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88" autoAdjust="0"/>
    <p:restoredTop sz="94660"/>
  </p:normalViewPr>
  <p:slideViewPr>
    <p:cSldViewPr snapToGrid="0">
      <p:cViewPr varScale="1">
        <p:scale>
          <a:sx n="83" d="100"/>
          <a:sy n="83" d="100"/>
        </p:scale>
        <p:origin x="91" y="8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8/28/2024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8/28/2024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8/28/2024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8/28/2024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8/28/2024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8/28/2024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8/28/2024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8/28/2024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8/28/2024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8/28/2024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8/28/2024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8/28/2024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24AB90-FDFE-7EBA-55A0-6C4379A862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1707" y="1724648"/>
            <a:ext cx="9068586" cy="2785250"/>
          </a:xfrm>
        </p:spPr>
        <p:txBody>
          <a:bodyPr/>
          <a:lstStyle/>
          <a:p>
            <a:r>
              <a:rPr lang="zh-CN" altLang="en-US" dirty="0">
                <a:latin typeface="华文隶书" panose="02010800040101010101" pitchFamily="2" charset="-122"/>
                <a:ea typeface="华文隶书" panose="02010800040101010101" pitchFamily="2" charset="-122"/>
              </a:rPr>
              <a:t>明德智慧栈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34B40A1-3B88-162E-E6AE-2F76DA295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2100" y="3740727"/>
            <a:ext cx="9070848" cy="1632318"/>
          </a:xfrm>
        </p:spPr>
        <p:txBody>
          <a:bodyPr>
            <a:noAutofit/>
          </a:bodyPr>
          <a:lstStyle/>
          <a:p>
            <a:r>
              <a:rPr lang="zh-CN" altLang="en-US" sz="4000" dirty="0">
                <a:latin typeface="隶书" panose="02010509060101010101" pitchFamily="49" charset="-122"/>
                <a:ea typeface="隶书" panose="02010509060101010101" pitchFamily="49" charset="-122"/>
              </a:rPr>
              <a:t>运营计划书</a:t>
            </a:r>
            <a:endParaRPr lang="en-US" altLang="zh-CN" sz="40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endParaRPr lang="en-US" altLang="zh-CN" sz="18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sz="1800" dirty="0">
                <a:latin typeface="隶书" panose="02010509060101010101" pitchFamily="49" charset="-122"/>
                <a:ea typeface="隶书" panose="02010509060101010101" pitchFamily="49" charset="-122"/>
              </a:rPr>
              <a:t>玄</a:t>
            </a:r>
            <a:r>
              <a:rPr lang="en-US" altLang="zh-CN" sz="1800" dirty="0">
                <a:latin typeface="隶书" panose="02010509060101010101" pitchFamily="49" charset="-122"/>
                <a:ea typeface="隶书" panose="02010509060101010101" pitchFamily="49" charset="-122"/>
              </a:rPr>
              <a:t> </a:t>
            </a:r>
            <a:r>
              <a:rPr lang="zh-CN" altLang="en-US" sz="1800" dirty="0">
                <a:latin typeface="隶书" panose="02010509060101010101" pitchFamily="49" charset="-122"/>
                <a:ea typeface="隶书" panose="02010509060101010101" pitchFamily="49" charset="-122"/>
              </a:rPr>
              <a:t>晶</a:t>
            </a:r>
            <a:endParaRPr lang="en-US" altLang="zh-CN" sz="18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sz="1800" dirty="0">
                <a:latin typeface="隶书" panose="02010509060101010101" pitchFamily="49" charset="-122"/>
                <a:ea typeface="隶书" panose="02010509060101010101" pitchFamily="49" charset="-122"/>
              </a:rPr>
              <a:t>贰零贰四年捌月贰拾捌日</a:t>
            </a:r>
          </a:p>
        </p:txBody>
      </p:sp>
    </p:spTree>
    <p:extLst>
      <p:ext uri="{BB962C8B-B14F-4D97-AF65-F5344CB8AC3E}">
        <p14:creationId xmlns:p14="http://schemas.microsoft.com/office/powerpoint/2010/main" val="1028957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A71C99E-3820-6A5E-443D-178F1A204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6024" y="1801741"/>
            <a:ext cx="4800209" cy="4843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942E15F-67AF-2475-D8F2-EED0CF038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5400" dirty="0">
                <a:latin typeface="华文隶书" panose="02010800040101010101" pitchFamily="2" charset="-122"/>
                <a:ea typeface="华文隶书" panose="02010800040101010101" pitchFamily="2" charset="-122"/>
              </a:rPr>
              <a:t>  目     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6BA2B7-7227-EA33-FB86-F619293A2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399" y="2324564"/>
            <a:ext cx="6990249" cy="3798161"/>
          </a:xfrm>
        </p:spPr>
        <p:txBody>
          <a:bodyPr/>
          <a:lstStyle/>
          <a:p>
            <a:r>
              <a:rPr lang="zh-CN" altLang="en-US" sz="3200" dirty="0">
                <a:latin typeface="隶书" panose="02010509060101010101" pitchFamily="49" charset="-122"/>
                <a:ea typeface="隶书" panose="02010509060101010101" pitchFamily="49" charset="-122"/>
              </a:rPr>
              <a:t>身份</a:t>
            </a:r>
            <a:endParaRPr lang="en-US" altLang="zh-CN" sz="32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sz="3200" dirty="0">
                <a:latin typeface="隶书" panose="02010509060101010101" pitchFamily="49" charset="-122"/>
                <a:ea typeface="隶书" panose="02010509060101010101" pitchFamily="49" charset="-122"/>
              </a:rPr>
              <a:t>初心</a:t>
            </a:r>
            <a:endParaRPr lang="en-US" altLang="zh-CN" sz="32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sz="3200" dirty="0">
                <a:latin typeface="隶书" panose="02010509060101010101" pitchFamily="49" charset="-122"/>
                <a:ea typeface="隶书" panose="02010509060101010101" pitchFamily="49" charset="-122"/>
              </a:rPr>
              <a:t>行动</a:t>
            </a:r>
            <a:endParaRPr lang="en-US" altLang="zh-CN" sz="32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sz="3200" dirty="0">
                <a:latin typeface="隶书" panose="02010509060101010101" pitchFamily="49" charset="-122"/>
                <a:ea typeface="隶书" panose="02010509060101010101" pitchFamily="49" charset="-122"/>
              </a:rPr>
              <a:t>总结</a:t>
            </a:r>
            <a:endParaRPr lang="en-US" altLang="zh-CN" sz="32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09340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3933DD-2333-C452-6927-53456622C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华文隶书" panose="02010800040101010101" pitchFamily="2" charset="-122"/>
                <a:ea typeface="华文隶书" panose="02010800040101010101" pitchFamily="2" charset="-122"/>
              </a:rPr>
              <a:t>明德</a:t>
            </a:r>
            <a:r>
              <a:rPr lang="en-US" altLang="zh-CN" dirty="0">
                <a:latin typeface="华文隶书" panose="02010800040101010101" pitchFamily="2" charset="-122"/>
                <a:ea typeface="华文隶书" panose="02010800040101010101" pitchFamily="2" charset="-122"/>
              </a:rPr>
              <a:t>&amp;</a:t>
            </a:r>
            <a:r>
              <a:rPr lang="zh-CN" altLang="en-US" dirty="0">
                <a:latin typeface="华文隶书" panose="02010800040101010101" pitchFamily="2" charset="-122"/>
                <a:ea typeface="华文隶书" panose="02010800040101010101" pitchFamily="2" charset="-122"/>
              </a:rPr>
              <a:t>玄晶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511C8C-E2B9-7C78-45BB-5B2644F8EF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dirty="0"/>
              <a:t>2024</a:t>
            </a:r>
            <a:r>
              <a:rPr lang="zh-CN" altLang="en-US" dirty="0"/>
              <a:t>年</a:t>
            </a:r>
            <a:r>
              <a:rPr lang="en-US" altLang="zh-CN" dirty="0"/>
              <a:t>3</a:t>
            </a:r>
            <a:r>
              <a:rPr lang="zh-CN" altLang="en-US" dirty="0"/>
              <a:t>月因为一张抄心经的打卡图结缘必经之路。</a:t>
            </a:r>
            <a:endParaRPr lang="en-US" altLang="zh-CN" dirty="0"/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dirty="0"/>
              <a:t>此后找到线下的智慧栈，每周三到线下抄写心经，线下智慧栈带给我很多的收获，从情绪到身体状态都有了很大的变化。</a:t>
            </a:r>
            <a:endParaRPr lang="en-US" altLang="zh-CN" dirty="0"/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dirty="0"/>
              <a:t>曙光村三期新手村毕业，天空营第</a:t>
            </a:r>
            <a:r>
              <a:rPr lang="en-US" altLang="zh-CN" dirty="0"/>
              <a:t>13</a:t>
            </a:r>
            <a:r>
              <a:rPr lang="zh-CN" altLang="en-US" dirty="0"/>
              <a:t>期毕业，进入摩鱼班预备营。</a:t>
            </a:r>
            <a:endParaRPr lang="en-US" altLang="zh-CN" dirty="0"/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dirty="0"/>
              <a:t>打造一家智慧栈的想法水到渠成。</a:t>
            </a:r>
            <a:endParaRPr lang="en-US" altLang="zh-CN" dirty="0"/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dirty="0"/>
              <a:t>明德智慧栈的名字源自场地挂的一幅字：</a:t>
            </a:r>
            <a:r>
              <a:rPr lang="zh-CN" altLang="en-US" dirty="0">
                <a:latin typeface="华文行楷" panose="02010800040101010101" pitchFamily="2" charset="-122"/>
                <a:ea typeface="华文行楷" panose="02010800040101010101" pitchFamily="2" charset="-122"/>
              </a:rPr>
              <a:t>明德至诚，传学远志</a:t>
            </a:r>
            <a:r>
              <a:rPr lang="zh-CN" altLang="en-US" dirty="0"/>
              <a:t>。</a:t>
            </a: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FCA9BA0-6BEB-9B56-DE55-BDC19E195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7791" y="3460232"/>
            <a:ext cx="3653283" cy="2574808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674806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D233FF-D264-9B3F-4F39-BD5B8BDF2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隶书" panose="02010509060101010101" pitchFamily="49" charset="-122"/>
                <a:ea typeface="隶书" panose="02010509060101010101" pitchFamily="49" charset="-122"/>
              </a:rPr>
              <a:t>初心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6E1E2DD-F84D-1D32-EEBB-6A4F441E5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8966" y="121920"/>
            <a:ext cx="3605937" cy="64096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softEdge rad="457200"/>
          </a:effectLst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6697A2E-41C8-3B09-BFEB-B93CFF4E4B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en-US" altLang="zh-CN" dirty="0"/>
              <a:t>2023</a:t>
            </a:r>
            <a:r>
              <a:rPr lang="zh-CN" altLang="en-US" dirty="0"/>
              <a:t>年</a:t>
            </a:r>
            <a:r>
              <a:rPr lang="en-US" altLang="zh-CN" dirty="0"/>
              <a:t>-2024</a:t>
            </a:r>
            <a:r>
              <a:rPr lang="zh-CN" altLang="en-US" dirty="0"/>
              <a:t>年是我人生起伏非常大的一个阶段。</a:t>
            </a:r>
            <a:endParaRPr lang="en-US" altLang="zh-CN" dirty="0"/>
          </a:p>
          <a:p>
            <a:pPr marL="0" indent="0">
              <a:lnSpc>
                <a:spcPct val="200000"/>
              </a:lnSpc>
              <a:buNone/>
            </a:pPr>
            <a:r>
              <a:rPr lang="zh-CN" altLang="en-US" dirty="0"/>
              <a:t>亲人仙逝，孩子状态出现问题，快熬不过去的时候，在黑暗中寻找，遇到必经之路</a:t>
            </a:r>
            <a:endParaRPr lang="en-US" altLang="zh-CN" dirty="0"/>
          </a:p>
          <a:p>
            <a:pPr marL="0" indent="0">
              <a:lnSpc>
                <a:spcPct val="200000"/>
              </a:lnSpc>
              <a:buNone/>
            </a:pPr>
            <a:r>
              <a:rPr lang="zh-CN" altLang="en-US" dirty="0"/>
              <a:t>必经之路在我眼前点起一盏心灯，让我看到光明，从此心也找到了方向。</a:t>
            </a:r>
            <a:endParaRPr lang="en-US" altLang="zh-CN" dirty="0"/>
          </a:p>
          <a:p>
            <a:pPr marL="0" indent="0">
              <a:lnSpc>
                <a:spcPct val="200000"/>
              </a:lnSpc>
              <a:buNone/>
            </a:pPr>
            <a:r>
              <a:rPr lang="zh-CN" altLang="en-US" dirty="0"/>
              <a:t>当我靠近了光明，我也想为他人点起这盏灯。</a:t>
            </a:r>
            <a:endParaRPr lang="en-US" altLang="zh-CN" dirty="0"/>
          </a:p>
          <a:p>
            <a:pPr marL="0" indent="0">
              <a:lnSpc>
                <a:spcPct val="200000"/>
              </a:lnSpc>
              <a:buNone/>
            </a:pPr>
            <a:r>
              <a:rPr lang="zh-CN" altLang="en-US" dirty="0"/>
              <a:t>淋过雨的人也想为雨中的人撑一把伞。</a:t>
            </a:r>
            <a:endParaRPr lang="en-US" altLang="zh-CN" dirty="0"/>
          </a:p>
          <a:p>
            <a:pPr marL="0" indent="0">
              <a:lnSpc>
                <a:spcPct val="200000"/>
              </a:lnSpc>
              <a:buNone/>
            </a:pPr>
            <a:r>
              <a:rPr lang="zh-CN" altLang="en-US" dirty="0">
                <a:latin typeface="华文隶书" panose="02010800040101010101" pitchFamily="2" charset="-122"/>
                <a:ea typeface="华文隶书" panose="02010800040101010101" pitchFamily="2" charset="-122"/>
              </a:rPr>
              <a:t>“抄一部心经，点一盏心灯</a:t>
            </a:r>
            <a:r>
              <a:rPr lang="en-US" altLang="zh-CN" dirty="0">
                <a:latin typeface="华文隶书" panose="02010800040101010101" pitchFamily="2" charset="-122"/>
                <a:ea typeface="华文隶书" panose="02010800040101010101" pitchFamily="2" charset="-122"/>
              </a:rPr>
              <a:t>”</a:t>
            </a:r>
            <a:r>
              <a:rPr lang="zh-CN" altLang="en-US" dirty="0"/>
              <a:t>。</a:t>
            </a:r>
            <a:r>
              <a:rPr lang="zh-CN" altLang="en-US" dirty="0">
                <a:latin typeface="华文隶书" panose="02010800040101010101" pitchFamily="2" charset="-122"/>
                <a:ea typeface="华文隶书" panose="02010800040101010101" pitchFamily="2" charset="-122"/>
              </a:rPr>
              <a:t>明德智慧栈的门永远为你而开</a:t>
            </a:r>
            <a:r>
              <a:rPr lang="zh-CN" altLang="en-US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29888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3B15E0F-5E65-0719-2D6B-AD64A74864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486" b="8663"/>
          <a:stretch/>
        </p:blipFill>
        <p:spPr>
          <a:xfrm>
            <a:off x="252550" y="299217"/>
            <a:ext cx="11704320" cy="622507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EE4BAD9-B3BC-7180-7C27-CD77CF1D0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华文隶书" panose="02010800040101010101" pitchFamily="2" charset="-122"/>
                <a:ea typeface="华文隶书" panose="02010800040101010101" pitchFamily="2" charset="-122"/>
              </a:rPr>
              <a:t>行动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CA023E6-030D-BE29-B102-A9CA46867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2800" dirty="0">
                <a:latin typeface="隶书" panose="02010509060101010101" pitchFamily="49" charset="-122"/>
                <a:ea typeface="隶书" panose="02010509060101010101" pitchFamily="49" charset="-122"/>
              </a:rPr>
              <a:t>九月活动计划</a:t>
            </a:r>
            <a:endParaRPr lang="en-US" altLang="zh-CN" sz="28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b="1" dirty="0">
                <a:highlight>
                  <a:srgbClr val="FFFF00"/>
                </a:highlight>
              </a:rPr>
              <a:t>活动时间</a:t>
            </a:r>
            <a:r>
              <a:rPr lang="zh-CN" altLang="en-US" dirty="0"/>
              <a:t>：</a:t>
            </a:r>
            <a:r>
              <a:rPr lang="en-US" altLang="zh-CN" b="1" dirty="0"/>
              <a:t>9</a:t>
            </a:r>
            <a:r>
              <a:rPr lang="zh-CN" altLang="en-US" b="1" dirty="0"/>
              <a:t>月  </a:t>
            </a:r>
            <a:r>
              <a:rPr lang="en-US" altLang="zh-CN" b="1" dirty="0"/>
              <a:t>7</a:t>
            </a:r>
            <a:r>
              <a:rPr lang="zh-CN" altLang="en-US" b="1" dirty="0"/>
              <a:t>日（农历八月初五）</a:t>
            </a:r>
            <a:r>
              <a:rPr lang="en-US" altLang="zh-CN" b="1" dirty="0"/>
              <a:t>9:30-11:00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b="1" dirty="0"/>
              <a:t>                  9</a:t>
            </a:r>
            <a:r>
              <a:rPr lang="zh-CN" altLang="en-US" b="1" dirty="0"/>
              <a:t>月</a:t>
            </a:r>
            <a:r>
              <a:rPr lang="en-US" altLang="zh-CN" b="1" dirty="0"/>
              <a:t>17</a:t>
            </a:r>
            <a:r>
              <a:rPr lang="zh-CN" altLang="en-US" b="1" dirty="0"/>
              <a:t>日（农历八月十五）</a:t>
            </a:r>
            <a:r>
              <a:rPr lang="en-US" altLang="zh-CN" b="1" dirty="0"/>
              <a:t>9:30-11:00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b="1" dirty="0">
                <a:highlight>
                  <a:srgbClr val="FFFF00"/>
                </a:highlight>
              </a:rPr>
              <a:t>常规计划</a:t>
            </a:r>
            <a:r>
              <a:rPr lang="zh-CN" altLang="en-US" b="1" dirty="0"/>
              <a:t>：拟每个月选两个周末组织活动</a:t>
            </a:r>
            <a:endParaRPr lang="en-US" altLang="zh-CN" b="1" dirty="0"/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b="1" dirty="0">
                <a:highlight>
                  <a:srgbClr val="FFFF00"/>
                </a:highlight>
              </a:rPr>
              <a:t>活动内容</a:t>
            </a:r>
            <a:r>
              <a:rPr lang="zh-CN" altLang="en-US" b="1" dirty="0"/>
              <a:t>：抄写心经、读书会分享</a:t>
            </a:r>
            <a:endParaRPr lang="en-US" altLang="zh-CN" b="1" dirty="0"/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b="1" dirty="0">
                <a:highlight>
                  <a:srgbClr val="FFFF00"/>
                </a:highlight>
              </a:rPr>
              <a:t>人       数</a:t>
            </a:r>
            <a:r>
              <a:rPr lang="zh-CN" altLang="en-US" b="1" dirty="0"/>
              <a:t>：</a:t>
            </a:r>
            <a:r>
              <a:rPr lang="en-US" altLang="zh-CN" b="1" dirty="0"/>
              <a:t>4-8</a:t>
            </a:r>
            <a:r>
              <a:rPr lang="zh-CN" altLang="en-US" b="1" dirty="0"/>
              <a:t>人</a:t>
            </a:r>
            <a:endParaRPr lang="en-US" altLang="zh-CN" b="1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23541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DFBB70-6ECC-B879-9855-516808CB5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0090" y="642594"/>
            <a:ext cx="9305109" cy="1148421"/>
          </a:xfrm>
        </p:spPr>
        <p:txBody>
          <a:bodyPr/>
          <a:lstStyle/>
          <a:p>
            <a:r>
              <a:rPr lang="zh-CN" altLang="en-US" dirty="0">
                <a:latin typeface="华文隶书" panose="02010800040101010101" pitchFamily="2" charset="-122"/>
                <a:ea typeface="华文隶书" panose="02010800040101010101" pitchFamily="2" charset="-122"/>
              </a:rPr>
              <a:t>活动流程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945643-B0EB-569A-F866-B2A66749A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206" y="1724297"/>
            <a:ext cx="9128958" cy="449110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沐手焚香（</a:t>
            </a:r>
            <a:r>
              <a:rPr lang="en-US" altLang="zh-CN" dirty="0"/>
              <a:t>5</a:t>
            </a:r>
            <a:r>
              <a:rPr lang="zh-CN" altLang="en-US" dirty="0"/>
              <a:t>分钟）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相互介绍（</a:t>
            </a:r>
            <a:r>
              <a:rPr lang="en-US" altLang="zh-CN" dirty="0"/>
              <a:t>5</a:t>
            </a:r>
            <a:r>
              <a:rPr lang="zh-CN" altLang="en-US" dirty="0"/>
              <a:t>分钟）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介绍必经之路（</a:t>
            </a:r>
            <a:r>
              <a:rPr lang="en-US" altLang="zh-CN" dirty="0"/>
              <a:t>3</a:t>
            </a:r>
            <a:r>
              <a:rPr lang="zh-CN" altLang="en-US" dirty="0"/>
              <a:t>分钟）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静心（</a:t>
            </a:r>
            <a:r>
              <a:rPr lang="en-US" altLang="zh-CN" dirty="0"/>
              <a:t>5</a:t>
            </a:r>
            <a:r>
              <a:rPr lang="zh-CN" altLang="en-US" dirty="0"/>
              <a:t>分钟）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诵读开经偈（</a:t>
            </a:r>
            <a:r>
              <a:rPr lang="en-US" altLang="zh-CN" dirty="0"/>
              <a:t>2</a:t>
            </a:r>
            <a:r>
              <a:rPr lang="zh-CN" altLang="en-US" dirty="0"/>
              <a:t>分钟）</a:t>
            </a:r>
          </a:p>
          <a:p>
            <a:pPr>
              <a:lnSpc>
                <a:spcPct val="150000"/>
              </a:lnSpc>
            </a:pPr>
            <a:r>
              <a:rPr lang="zh-CN" altLang="en-US" dirty="0"/>
              <a:t>抄写心经（</a:t>
            </a:r>
            <a:r>
              <a:rPr lang="en-US" altLang="zh-CN" dirty="0"/>
              <a:t>40</a:t>
            </a:r>
            <a:r>
              <a:rPr lang="zh-CN" altLang="en-US" dirty="0"/>
              <a:t>分钟）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诵读心经（</a:t>
            </a:r>
            <a:r>
              <a:rPr lang="en-US" altLang="zh-CN" dirty="0"/>
              <a:t>3</a:t>
            </a:r>
            <a:r>
              <a:rPr lang="zh-CN" altLang="en-US" dirty="0"/>
              <a:t>分钟）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回向（</a:t>
            </a:r>
            <a:r>
              <a:rPr lang="en-US" altLang="zh-CN" dirty="0"/>
              <a:t>2</a:t>
            </a:r>
            <a:r>
              <a:rPr lang="zh-CN" altLang="en-US" dirty="0"/>
              <a:t>分钟）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合影拍照打卡（</a:t>
            </a:r>
            <a:r>
              <a:rPr lang="en-US" altLang="zh-CN" dirty="0"/>
              <a:t>3</a:t>
            </a:r>
            <a:r>
              <a:rPr lang="zh-CN" altLang="en-US" dirty="0"/>
              <a:t>分钟）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读</a:t>
            </a:r>
            <a:r>
              <a:rPr lang="en-US" altLang="zh-CN" dirty="0"/>
              <a:t>《</a:t>
            </a:r>
            <a:r>
              <a:rPr lang="zh-CN" altLang="en-US" dirty="0"/>
              <a:t>觉察之道</a:t>
            </a:r>
            <a:r>
              <a:rPr lang="en-US" altLang="zh-CN" dirty="0"/>
              <a:t>》</a:t>
            </a:r>
            <a:r>
              <a:rPr lang="zh-CN" altLang="en-US" dirty="0"/>
              <a:t>及分享（</a:t>
            </a:r>
            <a:r>
              <a:rPr lang="en-US" altLang="zh-CN" dirty="0"/>
              <a:t>30</a:t>
            </a:r>
            <a:r>
              <a:rPr lang="zh-CN" altLang="en-US" dirty="0"/>
              <a:t>分钟）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BBD1C00-860D-662A-A07F-0D7DE8A47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3772" y="273933"/>
            <a:ext cx="3547602" cy="6310133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1890258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10A82F-0D36-C07F-927D-2C811E663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华文隶书" panose="02010800040101010101" pitchFamily="2" charset="-122"/>
                <a:ea typeface="华文隶书" panose="02010800040101010101" pitchFamily="2" charset="-122"/>
              </a:rPr>
              <a:t>总结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3AE31E7-26BC-418E-BBF8-16D345CF81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18" b="13550"/>
          <a:stretch/>
        </p:blipFill>
        <p:spPr>
          <a:xfrm>
            <a:off x="8934995" y="2782986"/>
            <a:ext cx="3048001" cy="379569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effectLst>
            <a:softEdge rad="508000"/>
          </a:effectLst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00A45AB-3DA1-A5FF-DB6E-F728F3CF6F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zh-CN" altLang="en-US" dirty="0"/>
              <a:t>明德至诚是我的初心，向道之心是我的动力，一家智慧栈以事炼心是给自己的修行对镜。</a:t>
            </a:r>
            <a:endParaRPr lang="en-US" altLang="zh-CN" dirty="0"/>
          </a:p>
          <a:p>
            <a:pPr marL="0" indent="0">
              <a:lnSpc>
                <a:spcPct val="200000"/>
              </a:lnSpc>
              <a:buNone/>
            </a:pPr>
            <a:r>
              <a:rPr lang="zh-CN" altLang="en-US" dirty="0"/>
              <a:t>在变化中修行，在修行中前行。</a:t>
            </a:r>
            <a:endParaRPr lang="en-US" altLang="zh-CN" dirty="0"/>
          </a:p>
          <a:p>
            <a:pPr marL="0" indent="0">
              <a:lnSpc>
                <a:spcPct val="200000"/>
              </a:lnSpc>
              <a:buNone/>
            </a:pPr>
            <a:r>
              <a:rPr lang="zh-CN" altLang="en-US" dirty="0"/>
              <a:t>明德智慧栈在桂花飘香中诞生，能为每一位过来的朋友提供一个安心放松的环境，</a:t>
            </a:r>
            <a:endParaRPr lang="en-US" altLang="zh-CN" dirty="0"/>
          </a:p>
          <a:p>
            <a:pPr marL="0" indent="0">
              <a:lnSpc>
                <a:spcPct val="200000"/>
              </a:lnSpc>
              <a:buNone/>
            </a:pPr>
            <a:r>
              <a:rPr lang="zh-CN" altLang="en-US" dirty="0"/>
              <a:t>可以在这里哭，在这里笑，一起品茗闻花香。</a:t>
            </a:r>
            <a:endParaRPr lang="en-US" altLang="zh-CN" dirty="0"/>
          </a:p>
          <a:p>
            <a:pPr marL="0" indent="0">
              <a:lnSpc>
                <a:spcPct val="200000"/>
              </a:lnSpc>
              <a:buNone/>
            </a:pPr>
            <a:r>
              <a:rPr lang="zh-CN" altLang="en-US" dirty="0"/>
              <a:t>明德智慧栈随缘随性，随时都可以来，一个人也可以来，一群人也很欢迎。</a:t>
            </a:r>
            <a:endParaRPr lang="en-US" altLang="zh-CN" dirty="0"/>
          </a:p>
          <a:p>
            <a:pPr marL="0" indent="0">
              <a:lnSpc>
                <a:spcPct val="200000"/>
              </a:lnSpc>
              <a:buNone/>
            </a:pPr>
            <a:r>
              <a:rPr lang="zh-CN" altLang="en-US" dirty="0"/>
              <a:t>我在，明德就在。</a:t>
            </a:r>
          </a:p>
        </p:txBody>
      </p:sp>
    </p:spTree>
    <p:extLst>
      <p:ext uri="{BB962C8B-B14F-4D97-AF65-F5344CB8AC3E}">
        <p14:creationId xmlns:p14="http://schemas.microsoft.com/office/powerpoint/2010/main" val="1161154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4A9F96-655D-6CD5-1A2E-83BE9E67C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88290"/>
            <a:ext cx="5851236" cy="102590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br>
              <a:rPr lang="en-US" altLang="zh-CN" dirty="0"/>
            </a:br>
            <a:br>
              <a:rPr lang="en-US" altLang="zh-CN" dirty="0"/>
            </a:br>
            <a:br>
              <a:rPr lang="en-US" altLang="zh-CN" dirty="0"/>
            </a:br>
            <a:br>
              <a:rPr lang="en-US" altLang="zh-CN" dirty="0"/>
            </a:br>
            <a:r>
              <a:rPr lang="zh-CN" altLang="en-US" dirty="0">
                <a:latin typeface="华文隶书" panose="02010800040101010101" pitchFamily="2" charset="-122"/>
                <a:ea typeface="华文隶书" panose="02010800040101010101" pitchFamily="2" charset="-122"/>
              </a:rPr>
              <a:t>世间万物，</a:t>
            </a:r>
            <a:br>
              <a:rPr lang="en-US" altLang="zh-CN" dirty="0">
                <a:latin typeface="华文隶书" panose="02010800040101010101" pitchFamily="2" charset="-122"/>
                <a:ea typeface="华文隶书" panose="02010800040101010101" pitchFamily="2" charset="-122"/>
              </a:rPr>
            </a:br>
            <a:r>
              <a:rPr lang="zh-CN" altLang="en-US" dirty="0">
                <a:latin typeface="华文隶书" panose="02010800040101010101" pitchFamily="2" charset="-122"/>
                <a:ea typeface="华文隶书" panose="02010800040101010101" pitchFamily="2" charset="-122"/>
              </a:rPr>
              <a:t>皆由因缘和合而成。</a:t>
            </a:r>
            <a:br>
              <a:rPr lang="en-US" altLang="zh-CN" dirty="0">
                <a:latin typeface="华文隶书" panose="02010800040101010101" pitchFamily="2" charset="-122"/>
                <a:ea typeface="华文隶书" panose="02010800040101010101" pitchFamily="2" charset="-122"/>
              </a:rPr>
            </a:br>
            <a:r>
              <a:rPr lang="zh-CN" altLang="en-US" dirty="0">
                <a:latin typeface="华文隶书" panose="02010800040101010101" pitchFamily="2" charset="-122"/>
                <a:ea typeface="华文隶书" panose="02010800040101010101" pitchFamily="2" charset="-122"/>
              </a:rPr>
              <a:t>希望明德智慧栈能带给更多人智慧和喜乐。</a:t>
            </a:r>
            <a:br>
              <a:rPr lang="en-US" altLang="zh-CN" dirty="0">
                <a:latin typeface="华文隶书" panose="02010800040101010101" pitchFamily="2" charset="-122"/>
                <a:ea typeface="华文隶书" panose="02010800040101010101" pitchFamily="2" charset="-122"/>
              </a:rPr>
            </a:br>
            <a:br>
              <a:rPr lang="en-US" altLang="zh-CN" dirty="0">
                <a:latin typeface="华文隶书" panose="02010800040101010101" pitchFamily="2" charset="-122"/>
                <a:ea typeface="华文隶书" panose="02010800040101010101" pitchFamily="2" charset="-122"/>
              </a:rPr>
            </a:b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明德智慧栈地址：杭州市余杭区大华西溪风情三期</a:t>
            </a:r>
            <a:r>
              <a:rPr lang="en-US" altLang="zh-CN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63-1</a:t>
            </a:r>
            <a:br>
              <a:rPr lang="en-US" altLang="zh-CN" sz="2000" dirty="0">
                <a:latin typeface="华文中宋" panose="02010600040101010101" pitchFamily="2" charset="-122"/>
                <a:ea typeface="华文中宋" panose="02010600040101010101" pitchFamily="2" charset="-122"/>
              </a:rPr>
            </a:b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栈长联系方式：</a:t>
            </a:r>
            <a:r>
              <a:rPr lang="en-US" altLang="zh-CN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13905817787 </a:t>
            </a: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玄晶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4267F06-4917-F426-73D5-C8316F6A58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2795" r="816" b="8148"/>
          <a:stretch/>
        </p:blipFill>
        <p:spPr>
          <a:xfrm>
            <a:off x="7850910" y="390236"/>
            <a:ext cx="4341090" cy="6077527"/>
          </a:xfrm>
          <a:prstGeom prst="rect">
            <a:avLst/>
          </a:prstGeom>
          <a:effectLst>
            <a:softEdge rad="457200"/>
          </a:effectLst>
        </p:spPr>
      </p:pic>
    </p:spTree>
    <p:extLst>
      <p:ext uri="{BB962C8B-B14F-4D97-AF65-F5344CB8AC3E}">
        <p14:creationId xmlns:p14="http://schemas.microsoft.com/office/powerpoint/2010/main" val="35297543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肥皂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TM03457510[[fn=肥皂]]</Template>
  <TotalTime>219</TotalTime>
  <Words>538</Words>
  <Application>Microsoft Office PowerPoint</Application>
  <PresentationFormat>宽屏</PresentationFormat>
  <Paragraphs>49</Paragraphs>
  <Slides>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5" baseType="lpstr">
      <vt:lpstr>华文隶书</vt:lpstr>
      <vt:lpstr>华文行楷</vt:lpstr>
      <vt:lpstr>华文中宋</vt:lpstr>
      <vt:lpstr>隶书</vt:lpstr>
      <vt:lpstr>Century Gothic</vt:lpstr>
      <vt:lpstr>Garamond</vt:lpstr>
      <vt:lpstr>肥皂</vt:lpstr>
      <vt:lpstr>明德智慧栈</vt:lpstr>
      <vt:lpstr>  目     录</vt:lpstr>
      <vt:lpstr>明德&amp;玄晶</vt:lpstr>
      <vt:lpstr>初心</vt:lpstr>
      <vt:lpstr>行动</vt:lpstr>
      <vt:lpstr>活动流程</vt:lpstr>
      <vt:lpstr>总结</vt:lpstr>
      <vt:lpstr>    世间万物， 皆由因缘和合而成。 希望明德智慧栈能带给更多人智慧和喜乐。  明德智慧栈地址：杭州市余杭区大华西溪风情三期63-1 栈长联系方式：13905817787 玄晶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</dc:creator>
  <cp:lastModifiedBy>h</cp:lastModifiedBy>
  <cp:revision>4</cp:revision>
  <dcterms:created xsi:type="dcterms:W3CDTF">2024-08-28T03:39:42Z</dcterms:created>
  <dcterms:modified xsi:type="dcterms:W3CDTF">2024-08-28T07:18:43Z</dcterms:modified>
</cp:coreProperties>
</file>