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6" r:id="rId5"/>
    <p:sldId id="263" r:id="rId6"/>
    <p:sldId id="261" r:id="rId7"/>
    <p:sldId id="262" r:id="rId8"/>
    <p:sldId id="268" r:id="rId9"/>
    <p:sldId id="269" r:id="rId10"/>
    <p:sldId id="265" r:id="rId11"/>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78"/>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001C6B-BD38-48B6-91DF-F5E5966519A7}"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1.png"/><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7.xml"/><Relationship Id="rId7" Type="http://schemas.openxmlformats.org/officeDocument/2006/relationships/image" Target="../media/image5.png"/><Relationship Id="rId6" Type="http://schemas.openxmlformats.org/officeDocument/2006/relationships/tags" Target="../tags/tag16.xml"/><Relationship Id="rId5" Type="http://schemas.openxmlformats.org/officeDocument/2006/relationships/image" Target="../media/image4.png"/><Relationship Id="rId4" Type="http://schemas.openxmlformats.org/officeDocument/2006/relationships/tags" Target="../tags/tag15.xml"/><Relationship Id="rId3" Type="http://schemas.openxmlformats.org/officeDocument/2006/relationships/image" Target="../media/image3.png"/><Relationship Id="rId2" Type="http://schemas.openxmlformats.org/officeDocument/2006/relationships/tags" Target="../tags/tag14.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pn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76" y="857250"/>
            <a:ext cx="9144476" cy="5143500"/>
          </a:xfrm>
          <a:prstGeom prst="rect">
            <a:avLst/>
          </a:prstGeom>
        </p:spPr>
      </p:pic>
      <p:sp>
        <p:nvSpPr>
          <p:cNvPr id="9" name="标题"/>
          <p:cNvSpPr txBox="1">
            <a:spLocks noGrp="1"/>
          </p:cNvSpPr>
          <p:nvPr>
            <p:ph type="title" idx="4" hasCustomPrompt="1"/>
            <p:custDataLst>
              <p:tags r:id="rId4"/>
            </p:custDataLst>
          </p:nvPr>
        </p:nvSpPr>
        <p:spPr>
          <a:xfrm>
            <a:off x="3665696" y="1371600"/>
            <a:ext cx="1841183" cy="3983355"/>
          </a:xfrm>
          <a:prstGeom prst="rect">
            <a:avLst/>
          </a:prstGeom>
          <a:noFill/>
        </p:spPr>
        <p:txBody>
          <a:bodyPr vert="eaVert" wrap="square" lIns="0" tIns="0" rIns="0" bIns="0" rtlCol="0" anchor="ctr" anchorCtr="0">
            <a:normAutofit/>
          </a:bodyPr>
          <a:lstStyle>
            <a:lvl1pPr marL="0" marR="0" algn="l" defTabSz="914400" rtl="0" eaLnBrk="1" fontAlgn="auto" latinLnBrk="0" hangingPunct="1">
              <a:lnSpc>
                <a:spcPct val="100000"/>
              </a:lnSpc>
              <a:spcBef>
                <a:spcPts val="0"/>
              </a:spcBef>
              <a:spcAft>
                <a:spcPts val="0"/>
              </a:spcAft>
              <a:buClrTx/>
              <a:buSzTx/>
              <a:buFontTx/>
              <a:buNone/>
              <a:defRPr kumimoji="0" lang="zh-CN" altLang="en-US" sz="6800" b="0" i="0" u="none" strike="noStrike" kern="1200" cap="none" spc="-500" normalizeH="0" baseline="0" noProof="1" dirty="0">
                <a:solidFill>
                  <a:schemeClr val="accent1"/>
                </a:solidFill>
                <a:uFillTx/>
                <a:latin typeface="汉仪细秀体简 L" panose="00020600040101010101" charset="-122"/>
                <a:ea typeface="汉仪细秀体简 L" panose="00020600040101010101" charset="-122"/>
                <a:cs typeface="汉仪细秀体简 L" panose="00020600040101010101" charset="-122"/>
              </a:defRPr>
            </a:lvl1pPr>
          </a:lstStyle>
          <a:p>
            <a:pPr lvl="0" algn="l">
              <a:lnSpc>
                <a:spcPct val="100000"/>
              </a:lnSpc>
              <a:spcBef>
                <a:spcPts val="0"/>
              </a:spcBef>
              <a:spcAft>
                <a:spcPts val="0"/>
              </a:spcAft>
            </a:pPr>
            <a:r>
              <a:rPr dirty="0">
                <a:sym typeface="+mn-ea"/>
              </a:rPr>
              <a:t>单击编辑标题</a:t>
            </a:r>
            <a:endParaRPr dirty="0">
              <a:sym typeface="+mn-ea"/>
            </a:endParaRPr>
          </a:p>
        </p:txBody>
      </p:sp>
      <p:sp>
        <p:nvSpPr>
          <p:cNvPr id="8" name="署名"/>
          <p:cNvSpPr txBox="1">
            <a:spLocks noGrp="1"/>
          </p:cNvSpPr>
          <p:nvPr>
            <p:ph type="body" idx="3" hasCustomPrompt="1"/>
            <p:custDataLst>
              <p:tags r:id="rId5"/>
            </p:custDataLst>
          </p:nvPr>
        </p:nvSpPr>
        <p:spPr>
          <a:xfrm>
            <a:off x="3157538" y="1371124"/>
            <a:ext cx="349091" cy="3983831"/>
          </a:xfrm>
          <a:prstGeom prst="rect">
            <a:avLst/>
          </a:prstGeom>
          <a:noFill/>
        </p:spPr>
        <p:txBody>
          <a:bodyPr vert="eaVert" wrap="square" lIns="0" tIns="0" rIns="0" bIns="0" rtlCol="0" anchor="t" anchorCtr="0">
            <a:normAutofit/>
          </a:bodyPr>
          <a:lstStyle>
            <a:lvl1pPr marL="0" marR="0" algn="l" defTabSz="914400" rtl="0" eaLnBrk="1" fontAlgn="auto" latinLnBrk="0" hangingPunct="1">
              <a:lnSpc>
                <a:spcPct val="100000"/>
              </a:lnSpc>
              <a:buClrTx/>
              <a:buSzTx/>
              <a:buFontTx/>
              <a:buNone/>
              <a:defRPr kumimoji="0" lang="zh-CN" altLang="en-US" sz="1800" b="0" i="0" u="none" strike="noStrike" kern="1200" cap="none" spc="0" normalizeH="0" baseline="0" noProof="1"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lgn="l"/>
            <a:r>
              <a:rPr lang="zh-CN" altLang="en-US" dirty="0">
                <a:sym typeface="+mn-ea"/>
              </a:rPr>
              <a:t>署名</a:t>
            </a:r>
            <a:endParaRPr dirty="0">
              <a:sym typeface="+mn-ea"/>
            </a:endParaRPr>
          </a:p>
        </p:txBody>
      </p:sp>
      <p:pic>
        <p:nvPicPr>
          <p:cNvPr id="24" name="图片 23" descr="卡通人物&#10;&#10;中度可信度描述已自动生成"/>
          <p:cNvPicPr>
            <a:picLocks noChangeAspect="1"/>
          </p:cNvPicPr>
          <p:nvPr>
            <p:custDataLst>
              <p:tags r:id="rId6"/>
            </p:custDataLst>
          </p:nvPr>
        </p:nvPicPr>
        <p:blipFill rotWithShape="1">
          <a:blip r:embed="rId7">
            <a:extLst>
              <a:ext uri="{28A0092B-C50C-407E-A947-70E740481C1C}">
                <a14:useLocalDpi xmlns:a14="http://schemas.microsoft.com/office/drawing/2010/main" val="0"/>
              </a:ext>
            </a:extLst>
          </a:blip>
          <a:srcRect/>
          <a:stretch>
            <a:fillRect/>
          </a:stretch>
        </p:blipFill>
        <p:spPr>
          <a:xfrm>
            <a:off x="5734526" y="1646873"/>
            <a:ext cx="259556" cy="265748"/>
          </a:xfrm>
          <a:prstGeom prst="rect">
            <a:avLst/>
          </a:prstGeom>
        </p:spPr>
      </p:pic>
      <p:sp>
        <p:nvSpPr>
          <p:cNvPr id="7" name="正文"/>
          <p:cNvSpPr txBox="1">
            <a:spLocks noGrp="1"/>
          </p:cNvSpPr>
          <p:nvPr>
            <p:ph type="body" idx="1"/>
            <p:custDataLst>
              <p:tags r:id="rId8"/>
            </p:custDataLst>
          </p:nvPr>
        </p:nvSpPr>
        <p:spPr>
          <a:xfrm>
            <a:off x="5605463" y="2058829"/>
            <a:ext cx="555308" cy="3296126"/>
          </a:xfrm>
          <a:prstGeom prst="rect">
            <a:avLst/>
          </a:prstGeom>
          <a:noFill/>
        </p:spPr>
        <p:txBody>
          <a:bodyPr vert="eaVert" wrap="square" lIns="0" tIns="0" rIns="0" bIns="0" rtlCol="0" anchor="ctr" anchorCtr="0">
            <a:normAutofit/>
          </a:bodyPr>
          <a:lstStyle>
            <a:lvl1pPr marL="0" marR="0" lvl="0" algn="l" defTabSz="914400" rtl="0" eaLnBrk="1" fontAlgn="auto" latinLnBrk="0" hangingPunct="1">
              <a:lnSpc>
                <a:spcPct val="130000"/>
              </a:lnSpc>
              <a:spcBef>
                <a:spcPts val="0"/>
              </a:spcBef>
              <a:spcAft>
                <a:spcPts val="0"/>
              </a:spcAft>
              <a:buClrTx/>
              <a:buSzTx/>
              <a:buFontTx/>
              <a:buNone/>
              <a:defRPr kumimoji="0" lang="zh-CN" altLang="en-US" sz="1400" b="0" i="0" u="none" strike="noStrike" kern="1200" cap="none" spc="0" normalizeH="0" baseline="0" noProof="1" dirty="0">
                <a:solidFill>
                  <a:schemeClr val="tx1">
                    <a:lumMod val="50000"/>
                    <a:lumOff val="50000"/>
                  </a:schemeClr>
                </a:solidFill>
                <a:latin typeface="+mn-ea"/>
                <a:ea typeface="+mn-ea"/>
                <a:cs typeface="MiSans Light" panose="00000400000000000000" charset="-122"/>
                <a:sym typeface="MiSans Light" panose="00000400000000000000" charset="-122"/>
              </a:defRPr>
            </a:lvl1pPr>
          </a:lstStyle>
          <a:p>
            <a:pPr lvl="0" algn="l">
              <a:lnSpc>
                <a:spcPct val="130000"/>
              </a:lnSpc>
              <a:spcBef>
                <a:spcPts val="0"/>
              </a:spcBef>
              <a:spcAft>
                <a:spcPts val="0"/>
              </a:spcAft>
              <a:buClrTx/>
              <a:buSzTx/>
              <a:buFontTx/>
            </a:pPr>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9"/>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10"/>
            </p:custDataLst>
          </p:nvPr>
        </p:nvSpPr>
        <p:spPr>
          <a:xfrm>
            <a:off x="3028950" y="5624513"/>
            <a:ext cx="3086100" cy="273844"/>
          </a:xfrm>
        </p:spPr>
        <p:txBody>
          <a:bodyPr/>
          <a:lstStyle/>
          <a:p>
            <a:endParaRPr lang="zh-CN" altLang="en-US" dirty="0"/>
          </a:p>
        </p:txBody>
      </p:sp>
      <p:sp>
        <p:nvSpPr>
          <p:cNvPr id="6" name="灯片编号占位符 5"/>
          <p:cNvSpPr>
            <a:spLocks noGrp="1"/>
          </p:cNvSpPr>
          <p:nvPr>
            <p:ph type="sldNum" sz="quarter" idx="12"/>
            <p:custDataLst>
              <p:tags r:id="rId11"/>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7" name="副标题"/>
          <p:cNvSpPr txBox="1">
            <a:spLocks noGrp="1"/>
          </p:cNvSpPr>
          <p:nvPr>
            <p:ph type="body" idx="2" hasCustomPrompt="1"/>
            <p:custDataLst>
              <p:tags r:id="rId2"/>
            </p:custDataLst>
          </p:nvPr>
        </p:nvSpPr>
        <p:spPr>
          <a:xfrm>
            <a:off x="521970" y="1833563"/>
            <a:ext cx="8099316" cy="304165"/>
          </a:xfrm>
          <a:prstGeom prst="rect">
            <a:avLst/>
          </a:prstGeom>
          <a:noFill/>
          <a:ln>
            <a:noFill/>
            <a:prstDash val="sysDash"/>
          </a:ln>
        </p:spPr>
        <p:txBody>
          <a:bodyPr wrap="square" tIns="0" rtlCol="0">
            <a:normAutofit/>
          </a:bodyPr>
          <a:lstStyle>
            <a:lvl1pPr marL="0" marR="0" lvl="0" algn="ctr" defTabSz="914400" rtl="0" eaLnBrk="1" fontAlgn="auto" latinLnBrk="0" hangingPunct="1">
              <a:lnSpc>
                <a:spcPct val="100000"/>
              </a:lnSpc>
              <a:buClrTx/>
              <a:buSzTx/>
              <a:buFontTx/>
              <a:buNone/>
              <a:defRPr kumimoji="0" lang="en-US" altLang="zh-CN" sz="1600" b="1" i="0" u="none" strike="noStrike" kern="1200" cap="none" spc="0" normalizeH="0" baseline="0" noProof="1" dirty="0">
                <a:solidFill>
                  <a:schemeClr val="tx1">
                    <a:lumMod val="50000"/>
                    <a:lumOff val="50000"/>
                  </a:schemeClr>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lgn="ctr">
              <a:buClrTx/>
              <a:buSzTx/>
              <a:buFontTx/>
            </a:pPr>
            <a:r>
              <a:rPr>
                <a:sym typeface="+mn-ea"/>
              </a:rPr>
              <a:t>单击此处编辑母版副标题样式</a:t>
            </a:r>
            <a:endParaRPr>
              <a:sym typeface="+mn-ea"/>
            </a:endParaRPr>
          </a:p>
        </p:txBody>
      </p:sp>
      <p:sp>
        <p:nvSpPr>
          <p:cNvPr id="6" name="标题"/>
          <p:cNvSpPr txBox="1">
            <a:spLocks noGrp="1"/>
          </p:cNvSpPr>
          <p:nvPr>
            <p:ph type="title" idx="1"/>
            <p:custDataLst>
              <p:tags r:id="rId3"/>
            </p:custDataLst>
          </p:nvPr>
        </p:nvSpPr>
        <p:spPr>
          <a:xfrm>
            <a:off x="456248" y="1233011"/>
            <a:ext cx="8226743" cy="534353"/>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1"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4" name="页脚占位符 3"/>
          <p:cNvSpPr>
            <a:spLocks noGrp="1"/>
          </p:cNvSpPr>
          <p:nvPr>
            <p:ph type="ftr" sz="quarter" idx="11"/>
            <p:custDataLst>
              <p:tags r:id="rId5"/>
            </p:custDataLst>
          </p:nvPr>
        </p:nvSpPr>
        <p:spPr>
          <a:xfrm>
            <a:off x="3028950" y="5624513"/>
            <a:ext cx="3086100" cy="273844"/>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76" y="857250"/>
            <a:ext cx="9144476" cy="5143500"/>
          </a:xfrm>
          <a:prstGeom prst="rect">
            <a:avLst/>
          </a:prstGeom>
        </p:spPr>
      </p:pic>
      <p:sp>
        <p:nvSpPr>
          <p:cNvPr id="8" name="标题"/>
          <p:cNvSpPr txBox="1">
            <a:spLocks noGrp="1"/>
          </p:cNvSpPr>
          <p:nvPr>
            <p:ph type="title" idx="2" hasCustomPrompt="1"/>
            <p:custDataLst>
              <p:tags r:id="rId4"/>
            </p:custDataLst>
          </p:nvPr>
        </p:nvSpPr>
        <p:spPr>
          <a:xfrm>
            <a:off x="3912394" y="1408271"/>
            <a:ext cx="1824990" cy="4039553"/>
          </a:xfrm>
          <a:prstGeom prst="rect">
            <a:avLst/>
          </a:prstGeom>
          <a:noFill/>
        </p:spPr>
        <p:txBody>
          <a:bodyPr vert="eaVert" wrap="square" lIns="0" tIns="0" rIns="0" bIns="0" rtlCol="0" anchor="ctr" anchorCtr="0">
            <a:normAutofit/>
          </a:bodyPr>
          <a:lstStyle>
            <a:lvl1pPr marL="0" marR="0" algn="l" defTabSz="914400" rtl="0" eaLnBrk="1" fontAlgn="auto" latinLnBrk="0" hangingPunct="1">
              <a:lnSpc>
                <a:spcPct val="100000"/>
              </a:lnSpc>
              <a:spcBef>
                <a:spcPts val="0"/>
              </a:spcBef>
              <a:spcAft>
                <a:spcPts val="0"/>
              </a:spcAft>
              <a:buClrTx/>
              <a:buSzTx/>
              <a:buFontTx/>
              <a:buNone/>
              <a:defRPr kumimoji="0" lang="zh-CN" altLang="en-US" sz="8000" b="0" i="0" u="none" strike="noStrike" kern="1200" cap="none" spc="-1000" normalizeH="0" baseline="0" noProof="1" dirty="0">
                <a:solidFill>
                  <a:schemeClr val="accent1"/>
                </a:solidFill>
                <a:uFillTx/>
                <a:latin typeface="汉仪细秀体简 L" panose="00020600040101010101" charset="-122"/>
                <a:ea typeface="汉仪细秀体简 L" panose="00020600040101010101" charset="-122"/>
                <a:cs typeface="汉仪细秀体简 L" panose="00020600040101010101" charset="-122"/>
              </a:defRPr>
            </a:lvl1pPr>
          </a:lstStyle>
          <a:p>
            <a:pPr lvl="0" algn="l">
              <a:lnSpc>
                <a:spcPct val="100000"/>
              </a:lnSpc>
              <a:spcBef>
                <a:spcPts val="0"/>
              </a:spcBef>
              <a:spcAft>
                <a:spcPts val="0"/>
              </a:spcAft>
            </a:pPr>
            <a:r>
              <a:rPr>
                <a:sym typeface="+mn-ea"/>
              </a:rPr>
              <a:t>单击编辑标题</a:t>
            </a:r>
            <a:endParaRPr>
              <a:sym typeface="+mn-ea"/>
            </a:endParaRPr>
          </a:p>
        </p:txBody>
      </p:sp>
      <p:sp>
        <p:nvSpPr>
          <p:cNvPr id="7" name="署名"/>
          <p:cNvSpPr txBox="1">
            <a:spLocks noGrp="1"/>
          </p:cNvSpPr>
          <p:nvPr>
            <p:ph type="body" idx="1" hasCustomPrompt="1"/>
            <p:custDataLst>
              <p:tags r:id="rId5"/>
            </p:custDataLst>
          </p:nvPr>
        </p:nvSpPr>
        <p:spPr>
          <a:xfrm>
            <a:off x="3332321" y="1408271"/>
            <a:ext cx="349091" cy="4039553"/>
          </a:xfrm>
          <a:prstGeom prst="rect">
            <a:avLst/>
          </a:prstGeom>
          <a:noFill/>
        </p:spPr>
        <p:txBody>
          <a:bodyPr vert="eaVert" wrap="square" lIns="0" tIns="0" rIns="0" bIns="0" rtlCol="0" anchor="t" anchorCtr="0">
            <a:normAutofit/>
          </a:bodyPr>
          <a:lstStyle>
            <a:lvl1pPr marL="0" marR="0" algn="l" defTabSz="914400" rtl="0" eaLnBrk="1" fontAlgn="auto" latinLnBrk="0" hangingPunct="1">
              <a:lnSpc>
                <a:spcPct val="100000"/>
              </a:lnSpc>
              <a:buClrTx/>
              <a:buSzTx/>
              <a:buFontTx/>
              <a:buNone/>
              <a:defRPr kumimoji="0" lang="zh-CN" altLang="en-US" sz="1800" b="0" i="0" u="none" strike="noStrike" kern="1200" cap="none" spc="0" normalizeH="0" baseline="0" noProof="1"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lgn="l"/>
            <a:r>
              <a:rPr lang="zh-CN" altLang="en-US" dirty="0">
                <a:sym typeface="+mn-ea"/>
              </a:rPr>
              <a:t>署名</a:t>
            </a:r>
            <a:endParaRPr dirty="0">
              <a:sym typeface="+mn-ea"/>
            </a:endParaRPr>
          </a:p>
        </p:txBody>
      </p:sp>
      <p:sp>
        <p:nvSpPr>
          <p:cNvPr id="4" name="日期占位符 3"/>
          <p:cNvSpPr>
            <a:spLocks noGrp="1"/>
          </p:cNvSpPr>
          <p:nvPr>
            <p:ph type="dt" sz="half" idx="10"/>
            <p:custDataLst>
              <p:tags r:id="rId6"/>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7"/>
            </p:custDataLst>
          </p:nvPr>
        </p:nvSpPr>
        <p:spPr>
          <a:xfrm>
            <a:off x="3028950" y="5624513"/>
            <a:ext cx="3086100" cy="273844"/>
          </a:xfrm>
        </p:spPr>
        <p:txBody>
          <a:bodyPr/>
          <a:lstStyle/>
          <a:p>
            <a:endParaRPr lang="zh-CN" altLang="en-US" dirty="0"/>
          </a:p>
        </p:txBody>
      </p:sp>
      <p:sp>
        <p:nvSpPr>
          <p:cNvPr id="6" name="灯片编号占位符 5"/>
          <p:cNvSpPr>
            <a:spLocks noGrp="1"/>
          </p:cNvSpPr>
          <p:nvPr>
            <p:ph type="sldNum" sz="quarter" idx="12"/>
            <p:custDataLst>
              <p:tags r:id="rId8"/>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正文"/>
          <p:cNvSpPr txBox="1">
            <a:spLocks noGrp="1"/>
          </p:cNvSpPr>
          <p:nvPr>
            <p:ph idx="2"/>
            <p:custDataLst>
              <p:tags r:id="rId2"/>
            </p:custDataLst>
          </p:nvPr>
        </p:nvSpPr>
        <p:spPr>
          <a:xfrm>
            <a:off x="456300" y="1975050"/>
            <a:ext cx="8226900" cy="35694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1"/>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1"/>
              </a:buClr>
            </a:pPr>
            <a:r>
              <a:rPr dirty="0">
                <a:sym typeface="+mn-ea"/>
              </a:rPr>
              <a:t>单击此处编辑母版文本样式</a:t>
            </a:r>
            <a:endParaRPr dirty="0">
              <a:sym typeface="+mn-ea"/>
            </a:endParaRPr>
          </a:p>
          <a:p>
            <a:pPr lvl="1">
              <a:spcBef>
                <a:spcPts val="1200"/>
              </a:spcBef>
              <a:spcAft>
                <a:spcPts val="0"/>
              </a:spcAft>
              <a:buClr>
                <a:schemeClr val="accent1"/>
              </a:buClr>
            </a:pPr>
            <a:r>
              <a:rPr dirty="0" err="1">
                <a:sym typeface="+mn-ea"/>
              </a:rPr>
              <a:t>第二级</a:t>
            </a:r>
            <a:endParaRPr dirty="0">
              <a:sym typeface="+mn-ea"/>
            </a:endParaRPr>
          </a:p>
          <a:p>
            <a:pPr lvl="2">
              <a:spcBef>
                <a:spcPts val="1200"/>
              </a:spcBef>
              <a:spcAft>
                <a:spcPts val="0"/>
              </a:spcAft>
              <a:buClr>
                <a:schemeClr val="accent1"/>
              </a:buClr>
            </a:pPr>
            <a:r>
              <a:rPr dirty="0" err="1">
                <a:sym typeface="+mn-ea"/>
              </a:rPr>
              <a:t>第三级</a:t>
            </a:r>
            <a:endParaRPr dirty="0">
              <a:sym typeface="+mn-ea"/>
            </a:endParaRPr>
          </a:p>
          <a:p>
            <a:pPr lvl="3">
              <a:spcBef>
                <a:spcPts val="1200"/>
              </a:spcBef>
              <a:spcAft>
                <a:spcPts val="0"/>
              </a:spcAft>
              <a:buClr>
                <a:schemeClr val="accent1"/>
              </a:buClr>
            </a:pPr>
            <a:r>
              <a:rPr dirty="0" err="1">
                <a:sym typeface="+mn-ea"/>
              </a:rPr>
              <a:t>第四级</a:t>
            </a:r>
            <a:endParaRPr dirty="0">
              <a:sym typeface="+mn-ea"/>
            </a:endParaRPr>
          </a:p>
          <a:p>
            <a:pPr lvl="4">
              <a:spcBef>
                <a:spcPts val="1200"/>
              </a:spcBef>
              <a:spcAft>
                <a:spcPts val="0"/>
              </a:spcAft>
              <a:buClr>
                <a:schemeClr val="accent1"/>
              </a:buClr>
            </a:pPr>
            <a:r>
              <a:rPr dirty="0" err="1">
                <a:sym typeface="+mn-ea"/>
              </a:rPr>
              <a:t>第五级</a:t>
            </a:r>
            <a:endParaRPr dirty="0">
              <a:sym typeface="+mn-ea"/>
            </a:endParaRPr>
          </a:p>
        </p:txBody>
      </p:sp>
      <p:sp>
        <p:nvSpPr>
          <p:cNvPr id="7" name="标题"/>
          <p:cNvSpPr txBox="1">
            <a:spLocks noGrp="1"/>
          </p:cNvSpPr>
          <p:nvPr>
            <p:ph type="title" idx="1"/>
            <p:custDataLst>
              <p:tags r:id="rId3"/>
            </p:custDataLst>
          </p:nvPr>
        </p:nvSpPr>
        <p:spPr>
          <a:xfrm>
            <a:off x="456248" y="1233011"/>
            <a:ext cx="8226743" cy="577215"/>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4" name="日期占位符 3"/>
          <p:cNvSpPr>
            <a:spLocks noGrp="1"/>
          </p:cNvSpPr>
          <p:nvPr>
            <p:ph type="dt" sz="half" idx="10"/>
            <p:custDataLst>
              <p:tags r:id="rId4"/>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5"/>
            </p:custDataLst>
          </p:nvPr>
        </p:nvSpPr>
        <p:spPr>
          <a:xfrm>
            <a:off x="3028950" y="5624513"/>
            <a:ext cx="3086100" cy="273844"/>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srcRect/>
          <a:stretch>
            <a:fillRect/>
          </a:stretch>
        </p:blipFill>
        <p:spPr>
          <a:xfrm>
            <a:off x="0" y="857250"/>
            <a:ext cx="2607945" cy="2296954"/>
          </a:xfrm>
          <a:prstGeom prst="rect">
            <a:avLst/>
          </a:prstGeom>
        </p:spPr>
      </p:pic>
      <p:pic>
        <p:nvPicPr>
          <p:cNvPr id="8" name="图片 7" descr="chuanheren"/>
          <p:cNvPicPr>
            <a:picLocks noChangeAspect="1"/>
          </p:cNvPicPr>
          <p:nvPr userDrawn="1">
            <p:custDataLst>
              <p:tags r:id="rId4"/>
            </p:custDataLst>
          </p:nvPr>
        </p:nvPicPr>
        <p:blipFill>
          <a:blip r:embed="rId5"/>
          <a:srcRect/>
          <a:stretch>
            <a:fillRect/>
          </a:stretch>
        </p:blipFill>
        <p:spPr>
          <a:xfrm>
            <a:off x="6876574" y="3461861"/>
            <a:ext cx="2267426" cy="2538889"/>
          </a:xfrm>
          <a:prstGeom prst="rect">
            <a:avLst/>
          </a:prstGeom>
        </p:spPr>
      </p:pic>
      <p:pic>
        <p:nvPicPr>
          <p:cNvPr id="9" name="图片 8" descr="chuanheren"/>
          <p:cNvPicPr>
            <a:picLocks noChangeAspect="1"/>
          </p:cNvPicPr>
          <p:nvPr userDrawn="1">
            <p:custDataLst>
              <p:tags r:id="rId6"/>
            </p:custDataLst>
          </p:nvPr>
        </p:nvPicPr>
        <p:blipFill>
          <a:blip r:embed="rId7" cstate="email">
            <a:extLst>
              <a:ext uri="{28A0092B-C50C-407E-A947-70E740481C1C}">
                <a14:useLocalDpi xmlns:a14="http://schemas.microsoft.com/office/drawing/2010/main" val="0"/>
              </a:ext>
            </a:extLst>
          </a:blip>
          <a:srcRect/>
          <a:stretch>
            <a:fillRect/>
          </a:stretch>
        </p:blipFill>
        <p:spPr>
          <a:xfrm>
            <a:off x="342900" y="4500563"/>
            <a:ext cx="2057400" cy="1500188"/>
          </a:xfrm>
          <a:prstGeom prst="rect">
            <a:avLst/>
          </a:prstGeom>
        </p:spPr>
      </p:pic>
      <p:pic>
        <p:nvPicPr>
          <p:cNvPr id="10" name="图片 9" descr="55454"/>
          <p:cNvPicPr>
            <a:picLocks noChangeAspect="1"/>
          </p:cNvPicPr>
          <p:nvPr userDrawn="1">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6650831" y="1370171"/>
            <a:ext cx="1864519" cy="1885950"/>
          </a:xfrm>
          <a:prstGeom prst="rect">
            <a:avLst/>
          </a:prstGeom>
        </p:spPr>
      </p:pic>
      <p:sp>
        <p:nvSpPr>
          <p:cNvPr id="6" name="标题"/>
          <p:cNvSpPr txBox="1">
            <a:spLocks noGrp="1"/>
          </p:cNvSpPr>
          <p:nvPr>
            <p:ph type="title" idx="1" hasCustomPrompt="1"/>
            <p:custDataLst>
              <p:tags r:id="rId10"/>
            </p:custDataLst>
          </p:nvPr>
        </p:nvSpPr>
        <p:spPr>
          <a:xfrm>
            <a:off x="3325178" y="976789"/>
            <a:ext cx="1972628" cy="1498283"/>
          </a:xfrm>
          <a:prstGeom prst="rect">
            <a:avLst/>
          </a:prstGeom>
          <a:noFill/>
        </p:spPr>
        <p:txBody>
          <a:bodyPr vert="horz" wrap="square" lIns="0" tIns="0" rIns="0" bIns="0" rtlCol="0" anchor="ctr" anchorCtr="0">
            <a:normAutofit/>
          </a:bodyPr>
          <a:lstStyle>
            <a:lvl1pPr marL="0" marR="0" lvl="0" algn="ctr" defTabSz="914400" rtl="0" eaLnBrk="1" fontAlgn="auto" latinLnBrk="0" hangingPunct="1">
              <a:lnSpc>
                <a:spcPct val="100000"/>
              </a:lnSpc>
              <a:spcBef>
                <a:spcPts val="0"/>
              </a:spcBef>
              <a:spcAft>
                <a:spcPts val="0"/>
              </a:spcAft>
              <a:buClrTx/>
              <a:buSzTx/>
              <a:buFontTx/>
              <a:buNone/>
              <a:defRPr kumimoji="0" lang="zh-CN" altLang="en-US" sz="6600" b="0" i="0" u="none" strike="noStrike" kern="1200" cap="none" spc="-1300" normalizeH="0" baseline="0" noProof="1" dirty="0">
                <a:solidFill>
                  <a:schemeClr val="accent1"/>
                </a:solidFill>
                <a:uFillTx/>
                <a:latin typeface="汉仪细秀体简 L" panose="00020600040101010101" charset="-122"/>
                <a:ea typeface="汉仪细秀体简 L" panose="00020600040101010101" charset="-122"/>
                <a:cs typeface="汉仪细秀体简 L" panose="00020600040101010101" charset="-122"/>
                <a:sym typeface="MiSans Light" panose="00000400000000000000" charset="-122"/>
              </a:defRPr>
            </a:lvl1pPr>
          </a:lstStyle>
          <a:p>
            <a:pPr lvl="0" indent="0" algn="ctr" fontAlgn="auto">
              <a:lnSpc>
                <a:spcPct val="100000"/>
              </a:lnSpc>
              <a:spcBef>
                <a:spcPts val="0"/>
              </a:spcBef>
              <a:spcAft>
                <a:spcPts val="0"/>
              </a:spcAft>
              <a:buClrTx/>
              <a:buSzTx/>
              <a:buFontTx/>
            </a:pPr>
            <a:r>
              <a:rPr>
                <a:sym typeface="+mn-ea"/>
              </a:rPr>
              <a:t>标题</a:t>
            </a:r>
            <a:endParaRPr>
              <a:sym typeface="+mn-ea"/>
            </a:endParaRPr>
          </a:p>
        </p:txBody>
      </p:sp>
      <p:sp>
        <p:nvSpPr>
          <p:cNvPr id="3" name="日期占位符 2"/>
          <p:cNvSpPr>
            <a:spLocks noGrp="1"/>
          </p:cNvSpPr>
          <p:nvPr>
            <p:ph type="dt" sz="half" idx="10"/>
            <p:custDataLst>
              <p:tags r:id="rId11"/>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4" name="页脚占位符 3"/>
          <p:cNvSpPr>
            <a:spLocks noGrp="1"/>
          </p:cNvSpPr>
          <p:nvPr>
            <p:ph type="ftr" sz="quarter" idx="11"/>
            <p:custDataLst>
              <p:tags r:id="rId12"/>
            </p:custDataLst>
          </p:nvPr>
        </p:nvSpPr>
        <p:spPr>
          <a:xfrm>
            <a:off x="3028950" y="5624513"/>
            <a:ext cx="3086100" cy="273844"/>
          </a:xfrm>
        </p:spPr>
        <p:txBody>
          <a:bodyPr/>
          <a:lstStyle/>
          <a:p>
            <a:endParaRPr lang="zh-CN" altLang="en-US" dirty="0"/>
          </a:p>
        </p:txBody>
      </p:sp>
      <p:sp>
        <p:nvSpPr>
          <p:cNvPr id="5" name="灯片编号占位符 4"/>
          <p:cNvSpPr>
            <a:spLocks noGrp="1"/>
          </p:cNvSpPr>
          <p:nvPr>
            <p:ph type="sldNum" sz="quarter" idx="12"/>
            <p:custDataLst>
              <p:tags r:id="rId13"/>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2" name="图片 1" descr="chuanheren"/>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76" y="857250"/>
            <a:ext cx="9144476" cy="5143500"/>
          </a:xfrm>
          <a:prstGeom prst="rect">
            <a:avLst/>
          </a:prstGeom>
        </p:spPr>
      </p:pic>
      <p:sp>
        <p:nvSpPr>
          <p:cNvPr id="7" name="标题"/>
          <p:cNvSpPr txBox="1">
            <a:spLocks noGrp="1"/>
          </p:cNvSpPr>
          <p:nvPr>
            <p:ph type="title" idx="1" hasCustomPrompt="1"/>
            <p:custDataLst>
              <p:tags r:id="rId4"/>
            </p:custDataLst>
          </p:nvPr>
        </p:nvSpPr>
        <p:spPr>
          <a:xfrm>
            <a:off x="1637825" y="2302669"/>
            <a:ext cx="6107430" cy="1867853"/>
          </a:xfrm>
          <a:prstGeom prst="rect">
            <a:avLst/>
          </a:prstGeom>
          <a:noFill/>
        </p:spPr>
        <p:txBody>
          <a:bodyPr vert="horz" wrap="square" lIns="0" tIns="0" rIns="0" bIns="0" rtlCol="0" anchor="ctr" anchorCtr="0">
            <a:normAutofit/>
          </a:bodyPr>
          <a:lstStyle>
            <a:lvl1pPr marL="0" marR="0" algn="ctr" defTabSz="914400" rtl="0" eaLnBrk="1" fontAlgn="auto" latinLnBrk="0" hangingPunct="1">
              <a:lnSpc>
                <a:spcPct val="100000"/>
              </a:lnSpc>
              <a:spcBef>
                <a:spcPts val="0"/>
              </a:spcBef>
              <a:spcAft>
                <a:spcPts val="0"/>
              </a:spcAft>
              <a:buClrTx/>
              <a:buSzTx/>
              <a:buFontTx/>
              <a:buNone/>
              <a:defRPr kumimoji="0" lang="zh-CN" altLang="en-US" sz="8800" b="0" i="0" u="none" strike="noStrike" kern="1200" cap="none" spc="0" normalizeH="0" baseline="0" noProof="1" dirty="0">
                <a:solidFill>
                  <a:schemeClr val="accent1"/>
                </a:solidFill>
                <a:uFillTx/>
                <a:latin typeface="MiSans Light" panose="00000400000000000000" charset="-122"/>
                <a:ea typeface="汉仪细秀体简 L" panose="00020600040101010101" charset="-122"/>
                <a:cs typeface="汉仪细秀体简 L" panose="00020600040101010101" charset="-122"/>
                <a:sym typeface="MiSans Light" panose="00000400000000000000" charset="-122"/>
              </a:defRPr>
            </a:lvl1pPr>
          </a:lstStyle>
          <a:p>
            <a:pPr lvl="0" algn="ctr">
              <a:lnSpc>
                <a:spcPct val="100000"/>
              </a:lnSpc>
              <a:spcBef>
                <a:spcPts val="0"/>
              </a:spcBef>
              <a:spcAft>
                <a:spcPts val="0"/>
              </a:spcAft>
            </a:pPr>
            <a:r>
              <a:rPr>
                <a:sym typeface="+mn-ea"/>
              </a:rPr>
              <a:t>单击编辑标题</a:t>
            </a:r>
            <a:endParaRPr>
              <a:sym typeface="+mn-ea"/>
            </a:endParaRPr>
          </a:p>
        </p:txBody>
      </p:sp>
      <p:sp>
        <p:nvSpPr>
          <p:cNvPr id="4" name="日期占位符 3"/>
          <p:cNvSpPr>
            <a:spLocks noGrp="1"/>
          </p:cNvSpPr>
          <p:nvPr>
            <p:ph type="dt" sz="half" idx="10"/>
            <p:custDataLst>
              <p:tags r:id="rId5"/>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6"/>
            </p:custDataLst>
          </p:nvPr>
        </p:nvSpPr>
        <p:spPr>
          <a:xfrm>
            <a:off x="3028950" y="5624513"/>
            <a:ext cx="3086100" cy="273844"/>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 name="正文"/>
          <p:cNvSpPr txBox="1">
            <a:spLocks noGrp="1"/>
          </p:cNvSpPr>
          <p:nvPr>
            <p:ph idx="3"/>
            <p:custDataLst>
              <p:tags r:id="rId2"/>
            </p:custDataLst>
          </p:nvPr>
        </p:nvSpPr>
        <p:spPr>
          <a:xfrm>
            <a:off x="4800604" y="1975018"/>
            <a:ext cx="3882600" cy="3569427"/>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2"/>
            <p:custDataLst>
              <p:tags r:id="rId3"/>
            </p:custDataLst>
          </p:nvPr>
        </p:nvSpPr>
        <p:spPr>
          <a:xfrm>
            <a:off x="456300" y="1975018"/>
            <a:ext cx="3882600" cy="3569427"/>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kern="1200" cap="none" spc="150" normalizeH="0" baseline="0" noProof="1">
                <a:solidFill>
                  <a:schemeClr val="tx1">
                    <a:lumMod val="50000"/>
                    <a:lumOff val="50000"/>
                  </a:schemeClr>
                </a:solidFill>
                <a:uFillTx/>
                <a:latin typeface="+mn-ea"/>
                <a:ea typeface="+mn-ea"/>
                <a:cs typeface="MiSans Light" panose="00000400000000000000" charset="-122"/>
                <a:sym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8" name="标题"/>
          <p:cNvSpPr txBox="1">
            <a:spLocks noGrp="1"/>
          </p:cNvSpPr>
          <p:nvPr>
            <p:ph type="title" idx="1"/>
            <p:custDataLst>
              <p:tags r:id="rId4"/>
            </p:custDataLst>
          </p:nvPr>
        </p:nvSpPr>
        <p:spPr>
          <a:xfrm>
            <a:off x="456248" y="1233011"/>
            <a:ext cx="8226743" cy="577215"/>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5" name="日期占位符 4"/>
          <p:cNvSpPr>
            <a:spLocks noGrp="1"/>
          </p:cNvSpPr>
          <p:nvPr>
            <p:ph type="dt" sz="half" idx="10"/>
            <p:custDataLst>
              <p:tags r:id="rId5"/>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3028950" y="5624513"/>
            <a:ext cx="3086100" cy="273844"/>
          </a:xfr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正文"/>
          <p:cNvSpPr txBox="1">
            <a:spLocks noGrp="1"/>
          </p:cNvSpPr>
          <p:nvPr>
            <p:ph idx="5"/>
            <p:custDataLst>
              <p:tags r:id="rId2"/>
            </p:custDataLst>
          </p:nvPr>
        </p:nvSpPr>
        <p:spPr>
          <a:xfrm>
            <a:off x="4676400" y="2247750"/>
            <a:ext cx="4006800" cy="32967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3" name="标题"/>
          <p:cNvSpPr txBox="1">
            <a:spLocks noGrp="1"/>
          </p:cNvSpPr>
          <p:nvPr>
            <p:ph type="title" idx="4"/>
            <p:custDataLst>
              <p:tags r:id="rId3"/>
            </p:custDataLst>
          </p:nvPr>
        </p:nvSpPr>
        <p:spPr>
          <a:xfrm>
            <a:off x="4676299" y="1849755"/>
            <a:ext cx="4006691" cy="379571"/>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0" normalizeH="0" baseline="0" noProof="1" dirty="0">
                <a:solidFill>
                  <a:schemeClr val="tx1">
                    <a:lumMod val="75000"/>
                    <a:lumOff val="25000"/>
                  </a:schemeClr>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r>
              <a:rPr>
                <a:sym typeface="+mn-ea"/>
              </a:rPr>
              <a:t>单击此处编辑母版标题样式</a:t>
            </a:r>
            <a:endParaRPr>
              <a:sym typeface="+mn-ea"/>
            </a:endParaRPr>
          </a:p>
        </p:txBody>
      </p:sp>
      <p:sp>
        <p:nvSpPr>
          <p:cNvPr id="12" name="正文"/>
          <p:cNvSpPr txBox="1">
            <a:spLocks noGrp="1"/>
          </p:cNvSpPr>
          <p:nvPr>
            <p:ph idx="3"/>
            <p:custDataLst>
              <p:tags r:id="rId4"/>
            </p:custDataLst>
          </p:nvPr>
        </p:nvSpPr>
        <p:spPr>
          <a:xfrm>
            <a:off x="456300" y="2247750"/>
            <a:ext cx="4006800" cy="32967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1" name="标题"/>
          <p:cNvSpPr txBox="1">
            <a:spLocks noGrp="1"/>
          </p:cNvSpPr>
          <p:nvPr>
            <p:ph type="title" idx="2"/>
            <p:custDataLst>
              <p:tags r:id="rId5"/>
            </p:custDataLst>
          </p:nvPr>
        </p:nvSpPr>
        <p:spPr>
          <a:xfrm>
            <a:off x="456248" y="1849755"/>
            <a:ext cx="4006691" cy="379571"/>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0" normalizeH="0" baseline="0" noProof="1" dirty="0">
                <a:solidFill>
                  <a:schemeClr val="tx1">
                    <a:lumMod val="75000"/>
                    <a:lumOff val="25000"/>
                  </a:schemeClr>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a:lstStyle>
          <a:p>
            <a:pPr lvl="0"/>
            <a:r>
              <a:rPr>
                <a:sym typeface="+mn-ea"/>
              </a:rPr>
              <a:t>单击此处编辑母版标题样式</a:t>
            </a:r>
            <a:endParaRPr>
              <a:sym typeface="+mn-ea"/>
            </a:endParaRPr>
          </a:p>
        </p:txBody>
      </p:sp>
      <p:sp>
        <p:nvSpPr>
          <p:cNvPr id="10" name="标题"/>
          <p:cNvSpPr txBox="1">
            <a:spLocks noGrp="1"/>
          </p:cNvSpPr>
          <p:nvPr>
            <p:ph type="title" idx="1"/>
            <p:custDataLst>
              <p:tags r:id="rId6"/>
            </p:custDataLst>
          </p:nvPr>
        </p:nvSpPr>
        <p:spPr>
          <a:xfrm>
            <a:off x="456248" y="1233011"/>
            <a:ext cx="8226743" cy="577215"/>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7" name="日期占位符 6"/>
          <p:cNvSpPr>
            <a:spLocks noGrp="1"/>
          </p:cNvSpPr>
          <p:nvPr>
            <p:ph type="dt" sz="half" idx="10"/>
            <p:custDataLst>
              <p:tags r:id="rId7"/>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8" name="页脚占位符 7"/>
          <p:cNvSpPr>
            <a:spLocks noGrp="1"/>
          </p:cNvSpPr>
          <p:nvPr>
            <p:ph type="ftr" sz="quarter" idx="11"/>
            <p:custDataLst>
              <p:tags r:id="rId8"/>
            </p:custDataLst>
          </p:nvPr>
        </p:nvSpPr>
        <p:spPr>
          <a:xfrm>
            <a:off x="3028950" y="5624513"/>
            <a:ext cx="3086100" cy="273844"/>
          </a:xfrm>
        </p:spPr>
        <p:txBody>
          <a:bodyPr/>
          <a:lstStyle/>
          <a:p>
            <a:endParaRPr lang="zh-CN" altLang="en-US" dirty="0"/>
          </a:p>
        </p:txBody>
      </p:sp>
      <p:sp>
        <p:nvSpPr>
          <p:cNvPr id="9" name="灯片编号占位符 8"/>
          <p:cNvSpPr>
            <a:spLocks noGrp="1"/>
          </p:cNvSpPr>
          <p:nvPr>
            <p:ph type="sldNum" sz="quarter" idx="12"/>
            <p:custDataLst>
              <p:tags r:id="rId9"/>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456248" y="1233011"/>
            <a:ext cx="8226743" cy="577215"/>
          </a:xfrm>
          <a:prstGeom prst="rect">
            <a:avLst/>
          </a:prstGeom>
          <a:noFill/>
          <a:ln>
            <a:noFill/>
            <a:prstDash val="sysDash"/>
          </a:ln>
        </p:spPr>
        <p:txBody>
          <a:bodyPr wrap="square" bIns="0" rtlCol="0" anchor="b" anchorCtr="0">
            <a:normAutofit/>
          </a:bodyPr>
          <a:lstStyle>
            <a:lvl1pPr marL="0" marR="0" algn="ctr" defTabSz="914400" rtl="0" eaLnBrk="1" fontAlgn="auto" latinLnBrk="0" hangingPunct="1">
              <a:lnSpc>
                <a:spcPct val="100000"/>
              </a:lnSpc>
              <a:buClrTx/>
              <a:buSzTx/>
              <a:buFontTx/>
              <a:buNone/>
              <a:defRPr kumimoji="0" lang="zh-CN" altLang="en-US" sz="4400" b="0" i="0" u="none" strike="noStrike" kern="1200" cap="none" spc="300" normalizeH="0" baseline="0" noProof="1" dirty="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defRPr>
            </a:lvl1pPr>
          </a:lstStyle>
          <a:p>
            <a:pPr lvl="0" algn="ctr"/>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3028950" y="5624513"/>
            <a:ext cx="3086100" cy="273844"/>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297C79FE-DCC0-4620-A566-16CA7A0CE41F}"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p>
            <a:fld id="{515A922F-1294-4387-9CB3-FCC8465D972A}"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2"/>
            </p:custDataLst>
          </p:nvPr>
        </p:nvSpPr>
        <p:spPr>
          <a:xfrm>
            <a:off x="521970" y="1127284"/>
            <a:ext cx="8101489" cy="4363403"/>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a:xfrm>
            <a:off x="628650" y="5624513"/>
            <a:ext cx="2057400" cy="273844"/>
          </a:xfrm>
        </p:spPr>
        <p:txBody>
          <a:bodyPr/>
          <a:lstStyle/>
          <a:p>
            <a:fld id="{297C79FE-DCC0-4620-A566-16CA7A0CE41F}" type="datetimeFigureOut">
              <a:rPr lang="zh-CN" altLang="en-US" smtClean="0"/>
            </a:fld>
            <a:endParaRPr lang="zh-CN" altLang="en-US" dirty="0"/>
          </a:p>
        </p:txBody>
      </p:sp>
      <p:sp>
        <p:nvSpPr>
          <p:cNvPr id="5" name="页脚占位符 4"/>
          <p:cNvSpPr>
            <a:spLocks noGrp="1"/>
          </p:cNvSpPr>
          <p:nvPr>
            <p:ph type="ftr" sz="quarter" idx="11"/>
            <p:custDataLst>
              <p:tags r:id="rId4"/>
            </p:custDataLst>
          </p:nvPr>
        </p:nvSpPr>
        <p:spPr>
          <a:xfrm>
            <a:off x="3028950" y="5624513"/>
            <a:ext cx="3086100" cy="273844"/>
          </a:xfrm>
        </p:spPr>
        <p:txBody>
          <a:bodyPr/>
          <a:lstStyle/>
          <a:p>
            <a:endParaRPr lang="zh-CN" altLang="en-US" dirty="0"/>
          </a:p>
        </p:txBody>
      </p:sp>
      <p:sp>
        <p:nvSpPr>
          <p:cNvPr id="6" name="灯片编号占位符 5"/>
          <p:cNvSpPr>
            <a:spLocks noGrp="1"/>
          </p:cNvSpPr>
          <p:nvPr>
            <p:ph type="sldNum" sz="quarter" idx="12"/>
            <p:custDataLst>
              <p:tags r:id="rId5"/>
            </p:custDataLst>
          </p:nvPr>
        </p:nvSpPr>
        <p:spPr>
          <a:xfrm>
            <a:off x="6457950" y="5624513"/>
            <a:ext cx="2057400" cy="273844"/>
          </a:xfrm>
        </p:spPr>
        <p:txBody>
          <a:bodyPr/>
          <a:lstStyle/>
          <a:p>
            <a:fld id="{515A922F-1294-4387-9CB3-FCC8465D972A}"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slideLayout" Target="../slideLayouts/slideLayout2.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image" Target="../media/image4.png"/><Relationship Id="rId14" Type="http://schemas.openxmlformats.org/officeDocument/2006/relationships/tags" Target="../tags/tag64.xml"/><Relationship Id="rId13" Type="http://schemas.openxmlformats.org/officeDocument/2006/relationships/image" Target="../media/image3.png"/><Relationship Id="rId12" Type="http://schemas.openxmlformats.org/officeDocument/2006/relationships/tags" Target="../tags/tag6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图片 4" descr="chuanheren"/>
          <p:cNvPicPr>
            <a:picLocks noChangeAspect="1"/>
          </p:cNvPicPr>
          <p:nvPr userDrawn="1">
            <p:custDataLst>
              <p:tags r:id="rId12"/>
            </p:custDataLst>
          </p:nvPr>
        </p:nvPicPr>
        <p:blipFill>
          <a:blip r:embed="rId13">
            <a:alphaModFix amt="48000"/>
          </a:blip>
          <a:srcRect/>
          <a:stretch>
            <a:fillRect/>
          </a:stretch>
        </p:blipFill>
        <p:spPr>
          <a:xfrm>
            <a:off x="0" y="857250"/>
            <a:ext cx="1910715" cy="1683068"/>
          </a:xfrm>
          <a:prstGeom prst="rect">
            <a:avLst/>
          </a:prstGeom>
        </p:spPr>
      </p:pic>
      <p:pic>
        <p:nvPicPr>
          <p:cNvPr id="8" name="图片 7" descr="chuanheren"/>
          <p:cNvPicPr>
            <a:picLocks noChangeAspect="1"/>
          </p:cNvPicPr>
          <p:nvPr userDrawn="1">
            <p:custDataLst>
              <p:tags r:id="rId14"/>
            </p:custDataLst>
          </p:nvPr>
        </p:nvPicPr>
        <p:blipFill>
          <a:blip r:embed="rId15">
            <a:alphaModFix amt="80000"/>
          </a:blip>
          <a:srcRect/>
          <a:stretch>
            <a:fillRect/>
          </a:stretch>
        </p:blipFill>
        <p:spPr>
          <a:xfrm>
            <a:off x="7774781" y="4467701"/>
            <a:ext cx="1369219" cy="1533049"/>
          </a:xfrm>
          <a:prstGeom prst="rect">
            <a:avLst/>
          </a:prstGeom>
        </p:spPr>
      </p:pic>
      <p:sp>
        <p:nvSpPr>
          <p:cNvPr id="9" name="日期占位符 8"/>
          <p:cNvSpPr>
            <a:spLocks noGrp="1"/>
          </p:cNvSpPr>
          <p:nvPr>
            <p:ph type="dt" sz="half" idx="10"/>
            <p:custDataLst>
              <p:tags r:id="rId16"/>
            </p:custDataLst>
          </p:nvPr>
        </p:nvSpPr>
        <p:spPr>
          <a:xfrm>
            <a:off x="521970" y="5624513"/>
            <a:ext cx="2057400" cy="273844"/>
          </a:xfrm>
        </p:spPr>
        <p:txBody>
          <a:bodyPr/>
          <a:lstStyle>
            <a:lvl1pPr>
              <a:defRPr>
                <a:cs typeface="MiSans Light" panose="00000400000000000000" charset="-122"/>
              </a:defRPr>
            </a:lvl1pPr>
          </a:lstStyle>
          <a:p>
            <a:fld id="{297C79FE-DCC0-4620-A566-16CA7A0CE41F}" type="datetimeFigureOut">
              <a:rPr lang="zh-CN" altLang="en-US" smtClean="0"/>
            </a:fld>
            <a:endParaRPr lang="zh-CN" altLang="en-US" dirty="0"/>
          </a:p>
        </p:txBody>
      </p:sp>
      <p:sp>
        <p:nvSpPr>
          <p:cNvPr id="10" name="页脚占位符 9"/>
          <p:cNvSpPr>
            <a:spLocks noGrp="1"/>
          </p:cNvSpPr>
          <p:nvPr>
            <p:ph type="ftr" sz="quarter" idx="11"/>
            <p:custDataLst>
              <p:tags r:id="rId17"/>
            </p:custDataLst>
          </p:nvPr>
        </p:nvSpPr>
        <p:spPr>
          <a:xfrm>
            <a:off x="3028950" y="5624513"/>
            <a:ext cx="3086100" cy="273844"/>
          </a:xfrm>
        </p:spPr>
        <p:txBody>
          <a:bodyPr/>
          <a:lstStyle>
            <a:lvl1pPr>
              <a:defRPr>
                <a:cs typeface="MiSans Light" panose="00000400000000000000" charset="-122"/>
              </a:defRPr>
            </a:lvl1pPr>
          </a:lstStyle>
          <a:p>
            <a:endParaRPr lang="zh-CN" altLang="en-US" dirty="0"/>
          </a:p>
        </p:txBody>
      </p:sp>
      <p:sp>
        <p:nvSpPr>
          <p:cNvPr id="11" name="灯片编号占位符 10"/>
          <p:cNvSpPr>
            <a:spLocks noGrp="1"/>
          </p:cNvSpPr>
          <p:nvPr>
            <p:ph type="sldNum" sz="quarter" idx="12"/>
            <p:custDataLst>
              <p:tags r:id="rId18"/>
            </p:custDataLst>
          </p:nvPr>
        </p:nvSpPr>
        <p:spPr>
          <a:xfrm>
            <a:off x="6565487" y="5624513"/>
            <a:ext cx="2057400" cy="273844"/>
          </a:xfrm>
        </p:spPr>
        <p:txBody>
          <a:bodyPr/>
          <a:lstStyle>
            <a:lvl1pPr>
              <a:defRPr>
                <a:cs typeface="MiSans Light" panose="00000400000000000000" charset="-122"/>
              </a:defRPr>
            </a:lvl1pPr>
          </a:lstStyle>
          <a:p>
            <a:fld id="{515A922F-1294-4387-9CB3-FCC8465D972A}" type="slidenum">
              <a:rPr lang="zh-CN" altLang="en-US" smtClean="0"/>
            </a:fld>
            <a:endParaRPr lang="zh-CN" altLang="en-US" dirty="0"/>
          </a:p>
        </p:txBody>
      </p:sp>
      <p:sp>
        <p:nvSpPr>
          <p:cNvPr id="4" name="文本占位符 3"/>
          <p:cNvSpPr>
            <a:spLocks noGrp="1"/>
          </p:cNvSpPr>
          <p:nvPr>
            <p:ph type="body" idx="1"/>
            <p:custDataLst>
              <p:tags r:id="rId19"/>
            </p:custDataLst>
          </p:nvPr>
        </p:nvSpPr>
        <p:spPr>
          <a:xfrm>
            <a:off x="521970" y="1833562"/>
            <a:ext cx="8100000" cy="3655219"/>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chemeClr val="accent1"/>
              </a:buClr>
              <a:buSzTx/>
              <a:buChar char="●"/>
            </a:pPr>
            <a:r>
              <a:rPr lang="zh-CN" altLang="en-US" dirty="0"/>
              <a:t>单击此处编辑母版文本样式</a:t>
            </a:r>
            <a:endParaRPr lang="zh-CN" altLang="en-US" dirty="0"/>
          </a:p>
          <a:p>
            <a:pPr marR="0" lvl="1" fontAlgn="auto">
              <a:lnSpc>
                <a:spcPct val="120000"/>
              </a:lnSpc>
              <a:spcBef>
                <a:spcPts val="1200"/>
              </a:spcBef>
              <a:spcAft>
                <a:spcPts val="0"/>
              </a:spcAft>
              <a:buClr>
                <a:schemeClr val="accent1"/>
              </a:buClr>
              <a:buChar char="●"/>
              <a:tabLst>
                <a:tab pos="1609725" algn="l"/>
              </a:tabLst>
            </a:pPr>
            <a:r>
              <a:rPr lang="zh-CN" altLang="en-US" dirty="0"/>
              <a:t>二级</a:t>
            </a:r>
            <a:endParaRPr lang="zh-CN" altLang="en-US" dirty="0"/>
          </a:p>
          <a:p>
            <a:pPr marR="0" lvl="2" fontAlgn="auto">
              <a:lnSpc>
                <a:spcPct val="120000"/>
              </a:lnSpc>
              <a:spcBef>
                <a:spcPts val="1200"/>
              </a:spcBef>
              <a:spcAft>
                <a:spcPts val="0"/>
              </a:spcAft>
              <a:buClr>
                <a:schemeClr val="accent1"/>
              </a:buClr>
              <a:buChar char="●"/>
            </a:pPr>
            <a:r>
              <a:rPr lang="zh-CN" altLang="en-US" dirty="0"/>
              <a:t>三级</a:t>
            </a:r>
            <a:endParaRPr lang="zh-CN" altLang="en-US" dirty="0"/>
          </a:p>
          <a:p>
            <a:pPr marR="0" lvl="3" fontAlgn="auto">
              <a:lnSpc>
                <a:spcPct val="120000"/>
              </a:lnSpc>
              <a:spcBef>
                <a:spcPts val="1200"/>
              </a:spcBef>
              <a:spcAft>
                <a:spcPts val="0"/>
              </a:spcAft>
              <a:buClr>
                <a:schemeClr val="accent1"/>
              </a:buClr>
              <a:buFont typeface="Wingdings" panose="05000000000000000000" charset="0"/>
              <a:buChar char=""/>
            </a:pPr>
            <a:r>
              <a:rPr lang="zh-CN" altLang="en-US" dirty="0"/>
              <a:t>四级</a:t>
            </a:r>
            <a:endParaRPr lang="zh-CN" altLang="en-US" dirty="0"/>
          </a:p>
          <a:p>
            <a:pPr marR="0" lvl="4" fontAlgn="auto">
              <a:lnSpc>
                <a:spcPct val="120000"/>
              </a:lnSpc>
              <a:spcBef>
                <a:spcPts val="1200"/>
              </a:spcBef>
              <a:spcAft>
                <a:spcPts val="0"/>
              </a:spcAft>
              <a:buClr>
                <a:schemeClr val="accent1"/>
              </a:buClr>
            </a:pPr>
            <a:r>
              <a:rPr lang="zh-CN" altLang="en-US" dirty="0"/>
              <a:t>五级</a:t>
            </a:r>
            <a:endParaRPr lang="zh-CN" altLang="en-US" dirty="0"/>
          </a:p>
        </p:txBody>
      </p:sp>
      <p:sp>
        <p:nvSpPr>
          <p:cNvPr id="2" name="标题占位符 1"/>
          <p:cNvSpPr>
            <a:spLocks noGrp="1"/>
          </p:cNvSpPr>
          <p:nvPr>
            <p:ph type="title"/>
            <p:custDataLst>
              <p:tags r:id="rId20"/>
            </p:custDataLst>
          </p:nvPr>
        </p:nvSpPr>
        <p:spPr>
          <a:xfrm>
            <a:off x="521970" y="1127250"/>
            <a:ext cx="8100000" cy="540000"/>
          </a:xfrm>
          <a:prstGeom prst="rect">
            <a:avLst/>
          </a:prstGeom>
          <a:noFill/>
          <a:ln>
            <a:noFill/>
            <a:prstDash val="sysDash"/>
          </a:ln>
        </p:spPr>
        <p:txBody>
          <a:bodyPr vert="horz" wrap="square" lIns="91440" tIns="45720" rIns="91440" bIns="0" rtlCol="0" anchor="ctr"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6" name="KSO_TEMPLATE" hidden="1"/>
          <p:cNvSpPr/>
          <p:nvPr userDrawn="1">
            <p:custDataLst>
              <p:tags r:id="rId21"/>
            </p:custDataLst>
          </p:nvPr>
        </p:nvSpPr>
        <p:spPr>
          <a:xfrm>
            <a:off x="0" y="857250"/>
            <a:ext cx="0" cy="0"/>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kumimoji="0" lang="zh-CN" altLang="en-US" sz="3200" b="0" i="0" u="none" strike="noStrike" kern="1200" cap="none" spc="300" normalizeH="0" baseline="0" smtClean="0">
          <a:ln>
            <a:noFill/>
            <a:prstDash val="sysDot"/>
          </a:ln>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dirty="0">
          <a:ln>
            <a:noFill/>
            <a:prstDash val="sysDot"/>
          </a:ln>
          <a:solidFill>
            <a:schemeClr val="tx1">
              <a:lumMod val="75000"/>
              <a:lumOff val="25000"/>
            </a:schemeClr>
          </a:solidFill>
          <a:uFillTx/>
          <a:latin typeface="+mn-ea"/>
          <a:ea typeface="+mn-ea"/>
          <a:cs typeface="MiSans Light" panose="00000400000000000000" charset="-122"/>
          <a:sym typeface="MiSans Light" panose="000004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400" b="0" i="0" u="none" strike="noStrike" kern="1200" cap="none" spc="150" normalizeH="0" baseline="0" dirty="0">
          <a:solidFill>
            <a:schemeClr val="tx1">
              <a:lumMod val="50000"/>
              <a:lumOff val="50000"/>
            </a:schemeClr>
          </a:solidFill>
          <a:uFillTx/>
          <a:latin typeface="+mn-ea"/>
          <a:ea typeface="+mn-ea"/>
          <a:cs typeface="MiSans Light" panose="00000400000000000000" charset="-122"/>
          <a:sym typeface="MiSans Light" panose="000004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6" Type="http://schemas.openxmlformats.org/officeDocument/2006/relationships/notesSlide" Target="../notesSlides/notesSlide2.xml"/><Relationship Id="rId35" Type="http://schemas.openxmlformats.org/officeDocument/2006/relationships/slideLayout" Target="../slideLayouts/slideLayout3.xml"/><Relationship Id="rId34" Type="http://schemas.openxmlformats.org/officeDocument/2006/relationships/tags" Target="../tags/tag108.xml"/><Relationship Id="rId33" Type="http://schemas.openxmlformats.org/officeDocument/2006/relationships/tags" Target="../tags/tag107.xml"/><Relationship Id="rId32" Type="http://schemas.openxmlformats.org/officeDocument/2006/relationships/tags" Target="../tags/tag106.xml"/><Relationship Id="rId31" Type="http://schemas.openxmlformats.org/officeDocument/2006/relationships/tags" Target="../tags/tag105.xml"/><Relationship Id="rId30" Type="http://schemas.openxmlformats.org/officeDocument/2006/relationships/tags" Target="../tags/tag104.xml"/><Relationship Id="rId3" Type="http://schemas.openxmlformats.org/officeDocument/2006/relationships/tags" Target="../tags/tag77.xml"/><Relationship Id="rId29" Type="http://schemas.openxmlformats.org/officeDocument/2006/relationships/tags" Target="../tags/tag103.xml"/><Relationship Id="rId28" Type="http://schemas.openxmlformats.org/officeDocument/2006/relationships/tags" Target="../tags/tag102.xml"/><Relationship Id="rId27" Type="http://schemas.openxmlformats.org/officeDocument/2006/relationships/tags" Target="../tags/tag101.xml"/><Relationship Id="rId26" Type="http://schemas.openxmlformats.org/officeDocument/2006/relationships/tags" Target="../tags/tag100.xml"/><Relationship Id="rId25" Type="http://schemas.openxmlformats.org/officeDocument/2006/relationships/tags" Target="../tags/tag99.xml"/><Relationship Id="rId24" Type="http://schemas.openxmlformats.org/officeDocument/2006/relationships/tags" Target="../tags/tag98.xml"/><Relationship Id="rId23" Type="http://schemas.openxmlformats.org/officeDocument/2006/relationships/tags" Target="../tags/tag97.xml"/><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tags" Target="../tags/tag76.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1.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
            <p:custDataLst>
              <p:tags r:id="rId1"/>
            </p:custDataLst>
          </p:nvPr>
        </p:nvSpPr>
        <p:spPr/>
        <p:txBody>
          <a:bodyPr>
            <a:normAutofit fontScale="90000"/>
          </a:bodyPr>
          <a:lstStyle/>
          <a:p>
            <a:r>
              <a:rPr lang="zh-CN" altLang="en-US" dirty="0"/>
              <a:t>东方神韵</a:t>
            </a:r>
            <a:br>
              <a:rPr lang="zh-CN" altLang="en-US" dirty="0"/>
            </a:br>
            <a:r>
              <a:rPr lang="zh-CN" altLang="en-US" dirty="0"/>
              <a:t>智慧栈</a:t>
            </a:r>
            <a:endParaRPr lang="zh-CN" altLang="en-US" dirty="0"/>
          </a:p>
        </p:txBody>
      </p:sp>
      <p:sp>
        <p:nvSpPr>
          <p:cNvPr id="4" name="文本占位符 3"/>
          <p:cNvSpPr>
            <a:spLocks noGrp="1"/>
          </p:cNvSpPr>
          <p:nvPr>
            <p:ph type="body" idx="3"/>
            <p:custDataLst>
              <p:tags r:id="rId2"/>
            </p:custDataLst>
          </p:nvPr>
        </p:nvSpPr>
        <p:spPr>
          <a:xfrm>
            <a:off x="3157538" y="1372076"/>
            <a:ext cx="349091" cy="3982879"/>
          </a:xfrm>
        </p:spPr>
        <p:txBody>
          <a:bodyPr/>
          <a:lstStyle/>
          <a:p>
            <a:r>
              <a:rPr lang="zh-CN" altLang="en-US"/>
              <a:t>汇报人：张婵娟</a:t>
            </a:r>
            <a:endParaRPr lang="zh-CN" altLang="en-US"/>
          </a:p>
        </p:txBody>
      </p:sp>
      <p:sp>
        <p:nvSpPr>
          <p:cNvPr id="5" name="文本占位符 4"/>
          <p:cNvSpPr>
            <a:spLocks noGrp="1"/>
          </p:cNvSpPr>
          <p:nvPr>
            <p:ph type="body" idx="1"/>
            <p:custDataLst>
              <p:tags r:id="rId3"/>
            </p:custDataLst>
          </p:nvPr>
        </p:nvSpPr>
        <p:spPr/>
        <p:txBody>
          <a:bodyPr/>
          <a:lstStyle/>
          <a:p>
            <a:r>
              <a:rPr lang="zh-CN" altLang="en-US">
                <a:latin typeface="+mn-ea"/>
                <a:ea typeface="+mn-ea"/>
              </a:rPr>
              <a:t>东方神韵智慧栈计划书</a:t>
            </a:r>
            <a:endParaRPr lang="zh-CN" altLang="en-US">
              <a:latin typeface="+mn-ea"/>
              <a:ea typeface="+mn-ea"/>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
            <p:custDataLst>
              <p:tags r:id="rId1"/>
            </p:custDataLst>
          </p:nvPr>
        </p:nvSpPr>
        <p:spPr/>
        <p:txBody>
          <a:bodyPr/>
          <a:lstStyle/>
          <a:p>
            <a:r>
              <a:rPr lang="zh-CN" altLang="en-US"/>
              <a:t>目  录</a:t>
            </a:r>
            <a:endParaRPr lang="zh-CN" altLang="en-US"/>
          </a:p>
        </p:txBody>
      </p:sp>
      <p:sp>
        <p:nvSpPr>
          <p:cNvPr id="58" name="矩形 57"/>
          <p:cNvSpPr/>
          <p:nvPr>
            <p:custDataLst>
              <p:tags r:id="rId2"/>
            </p:custDataLst>
          </p:nvPr>
        </p:nvSpPr>
        <p:spPr>
          <a:xfrm>
            <a:off x="771053" y="2868746"/>
            <a:ext cx="1587937" cy="1963898"/>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15" name="序号"/>
          <p:cNvSpPr txBox="1"/>
          <p:nvPr>
            <p:custDataLst>
              <p:tags r:id="rId3"/>
            </p:custDataLst>
          </p:nvPr>
        </p:nvSpPr>
        <p:spPr>
          <a:xfrm>
            <a:off x="1822216" y="2996846"/>
            <a:ext cx="530582" cy="628600"/>
          </a:xfrm>
          <a:prstGeom prst="rect">
            <a:avLst/>
          </a:prstGeom>
          <a:noFill/>
        </p:spPr>
        <p:txBody>
          <a:bodyPr wrap="square" lIns="0" tIns="0" rIns="0" bIns="0" rtlCol="0" anchor="t">
            <a:normAutofit/>
          </a:bodyPr>
          <a:lstStyle/>
          <a:p>
            <a:pPr lvl="0" algn="ctr">
              <a:buClrTx/>
              <a:buSzTx/>
              <a:buFontTx/>
            </a:pPr>
            <a:r>
              <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壹</a:t>
            </a:r>
            <a:endPar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16" name="标题"/>
          <p:cNvSpPr txBox="1"/>
          <p:nvPr>
            <p:custDataLst>
              <p:tags r:id="rId4"/>
            </p:custDataLst>
          </p:nvPr>
        </p:nvSpPr>
        <p:spPr>
          <a:xfrm>
            <a:off x="965835" y="3039904"/>
            <a:ext cx="734854" cy="1744504"/>
          </a:xfrm>
          <a:prstGeom prst="rect">
            <a:avLst/>
          </a:prstGeom>
          <a:noFill/>
        </p:spPr>
        <p:txBody>
          <a:bodyPr vert="eaVert" wrap="square" lIns="35242" tIns="35242" rIns="35242" bIns="35242" rtlCol="0" anchor="ctr" anchorCtr="0">
            <a:normAutofit/>
          </a:bodyPr>
          <a:lstStyle/>
          <a:p>
            <a:pPr lvl="0" algn="l">
              <a:buClrTx/>
              <a:buSzTx/>
              <a:buFontTx/>
            </a:pPr>
            <a:r>
              <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项目概述</a:t>
            </a:r>
            <a:endPar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3" name="Freeform 5887"/>
          <p:cNvSpPr/>
          <p:nvPr>
            <p:custDataLst>
              <p:tags r:id="rId5"/>
            </p:custDataLst>
          </p:nvPr>
        </p:nvSpPr>
        <p:spPr bwMode="auto">
          <a:xfrm rot="16200000">
            <a:off x="-208038" y="3840692"/>
            <a:ext cx="1971041" cy="27149"/>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 name="Freeform 5887"/>
          <p:cNvSpPr/>
          <p:nvPr>
            <p:custDataLst>
              <p:tags r:id="rId6"/>
            </p:custDataLst>
          </p:nvPr>
        </p:nvSpPr>
        <p:spPr bwMode="auto">
          <a:xfrm>
            <a:off x="729140" y="2870174"/>
            <a:ext cx="1619848"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7" name="Freeform 5887"/>
          <p:cNvSpPr/>
          <p:nvPr>
            <p:custDataLst>
              <p:tags r:id="rId7"/>
            </p:custDataLst>
          </p:nvPr>
        </p:nvSpPr>
        <p:spPr bwMode="auto">
          <a:xfrm rot="5400000" flipV="1">
            <a:off x="1375613" y="3840692"/>
            <a:ext cx="1971041" cy="27149"/>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8" name="Freeform 5887"/>
          <p:cNvSpPr/>
          <p:nvPr>
            <p:custDataLst>
              <p:tags r:id="rId8"/>
            </p:custDataLst>
          </p:nvPr>
        </p:nvSpPr>
        <p:spPr bwMode="auto">
          <a:xfrm>
            <a:off x="771053" y="4821690"/>
            <a:ext cx="1593176"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18" name="Freeform 7397"/>
          <p:cNvSpPr/>
          <p:nvPr>
            <p:custDataLst>
              <p:tags r:id="rId9"/>
            </p:custDataLst>
          </p:nvPr>
        </p:nvSpPr>
        <p:spPr bwMode="auto">
          <a:xfrm>
            <a:off x="1801736" y="2870174"/>
            <a:ext cx="27149" cy="199770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12" name="矩形 11"/>
          <p:cNvSpPr/>
          <p:nvPr>
            <p:custDataLst>
              <p:tags r:id="rId10"/>
            </p:custDataLst>
          </p:nvPr>
        </p:nvSpPr>
        <p:spPr>
          <a:xfrm>
            <a:off x="2698560" y="2868746"/>
            <a:ext cx="1587818" cy="1963898"/>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13" name="序号"/>
          <p:cNvSpPr txBox="1"/>
          <p:nvPr>
            <p:custDataLst>
              <p:tags r:id="rId11"/>
            </p:custDataLst>
          </p:nvPr>
        </p:nvSpPr>
        <p:spPr>
          <a:xfrm>
            <a:off x="3749644" y="2996846"/>
            <a:ext cx="530543" cy="628600"/>
          </a:xfrm>
          <a:prstGeom prst="rect">
            <a:avLst/>
          </a:prstGeom>
          <a:noFill/>
        </p:spPr>
        <p:txBody>
          <a:bodyPr wrap="square" lIns="0" tIns="0" rIns="0" bIns="0" rtlCol="0" anchor="t">
            <a:normAutofit/>
          </a:bodyPr>
          <a:lstStyle/>
          <a:p>
            <a:pPr lvl="0" algn="ctr">
              <a:buClrTx/>
              <a:buSzTx/>
              <a:buFontTx/>
            </a:pPr>
            <a:r>
              <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贰</a:t>
            </a:r>
            <a:endPar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17" name="标题"/>
          <p:cNvSpPr txBox="1"/>
          <p:nvPr>
            <p:custDataLst>
              <p:tags r:id="rId12"/>
            </p:custDataLst>
          </p:nvPr>
        </p:nvSpPr>
        <p:spPr>
          <a:xfrm>
            <a:off x="2893219" y="3039904"/>
            <a:ext cx="734854" cy="1744504"/>
          </a:xfrm>
          <a:prstGeom prst="rect">
            <a:avLst/>
          </a:prstGeom>
          <a:noFill/>
        </p:spPr>
        <p:txBody>
          <a:bodyPr vert="eaVert" wrap="square" lIns="35242" tIns="35242" rIns="35242" bIns="35242" rtlCol="0" anchor="ctr" anchorCtr="0">
            <a:normAutofit/>
          </a:bodyPr>
          <a:lstStyle/>
          <a:p>
            <a:pPr lvl="0" algn="l">
              <a:buClrTx/>
              <a:buSzTx/>
              <a:buFontTx/>
            </a:pPr>
            <a:r>
              <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价值与服务</a:t>
            </a:r>
            <a:endPar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19" name="Freeform 5887"/>
          <p:cNvSpPr/>
          <p:nvPr>
            <p:custDataLst>
              <p:tags r:id="rId13"/>
            </p:custDataLst>
          </p:nvPr>
        </p:nvSpPr>
        <p:spPr bwMode="auto">
          <a:xfrm rot="16200000">
            <a:off x="1719469" y="3840693"/>
            <a:ext cx="1971041" cy="27146"/>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23" name="Freeform 5887"/>
          <p:cNvSpPr/>
          <p:nvPr>
            <p:custDataLst>
              <p:tags r:id="rId14"/>
            </p:custDataLst>
          </p:nvPr>
        </p:nvSpPr>
        <p:spPr bwMode="auto">
          <a:xfrm>
            <a:off x="2672843" y="2870174"/>
            <a:ext cx="1620203"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26" name="Freeform 5887"/>
          <p:cNvSpPr/>
          <p:nvPr>
            <p:custDataLst>
              <p:tags r:id="rId15"/>
            </p:custDataLst>
          </p:nvPr>
        </p:nvSpPr>
        <p:spPr bwMode="auto">
          <a:xfrm rot="5400000" flipV="1">
            <a:off x="3303000" y="3840693"/>
            <a:ext cx="1971041" cy="27146"/>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31" name="Freeform 5887"/>
          <p:cNvSpPr/>
          <p:nvPr>
            <p:custDataLst>
              <p:tags r:id="rId16"/>
            </p:custDataLst>
          </p:nvPr>
        </p:nvSpPr>
        <p:spPr bwMode="auto">
          <a:xfrm>
            <a:off x="2698560" y="4821690"/>
            <a:ext cx="1593056"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38" name="Freeform 7397"/>
          <p:cNvSpPr/>
          <p:nvPr>
            <p:custDataLst>
              <p:tags r:id="rId17"/>
            </p:custDataLst>
          </p:nvPr>
        </p:nvSpPr>
        <p:spPr bwMode="auto">
          <a:xfrm>
            <a:off x="3729165" y="2870174"/>
            <a:ext cx="27146" cy="199770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44" name="矩形 43"/>
          <p:cNvSpPr/>
          <p:nvPr>
            <p:custDataLst>
              <p:tags r:id="rId18"/>
            </p:custDataLst>
          </p:nvPr>
        </p:nvSpPr>
        <p:spPr>
          <a:xfrm>
            <a:off x="4625944" y="2868746"/>
            <a:ext cx="1587818" cy="1963898"/>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45" name="序号"/>
          <p:cNvSpPr txBox="1"/>
          <p:nvPr>
            <p:custDataLst>
              <p:tags r:id="rId19"/>
            </p:custDataLst>
          </p:nvPr>
        </p:nvSpPr>
        <p:spPr>
          <a:xfrm>
            <a:off x="5677028" y="2996846"/>
            <a:ext cx="530543" cy="628600"/>
          </a:xfrm>
          <a:prstGeom prst="rect">
            <a:avLst/>
          </a:prstGeom>
          <a:noFill/>
        </p:spPr>
        <p:txBody>
          <a:bodyPr wrap="square" lIns="0" tIns="0" rIns="0" bIns="0" rtlCol="0" anchor="t">
            <a:normAutofit/>
          </a:bodyPr>
          <a:lstStyle/>
          <a:p>
            <a:pPr lvl="0" algn="ctr">
              <a:lnSpc>
                <a:spcPct val="90000"/>
              </a:lnSpc>
              <a:buClrTx/>
              <a:buSzTx/>
              <a:buFontTx/>
            </a:pPr>
            <a:r>
              <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叁</a:t>
            </a:r>
            <a:endPar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47" name="标题"/>
          <p:cNvSpPr txBox="1"/>
          <p:nvPr>
            <p:custDataLst>
              <p:tags r:id="rId20"/>
            </p:custDataLst>
          </p:nvPr>
        </p:nvSpPr>
        <p:spPr>
          <a:xfrm>
            <a:off x="4820603" y="3039904"/>
            <a:ext cx="734854" cy="1744504"/>
          </a:xfrm>
          <a:prstGeom prst="rect">
            <a:avLst/>
          </a:prstGeom>
          <a:noFill/>
        </p:spPr>
        <p:txBody>
          <a:bodyPr vert="eaVert" wrap="square" lIns="35242" tIns="35242" rIns="35242" bIns="35242" rtlCol="0" anchor="ctr" anchorCtr="0">
            <a:normAutofit/>
          </a:bodyPr>
          <a:lstStyle/>
          <a:p>
            <a:pPr lvl="0" algn="l">
              <a:buClrTx/>
              <a:buSzTx/>
              <a:buFontTx/>
            </a:pPr>
            <a:r>
              <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计划与流程</a:t>
            </a:r>
            <a:endPar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48" name="Freeform 5887"/>
          <p:cNvSpPr/>
          <p:nvPr>
            <p:custDataLst>
              <p:tags r:id="rId21"/>
            </p:custDataLst>
          </p:nvPr>
        </p:nvSpPr>
        <p:spPr bwMode="auto">
          <a:xfrm rot="16200000">
            <a:off x="3646853" y="3840693"/>
            <a:ext cx="1971041" cy="27146"/>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49" name="Freeform 5887"/>
          <p:cNvSpPr/>
          <p:nvPr>
            <p:custDataLst>
              <p:tags r:id="rId22"/>
            </p:custDataLst>
          </p:nvPr>
        </p:nvSpPr>
        <p:spPr bwMode="auto">
          <a:xfrm>
            <a:off x="4590225" y="2870174"/>
            <a:ext cx="1620203"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0" name="Freeform 5887"/>
          <p:cNvSpPr/>
          <p:nvPr>
            <p:custDataLst>
              <p:tags r:id="rId23"/>
            </p:custDataLst>
          </p:nvPr>
        </p:nvSpPr>
        <p:spPr bwMode="auto">
          <a:xfrm rot="5400000" flipV="1">
            <a:off x="5230384" y="3840693"/>
            <a:ext cx="1971041" cy="27146"/>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1" name="Freeform 5887"/>
          <p:cNvSpPr/>
          <p:nvPr>
            <p:custDataLst>
              <p:tags r:id="rId24"/>
            </p:custDataLst>
          </p:nvPr>
        </p:nvSpPr>
        <p:spPr bwMode="auto">
          <a:xfrm>
            <a:off x="4625944" y="4821690"/>
            <a:ext cx="1593056"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2" name="Freeform 7397"/>
          <p:cNvSpPr/>
          <p:nvPr>
            <p:custDataLst>
              <p:tags r:id="rId25"/>
            </p:custDataLst>
          </p:nvPr>
        </p:nvSpPr>
        <p:spPr bwMode="auto">
          <a:xfrm>
            <a:off x="5656549" y="2870174"/>
            <a:ext cx="27146" cy="199770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4" name="矩形 53"/>
          <p:cNvSpPr/>
          <p:nvPr>
            <p:custDataLst>
              <p:tags r:id="rId26"/>
            </p:custDataLst>
          </p:nvPr>
        </p:nvSpPr>
        <p:spPr>
          <a:xfrm>
            <a:off x="6553328" y="2857792"/>
            <a:ext cx="1587818" cy="1963898"/>
          </a:xfrm>
          <a:prstGeom prst="rect">
            <a:avLst/>
          </a:prstGeom>
          <a:solidFill>
            <a:schemeClr val="bg1">
              <a:alpha val="7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55" name="序号"/>
          <p:cNvSpPr txBox="1"/>
          <p:nvPr>
            <p:custDataLst>
              <p:tags r:id="rId27"/>
            </p:custDataLst>
          </p:nvPr>
        </p:nvSpPr>
        <p:spPr>
          <a:xfrm>
            <a:off x="7604411" y="2985893"/>
            <a:ext cx="530543" cy="628600"/>
          </a:xfrm>
          <a:prstGeom prst="rect">
            <a:avLst/>
          </a:prstGeom>
          <a:noFill/>
        </p:spPr>
        <p:txBody>
          <a:bodyPr wrap="square" lIns="0" tIns="0" rIns="0" bIns="0" rtlCol="0" anchor="t">
            <a:normAutofit/>
          </a:bodyPr>
          <a:lstStyle/>
          <a:p>
            <a:pPr lvl="0" algn="ctr">
              <a:buClrTx/>
              <a:buSzTx/>
              <a:buFontTx/>
            </a:pPr>
            <a:r>
              <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肆</a:t>
            </a:r>
            <a:endParaRPr lang="zh-CN" altLang="en-US" sz="4050" dirty="0">
              <a:solidFill>
                <a:schemeClr val="accent1"/>
              </a:solidFill>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57" name="标题"/>
          <p:cNvSpPr txBox="1"/>
          <p:nvPr>
            <p:custDataLst>
              <p:tags r:id="rId28"/>
            </p:custDataLst>
          </p:nvPr>
        </p:nvSpPr>
        <p:spPr>
          <a:xfrm>
            <a:off x="6747986" y="3028950"/>
            <a:ext cx="734854" cy="1744504"/>
          </a:xfrm>
          <a:prstGeom prst="rect">
            <a:avLst/>
          </a:prstGeom>
          <a:noFill/>
        </p:spPr>
        <p:txBody>
          <a:bodyPr vert="eaVert" wrap="square" lIns="35242" tIns="35242" rIns="35242" bIns="35242" rtlCol="0" anchor="ctr" anchorCtr="0">
            <a:normAutofit/>
          </a:bodyPr>
          <a:lstStyle/>
          <a:p>
            <a:pPr lvl="0" algn="l">
              <a:buClrTx/>
              <a:buSzTx/>
              <a:buFontTx/>
            </a:pPr>
            <a:r>
              <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rPr>
              <a:t>总结与思考</a:t>
            </a:r>
            <a:endParaRPr lang="zh-CN" altLang="en-US" sz="2100" dirty="0">
              <a:solidFill>
                <a:schemeClr val="accent1"/>
              </a:solidFill>
              <a:effectLst/>
              <a:latin typeface="汉仪细秀体简 L" panose="00020600040101010101" charset="-122"/>
              <a:ea typeface="汉仪细秀体简 L" panose="00020600040101010101" charset="-122"/>
              <a:cs typeface="MiSans Light" panose="00000400000000000000" charset="-122"/>
              <a:sym typeface="MiSans Light" panose="00000400000000000000" charset="-122"/>
            </a:endParaRPr>
          </a:p>
        </p:txBody>
      </p:sp>
      <p:sp>
        <p:nvSpPr>
          <p:cNvPr id="59" name="Freeform 5887"/>
          <p:cNvSpPr/>
          <p:nvPr>
            <p:custDataLst>
              <p:tags r:id="rId29"/>
            </p:custDataLst>
          </p:nvPr>
        </p:nvSpPr>
        <p:spPr bwMode="auto">
          <a:xfrm rot="16200000">
            <a:off x="5574236" y="3829739"/>
            <a:ext cx="1971041" cy="27146"/>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1" name="Freeform 5887"/>
          <p:cNvSpPr/>
          <p:nvPr>
            <p:custDataLst>
              <p:tags r:id="rId30"/>
            </p:custDataLst>
          </p:nvPr>
        </p:nvSpPr>
        <p:spPr bwMode="auto">
          <a:xfrm>
            <a:off x="6533801" y="2859221"/>
            <a:ext cx="1620203"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2" name="Freeform 5887"/>
          <p:cNvSpPr/>
          <p:nvPr>
            <p:custDataLst>
              <p:tags r:id="rId31"/>
            </p:custDataLst>
          </p:nvPr>
        </p:nvSpPr>
        <p:spPr bwMode="auto">
          <a:xfrm rot="5400000" flipV="1">
            <a:off x="7157768" y="3829739"/>
            <a:ext cx="1971041" cy="27146"/>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3" name="Freeform 5887"/>
          <p:cNvSpPr/>
          <p:nvPr>
            <p:custDataLst>
              <p:tags r:id="rId32"/>
            </p:custDataLst>
          </p:nvPr>
        </p:nvSpPr>
        <p:spPr bwMode="auto">
          <a:xfrm>
            <a:off x="6553328" y="4810736"/>
            <a:ext cx="1593056" cy="27144"/>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 name="T122" fmla="*/ 391912 w 1717675"/>
              <a:gd name="T123" fmla="*/ 391912 w 1717675"/>
              <a:gd name="T124" fmla="*/ 391912 w 1717675"/>
              <a:gd name="T125"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6" h="69">
                <a:moveTo>
                  <a:pt x="408" y="53"/>
                </a:moveTo>
                <a:cubicBezTo>
                  <a:pt x="408" y="54"/>
                  <a:pt x="407" y="54"/>
                  <a:pt x="407" y="55"/>
                </a:cubicBezTo>
                <a:cubicBezTo>
                  <a:pt x="406" y="55"/>
                  <a:pt x="406" y="55"/>
                  <a:pt x="406" y="55"/>
                </a:cubicBezTo>
                <a:cubicBezTo>
                  <a:pt x="406" y="54"/>
                  <a:pt x="407" y="54"/>
                  <a:pt x="407" y="54"/>
                </a:cubicBezTo>
                <a:cubicBezTo>
                  <a:pt x="407" y="53"/>
                  <a:pt x="407" y="53"/>
                  <a:pt x="408" y="53"/>
                </a:cubicBezTo>
                <a:close/>
                <a:moveTo>
                  <a:pt x="412" y="51"/>
                </a:moveTo>
                <a:cubicBezTo>
                  <a:pt x="412" y="51"/>
                  <a:pt x="411" y="51"/>
                  <a:pt x="411" y="51"/>
                </a:cubicBezTo>
                <a:cubicBezTo>
                  <a:pt x="411" y="52"/>
                  <a:pt x="411" y="51"/>
                  <a:pt x="411" y="51"/>
                </a:cubicBezTo>
                <a:cubicBezTo>
                  <a:pt x="410" y="50"/>
                  <a:pt x="409" y="51"/>
                  <a:pt x="409" y="50"/>
                </a:cubicBezTo>
                <a:cubicBezTo>
                  <a:pt x="411" y="50"/>
                  <a:pt x="411" y="50"/>
                  <a:pt x="412" y="51"/>
                </a:cubicBezTo>
                <a:close/>
                <a:moveTo>
                  <a:pt x="408" y="54"/>
                </a:moveTo>
                <a:cubicBezTo>
                  <a:pt x="409" y="54"/>
                  <a:pt x="409" y="54"/>
                  <a:pt x="409" y="54"/>
                </a:cubicBezTo>
                <a:cubicBezTo>
                  <a:pt x="409" y="55"/>
                  <a:pt x="408" y="56"/>
                  <a:pt x="408" y="54"/>
                </a:cubicBezTo>
                <a:close/>
                <a:moveTo>
                  <a:pt x="426" y="49"/>
                </a:moveTo>
                <a:cubicBezTo>
                  <a:pt x="425" y="49"/>
                  <a:pt x="425" y="49"/>
                  <a:pt x="424" y="49"/>
                </a:cubicBezTo>
                <a:cubicBezTo>
                  <a:pt x="424" y="49"/>
                  <a:pt x="424" y="50"/>
                  <a:pt x="424" y="51"/>
                </a:cubicBezTo>
                <a:cubicBezTo>
                  <a:pt x="421" y="50"/>
                  <a:pt x="421" y="50"/>
                  <a:pt x="421" y="50"/>
                </a:cubicBezTo>
                <a:cubicBezTo>
                  <a:pt x="419" y="50"/>
                  <a:pt x="421" y="50"/>
                  <a:pt x="422" y="50"/>
                </a:cubicBezTo>
                <a:cubicBezTo>
                  <a:pt x="421" y="49"/>
                  <a:pt x="420" y="49"/>
                  <a:pt x="421" y="48"/>
                </a:cubicBezTo>
                <a:cubicBezTo>
                  <a:pt x="420" y="48"/>
                  <a:pt x="420" y="49"/>
                  <a:pt x="420" y="50"/>
                </a:cubicBezTo>
                <a:cubicBezTo>
                  <a:pt x="418" y="50"/>
                  <a:pt x="418" y="48"/>
                  <a:pt x="417" y="47"/>
                </a:cubicBezTo>
                <a:cubicBezTo>
                  <a:pt x="416" y="48"/>
                  <a:pt x="415" y="48"/>
                  <a:pt x="414" y="47"/>
                </a:cubicBezTo>
                <a:cubicBezTo>
                  <a:pt x="416" y="46"/>
                  <a:pt x="418" y="48"/>
                  <a:pt x="420" y="48"/>
                </a:cubicBezTo>
                <a:cubicBezTo>
                  <a:pt x="419" y="48"/>
                  <a:pt x="419" y="48"/>
                  <a:pt x="419" y="47"/>
                </a:cubicBezTo>
                <a:cubicBezTo>
                  <a:pt x="420" y="47"/>
                  <a:pt x="422" y="47"/>
                  <a:pt x="422" y="49"/>
                </a:cubicBezTo>
                <a:cubicBezTo>
                  <a:pt x="423" y="49"/>
                  <a:pt x="425" y="47"/>
                  <a:pt x="426" y="48"/>
                </a:cubicBezTo>
                <a:cubicBezTo>
                  <a:pt x="426" y="48"/>
                  <a:pt x="426" y="49"/>
                  <a:pt x="427" y="48"/>
                </a:cubicBezTo>
                <a:cubicBezTo>
                  <a:pt x="427" y="47"/>
                  <a:pt x="426" y="48"/>
                  <a:pt x="426" y="46"/>
                </a:cubicBezTo>
                <a:cubicBezTo>
                  <a:pt x="427" y="47"/>
                  <a:pt x="428" y="46"/>
                  <a:pt x="428" y="46"/>
                </a:cubicBezTo>
                <a:cubicBezTo>
                  <a:pt x="429" y="46"/>
                  <a:pt x="429" y="46"/>
                  <a:pt x="430" y="46"/>
                </a:cubicBezTo>
                <a:cubicBezTo>
                  <a:pt x="430" y="46"/>
                  <a:pt x="430" y="46"/>
                  <a:pt x="430" y="46"/>
                </a:cubicBezTo>
                <a:cubicBezTo>
                  <a:pt x="429" y="47"/>
                  <a:pt x="429" y="50"/>
                  <a:pt x="427" y="50"/>
                </a:cubicBezTo>
                <a:cubicBezTo>
                  <a:pt x="428" y="50"/>
                  <a:pt x="428" y="48"/>
                  <a:pt x="428" y="48"/>
                </a:cubicBezTo>
                <a:cubicBezTo>
                  <a:pt x="428" y="47"/>
                  <a:pt x="428" y="47"/>
                  <a:pt x="427" y="47"/>
                </a:cubicBezTo>
                <a:cubicBezTo>
                  <a:pt x="427" y="48"/>
                  <a:pt x="427" y="48"/>
                  <a:pt x="427" y="50"/>
                </a:cubicBezTo>
                <a:cubicBezTo>
                  <a:pt x="426" y="50"/>
                  <a:pt x="426" y="49"/>
                  <a:pt x="426" y="49"/>
                </a:cubicBezTo>
                <a:close/>
                <a:moveTo>
                  <a:pt x="414" y="54"/>
                </a:moveTo>
                <a:cubicBezTo>
                  <a:pt x="415" y="55"/>
                  <a:pt x="413" y="55"/>
                  <a:pt x="413" y="55"/>
                </a:cubicBezTo>
                <a:cubicBezTo>
                  <a:pt x="413" y="54"/>
                  <a:pt x="414" y="54"/>
                  <a:pt x="414" y="54"/>
                </a:cubicBezTo>
                <a:close/>
                <a:moveTo>
                  <a:pt x="421" y="54"/>
                </a:moveTo>
                <a:cubicBezTo>
                  <a:pt x="421" y="54"/>
                  <a:pt x="421" y="54"/>
                  <a:pt x="421" y="54"/>
                </a:cubicBezTo>
                <a:cubicBezTo>
                  <a:pt x="420" y="54"/>
                  <a:pt x="420" y="53"/>
                  <a:pt x="419" y="53"/>
                </a:cubicBezTo>
                <a:cubicBezTo>
                  <a:pt x="416" y="53"/>
                  <a:pt x="420" y="53"/>
                  <a:pt x="420" y="52"/>
                </a:cubicBezTo>
                <a:cubicBezTo>
                  <a:pt x="421" y="53"/>
                  <a:pt x="422" y="53"/>
                  <a:pt x="421" y="54"/>
                </a:cubicBezTo>
                <a:close/>
                <a:moveTo>
                  <a:pt x="417" y="55"/>
                </a:moveTo>
                <a:cubicBezTo>
                  <a:pt x="416" y="55"/>
                  <a:pt x="416" y="54"/>
                  <a:pt x="415" y="54"/>
                </a:cubicBezTo>
                <a:cubicBezTo>
                  <a:pt x="416" y="53"/>
                  <a:pt x="417" y="54"/>
                  <a:pt x="417" y="52"/>
                </a:cubicBezTo>
                <a:cubicBezTo>
                  <a:pt x="417" y="52"/>
                  <a:pt x="417" y="54"/>
                  <a:pt x="417" y="55"/>
                </a:cubicBezTo>
                <a:close/>
                <a:moveTo>
                  <a:pt x="413" y="51"/>
                </a:moveTo>
                <a:cubicBezTo>
                  <a:pt x="412" y="50"/>
                  <a:pt x="413" y="49"/>
                  <a:pt x="413" y="50"/>
                </a:cubicBezTo>
                <a:cubicBezTo>
                  <a:pt x="413" y="49"/>
                  <a:pt x="411" y="50"/>
                  <a:pt x="411" y="49"/>
                </a:cubicBezTo>
                <a:cubicBezTo>
                  <a:pt x="412" y="48"/>
                  <a:pt x="412" y="49"/>
                  <a:pt x="413" y="49"/>
                </a:cubicBezTo>
                <a:cubicBezTo>
                  <a:pt x="413" y="50"/>
                  <a:pt x="414" y="50"/>
                  <a:pt x="414" y="51"/>
                </a:cubicBezTo>
                <a:cubicBezTo>
                  <a:pt x="413" y="51"/>
                  <a:pt x="413" y="50"/>
                  <a:pt x="413" y="51"/>
                </a:cubicBezTo>
                <a:close/>
                <a:moveTo>
                  <a:pt x="406" y="51"/>
                </a:moveTo>
                <a:cubicBezTo>
                  <a:pt x="406" y="50"/>
                  <a:pt x="409" y="50"/>
                  <a:pt x="408" y="51"/>
                </a:cubicBezTo>
                <a:cubicBezTo>
                  <a:pt x="407" y="51"/>
                  <a:pt x="407" y="51"/>
                  <a:pt x="406" y="51"/>
                </a:cubicBezTo>
                <a:close/>
                <a:moveTo>
                  <a:pt x="201" y="36"/>
                </a:moveTo>
                <a:cubicBezTo>
                  <a:pt x="201" y="35"/>
                  <a:pt x="200" y="35"/>
                  <a:pt x="199" y="35"/>
                </a:cubicBezTo>
                <a:cubicBezTo>
                  <a:pt x="200" y="34"/>
                  <a:pt x="201" y="34"/>
                  <a:pt x="201" y="35"/>
                </a:cubicBezTo>
                <a:cubicBezTo>
                  <a:pt x="202" y="35"/>
                  <a:pt x="201" y="34"/>
                  <a:pt x="202" y="34"/>
                </a:cubicBezTo>
                <a:cubicBezTo>
                  <a:pt x="203" y="34"/>
                  <a:pt x="204" y="34"/>
                  <a:pt x="204" y="34"/>
                </a:cubicBezTo>
                <a:cubicBezTo>
                  <a:pt x="205" y="34"/>
                  <a:pt x="204" y="35"/>
                  <a:pt x="204" y="35"/>
                </a:cubicBezTo>
                <a:cubicBezTo>
                  <a:pt x="205" y="36"/>
                  <a:pt x="207" y="35"/>
                  <a:pt x="206" y="36"/>
                </a:cubicBezTo>
                <a:cubicBezTo>
                  <a:pt x="204" y="36"/>
                  <a:pt x="204" y="35"/>
                  <a:pt x="204" y="35"/>
                </a:cubicBezTo>
                <a:cubicBezTo>
                  <a:pt x="203" y="35"/>
                  <a:pt x="202" y="35"/>
                  <a:pt x="202" y="36"/>
                </a:cubicBezTo>
                <a:cubicBezTo>
                  <a:pt x="202" y="37"/>
                  <a:pt x="203" y="36"/>
                  <a:pt x="204" y="36"/>
                </a:cubicBezTo>
                <a:cubicBezTo>
                  <a:pt x="205" y="38"/>
                  <a:pt x="210" y="36"/>
                  <a:pt x="212" y="37"/>
                </a:cubicBezTo>
                <a:cubicBezTo>
                  <a:pt x="207" y="37"/>
                  <a:pt x="201" y="37"/>
                  <a:pt x="197" y="36"/>
                </a:cubicBezTo>
                <a:cubicBezTo>
                  <a:pt x="197" y="35"/>
                  <a:pt x="200" y="37"/>
                  <a:pt x="201" y="36"/>
                </a:cubicBezTo>
                <a:close/>
                <a:moveTo>
                  <a:pt x="191" y="40"/>
                </a:moveTo>
                <a:cubicBezTo>
                  <a:pt x="190" y="42"/>
                  <a:pt x="189" y="41"/>
                  <a:pt x="188" y="41"/>
                </a:cubicBezTo>
                <a:cubicBezTo>
                  <a:pt x="187" y="42"/>
                  <a:pt x="188" y="42"/>
                  <a:pt x="187" y="41"/>
                </a:cubicBezTo>
                <a:cubicBezTo>
                  <a:pt x="186" y="39"/>
                  <a:pt x="190" y="40"/>
                  <a:pt x="191" y="40"/>
                </a:cubicBezTo>
                <a:close/>
                <a:moveTo>
                  <a:pt x="193" y="42"/>
                </a:moveTo>
                <a:cubicBezTo>
                  <a:pt x="194" y="41"/>
                  <a:pt x="194" y="41"/>
                  <a:pt x="193" y="40"/>
                </a:cubicBezTo>
                <a:cubicBezTo>
                  <a:pt x="193" y="40"/>
                  <a:pt x="193" y="41"/>
                  <a:pt x="193" y="41"/>
                </a:cubicBezTo>
                <a:cubicBezTo>
                  <a:pt x="192" y="42"/>
                  <a:pt x="192" y="41"/>
                  <a:pt x="190" y="41"/>
                </a:cubicBezTo>
                <a:cubicBezTo>
                  <a:pt x="191" y="40"/>
                  <a:pt x="191" y="40"/>
                  <a:pt x="191" y="40"/>
                </a:cubicBezTo>
                <a:cubicBezTo>
                  <a:pt x="193" y="40"/>
                  <a:pt x="195" y="39"/>
                  <a:pt x="197" y="39"/>
                </a:cubicBezTo>
                <a:cubicBezTo>
                  <a:pt x="198" y="39"/>
                  <a:pt x="199" y="40"/>
                  <a:pt x="200" y="40"/>
                </a:cubicBezTo>
                <a:cubicBezTo>
                  <a:pt x="200" y="40"/>
                  <a:pt x="200" y="40"/>
                  <a:pt x="200" y="41"/>
                </a:cubicBezTo>
                <a:cubicBezTo>
                  <a:pt x="200" y="42"/>
                  <a:pt x="201" y="42"/>
                  <a:pt x="202" y="42"/>
                </a:cubicBezTo>
                <a:cubicBezTo>
                  <a:pt x="203" y="44"/>
                  <a:pt x="200" y="42"/>
                  <a:pt x="200" y="43"/>
                </a:cubicBezTo>
                <a:cubicBezTo>
                  <a:pt x="200" y="44"/>
                  <a:pt x="200" y="42"/>
                  <a:pt x="199" y="41"/>
                </a:cubicBezTo>
                <a:cubicBezTo>
                  <a:pt x="198" y="42"/>
                  <a:pt x="198" y="40"/>
                  <a:pt x="198" y="40"/>
                </a:cubicBezTo>
                <a:cubicBezTo>
                  <a:pt x="198" y="40"/>
                  <a:pt x="197" y="41"/>
                  <a:pt x="197" y="40"/>
                </a:cubicBezTo>
                <a:cubicBezTo>
                  <a:pt x="197" y="40"/>
                  <a:pt x="197" y="39"/>
                  <a:pt x="196" y="39"/>
                </a:cubicBezTo>
                <a:cubicBezTo>
                  <a:pt x="196" y="40"/>
                  <a:pt x="196" y="40"/>
                  <a:pt x="196" y="40"/>
                </a:cubicBezTo>
                <a:cubicBezTo>
                  <a:pt x="197" y="41"/>
                  <a:pt x="197" y="40"/>
                  <a:pt x="198" y="41"/>
                </a:cubicBezTo>
                <a:cubicBezTo>
                  <a:pt x="198" y="41"/>
                  <a:pt x="197" y="42"/>
                  <a:pt x="198" y="42"/>
                </a:cubicBezTo>
                <a:cubicBezTo>
                  <a:pt x="198" y="42"/>
                  <a:pt x="199" y="41"/>
                  <a:pt x="199" y="43"/>
                </a:cubicBezTo>
                <a:cubicBezTo>
                  <a:pt x="197" y="42"/>
                  <a:pt x="195" y="42"/>
                  <a:pt x="193" y="42"/>
                </a:cubicBezTo>
                <a:close/>
                <a:moveTo>
                  <a:pt x="194" y="41"/>
                </a:moveTo>
                <a:cubicBezTo>
                  <a:pt x="195" y="41"/>
                  <a:pt x="195" y="42"/>
                  <a:pt x="196" y="41"/>
                </a:cubicBezTo>
                <a:cubicBezTo>
                  <a:pt x="196" y="40"/>
                  <a:pt x="194" y="40"/>
                  <a:pt x="194" y="41"/>
                </a:cubicBezTo>
                <a:close/>
                <a:moveTo>
                  <a:pt x="410" y="49"/>
                </a:moveTo>
                <a:cubicBezTo>
                  <a:pt x="409" y="49"/>
                  <a:pt x="409" y="48"/>
                  <a:pt x="407" y="48"/>
                </a:cubicBezTo>
                <a:cubicBezTo>
                  <a:pt x="408" y="47"/>
                  <a:pt x="409" y="47"/>
                  <a:pt x="410" y="48"/>
                </a:cubicBezTo>
                <a:cubicBezTo>
                  <a:pt x="411" y="47"/>
                  <a:pt x="412" y="46"/>
                  <a:pt x="413" y="48"/>
                </a:cubicBezTo>
                <a:cubicBezTo>
                  <a:pt x="414" y="48"/>
                  <a:pt x="412" y="47"/>
                  <a:pt x="411" y="48"/>
                </a:cubicBezTo>
                <a:cubicBezTo>
                  <a:pt x="411" y="48"/>
                  <a:pt x="411" y="49"/>
                  <a:pt x="410" y="49"/>
                </a:cubicBezTo>
                <a:close/>
                <a:moveTo>
                  <a:pt x="184" y="42"/>
                </a:moveTo>
                <a:cubicBezTo>
                  <a:pt x="183" y="43"/>
                  <a:pt x="181" y="40"/>
                  <a:pt x="183" y="40"/>
                </a:cubicBezTo>
                <a:cubicBezTo>
                  <a:pt x="182" y="42"/>
                  <a:pt x="184" y="41"/>
                  <a:pt x="184" y="42"/>
                </a:cubicBezTo>
                <a:close/>
                <a:moveTo>
                  <a:pt x="187" y="40"/>
                </a:moveTo>
                <a:cubicBezTo>
                  <a:pt x="185" y="40"/>
                  <a:pt x="185" y="40"/>
                  <a:pt x="185" y="40"/>
                </a:cubicBezTo>
                <a:cubicBezTo>
                  <a:pt x="185" y="38"/>
                  <a:pt x="187" y="39"/>
                  <a:pt x="187" y="40"/>
                </a:cubicBezTo>
                <a:close/>
                <a:moveTo>
                  <a:pt x="405" y="54"/>
                </a:moveTo>
                <a:cubicBezTo>
                  <a:pt x="406" y="54"/>
                  <a:pt x="406" y="54"/>
                  <a:pt x="406" y="54"/>
                </a:cubicBezTo>
                <a:cubicBezTo>
                  <a:pt x="406" y="55"/>
                  <a:pt x="406" y="55"/>
                  <a:pt x="406" y="55"/>
                </a:cubicBezTo>
                <a:cubicBezTo>
                  <a:pt x="405" y="55"/>
                  <a:pt x="405" y="55"/>
                  <a:pt x="405" y="55"/>
                </a:cubicBezTo>
                <a:cubicBezTo>
                  <a:pt x="405" y="54"/>
                  <a:pt x="405" y="55"/>
                  <a:pt x="405" y="54"/>
                </a:cubicBezTo>
                <a:close/>
                <a:moveTo>
                  <a:pt x="203" y="43"/>
                </a:moveTo>
                <a:cubicBezTo>
                  <a:pt x="203" y="44"/>
                  <a:pt x="202" y="44"/>
                  <a:pt x="202" y="45"/>
                </a:cubicBezTo>
                <a:cubicBezTo>
                  <a:pt x="199" y="45"/>
                  <a:pt x="197" y="45"/>
                  <a:pt x="195" y="44"/>
                </a:cubicBezTo>
                <a:cubicBezTo>
                  <a:pt x="197" y="43"/>
                  <a:pt x="199" y="45"/>
                  <a:pt x="201" y="44"/>
                </a:cubicBezTo>
                <a:cubicBezTo>
                  <a:pt x="202" y="44"/>
                  <a:pt x="202" y="43"/>
                  <a:pt x="203" y="43"/>
                </a:cubicBezTo>
                <a:close/>
                <a:moveTo>
                  <a:pt x="307" y="57"/>
                </a:moveTo>
                <a:cubicBezTo>
                  <a:pt x="306" y="59"/>
                  <a:pt x="304" y="58"/>
                  <a:pt x="302" y="58"/>
                </a:cubicBezTo>
                <a:cubicBezTo>
                  <a:pt x="302" y="56"/>
                  <a:pt x="303" y="57"/>
                  <a:pt x="304" y="57"/>
                </a:cubicBezTo>
                <a:cubicBezTo>
                  <a:pt x="305" y="57"/>
                  <a:pt x="306" y="57"/>
                  <a:pt x="307" y="57"/>
                </a:cubicBezTo>
                <a:close/>
                <a:moveTo>
                  <a:pt x="430" y="51"/>
                </a:moveTo>
                <a:cubicBezTo>
                  <a:pt x="428" y="51"/>
                  <a:pt x="430" y="52"/>
                  <a:pt x="429" y="52"/>
                </a:cubicBezTo>
                <a:cubicBezTo>
                  <a:pt x="429" y="53"/>
                  <a:pt x="429" y="53"/>
                  <a:pt x="429" y="53"/>
                </a:cubicBezTo>
                <a:cubicBezTo>
                  <a:pt x="429" y="54"/>
                  <a:pt x="428" y="53"/>
                  <a:pt x="428" y="53"/>
                </a:cubicBezTo>
                <a:cubicBezTo>
                  <a:pt x="427" y="53"/>
                  <a:pt x="426" y="53"/>
                  <a:pt x="426" y="52"/>
                </a:cubicBezTo>
                <a:cubicBezTo>
                  <a:pt x="427" y="52"/>
                  <a:pt x="427" y="52"/>
                  <a:pt x="428" y="53"/>
                </a:cubicBezTo>
                <a:cubicBezTo>
                  <a:pt x="428" y="53"/>
                  <a:pt x="428" y="51"/>
                  <a:pt x="428" y="51"/>
                </a:cubicBezTo>
                <a:cubicBezTo>
                  <a:pt x="428" y="51"/>
                  <a:pt x="429" y="51"/>
                  <a:pt x="429" y="50"/>
                </a:cubicBezTo>
                <a:cubicBezTo>
                  <a:pt x="430" y="51"/>
                  <a:pt x="430" y="49"/>
                  <a:pt x="432" y="50"/>
                </a:cubicBezTo>
                <a:cubicBezTo>
                  <a:pt x="431" y="50"/>
                  <a:pt x="431" y="51"/>
                  <a:pt x="431" y="51"/>
                </a:cubicBezTo>
                <a:cubicBezTo>
                  <a:pt x="431" y="51"/>
                  <a:pt x="430" y="51"/>
                  <a:pt x="430" y="51"/>
                </a:cubicBezTo>
                <a:close/>
                <a:moveTo>
                  <a:pt x="209" y="45"/>
                </a:moveTo>
                <a:cubicBezTo>
                  <a:pt x="209" y="46"/>
                  <a:pt x="208" y="46"/>
                  <a:pt x="207" y="45"/>
                </a:cubicBezTo>
                <a:cubicBezTo>
                  <a:pt x="207" y="45"/>
                  <a:pt x="207" y="45"/>
                  <a:pt x="207" y="46"/>
                </a:cubicBezTo>
                <a:cubicBezTo>
                  <a:pt x="206" y="45"/>
                  <a:pt x="206" y="46"/>
                  <a:pt x="205" y="46"/>
                </a:cubicBezTo>
                <a:cubicBezTo>
                  <a:pt x="204" y="46"/>
                  <a:pt x="203" y="46"/>
                  <a:pt x="204" y="45"/>
                </a:cubicBezTo>
                <a:cubicBezTo>
                  <a:pt x="205" y="46"/>
                  <a:pt x="206" y="44"/>
                  <a:pt x="207" y="44"/>
                </a:cubicBezTo>
                <a:cubicBezTo>
                  <a:pt x="208" y="44"/>
                  <a:pt x="208" y="45"/>
                  <a:pt x="209" y="45"/>
                </a:cubicBezTo>
                <a:close/>
                <a:moveTo>
                  <a:pt x="60" y="33"/>
                </a:moveTo>
                <a:cubicBezTo>
                  <a:pt x="59" y="31"/>
                  <a:pt x="63" y="30"/>
                  <a:pt x="62" y="32"/>
                </a:cubicBezTo>
                <a:cubicBezTo>
                  <a:pt x="62" y="32"/>
                  <a:pt x="62" y="31"/>
                  <a:pt x="61" y="32"/>
                </a:cubicBezTo>
                <a:cubicBezTo>
                  <a:pt x="60" y="32"/>
                  <a:pt x="61" y="33"/>
                  <a:pt x="62" y="33"/>
                </a:cubicBezTo>
                <a:cubicBezTo>
                  <a:pt x="63" y="33"/>
                  <a:pt x="62" y="31"/>
                  <a:pt x="64" y="31"/>
                </a:cubicBezTo>
                <a:cubicBezTo>
                  <a:pt x="64" y="32"/>
                  <a:pt x="63" y="34"/>
                  <a:pt x="61" y="34"/>
                </a:cubicBezTo>
                <a:cubicBezTo>
                  <a:pt x="61" y="34"/>
                  <a:pt x="61" y="33"/>
                  <a:pt x="60" y="33"/>
                </a:cubicBezTo>
                <a:close/>
                <a:moveTo>
                  <a:pt x="87" y="34"/>
                </a:moveTo>
                <a:cubicBezTo>
                  <a:pt x="87" y="34"/>
                  <a:pt x="89" y="33"/>
                  <a:pt x="89" y="34"/>
                </a:cubicBezTo>
                <a:cubicBezTo>
                  <a:pt x="88" y="34"/>
                  <a:pt x="88" y="33"/>
                  <a:pt x="87" y="34"/>
                </a:cubicBezTo>
                <a:cubicBezTo>
                  <a:pt x="87" y="35"/>
                  <a:pt x="88" y="34"/>
                  <a:pt x="88" y="36"/>
                </a:cubicBezTo>
                <a:cubicBezTo>
                  <a:pt x="87" y="35"/>
                  <a:pt x="85" y="34"/>
                  <a:pt x="85" y="36"/>
                </a:cubicBezTo>
                <a:cubicBezTo>
                  <a:pt x="85" y="37"/>
                  <a:pt x="84" y="35"/>
                  <a:pt x="84" y="34"/>
                </a:cubicBezTo>
                <a:cubicBezTo>
                  <a:pt x="84" y="34"/>
                  <a:pt x="85" y="35"/>
                  <a:pt x="85" y="34"/>
                </a:cubicBezTo>
                <a:cubicBezTo>
                  <a:pt x="85" y="34"/>
                  <a:pt x="85" y="34"/>
                  <a:pt x="85" y="34"/>
                </a:cubicBezTo>
                <a:cubicBezTo>
                  <a:pt x="86" y="34"/>
                  <a:pt x="86" y="34"/>
                  <a:pt x="87" y="34"/>
                </a:cubicBezTo>
                <a:close/>
                <a:moveTo>
                  <a:pt x="82" y="29"/>
                </a:moveTo>
                <a:cubicBezTo>
                  <a:pt x="83" y="28"/>
                  <a:pt x="85" y="29"/>
                  <a:pt x="87" y="28"/>
                </a:cubicBezTo>
                <a:cubicBezTo>
                  <a:pt x="86" y="29"/>
                  <a:pt x="86" y="30"/>
                  <a:pt x="86" y="31"/>
                </a:cubicBezTo>
                <a:cubicBezTo>
                  <a:pt x="85" y="31"/>
                  <a:pt x="85" y="30"/>
                  <a:pt x="85" y="29"/>
                </a:cubicBezTo>
                <a:cubicBezTo>
                  <a:pt x="84" y="29"/>
                  <a:pt x="85" y="30"/>
                  <a:pt x="85" y="30"/>
                </a:cubicBezTo>
                <a:cubicBezTo>
                  <a:pt x="85" y="31"/>
                  <a:pt x="84" y="31"/>
                  <a:pt x="84" y="30"/>
                </a:cubicBezTo>
                <a:cubicBezTo>
                  <a:pt x="84" y="31"/>
                  <a:pt x="84" y="31"/>
                  <a:pt x="84" y="32"/>
                </a:cubicBezTo>
                <a:cubicBezTo>
                  <a:pt x="85" y="32"/>
                  <a:pt x="85" y="31"/>
                  <a:pt x="85" y="31"/>
                </a:cubicBezTo>
                <a:cubicBezTo>
                  <a:pt x="85" y="32"/>
                  <a:pt x="86" y="33"/>
                  <a:pt x="87" y="33"/>
                </a:cubicBezTo>
                <a:cubicBezTo>
                  <a:pt x="86" y="33"/>
                  <a:pt x="85" y="34"/>
                  <a:pt x="85" y="33"/>
                </a:cubicBezTo>
                <a:cubicBezTo>
                  <a:pt x="83" y="32"/>
                  <a:pt x="83" y="34"/>
                  <a:pt x="81" y="33"/>
                </a:cubicBezTo>
                <a:cubicBezTo>
                  <a:pt x="82" y="32"/>
                  <a:pt x="83" y="32"/>
                  <a:pt x="83" y="32"/>
                </a:cubicBezTo>
                <a:cubicBezTo>
                  <a:pt x="83" y="31"/>
                  <a:pt x="83" y="31"/>
                  <a:pt x="83" y="31"/>
                </a:cubicBezTo>
                <a:cubicBezTo>
                  <a:pt x="82" y="31"/>
                  <a:pt x="82" y="32"/>
                  <a:pt x="81" y="31"/>
                </a:cubicBezTo>
                <a:cubicBezTo>
                  <a:pt x="80" y="32"/>
                  <a:pt x="81" y="32"/>
                  <a:pt x="81" y="33"/>
                </a:cubicBezTo>
                <a:cubicBezTo>
                  <a:pt x="80" y="33"/>
                  <a:pt x="80" y="32"/>
                  <a:pt x="79" y="32"/>
                </a:cubicBezTo>
                <a:cubicBezTo>
                  <a:pt x="78" y="32"/>
                  <a:pt x="79" y="33"/>
                  <a:pt x="77" y="33"/>
                </a:cubicBezTo>
                <a:cubicBezTo>
                  <a:pt x="77" y="31"/>
                  <a:pt x="78" y="31"/>
                  <a:pt x="79" y="31"/>
                </a:cubicBezTo>
                <a:cubicBezTo>
                  <a:pt x="80" y="30"/>
                  <a:pt x="80" y="30"/>
                  <a:pt x="80" y="28"/>
                </a:cubicBezTo>
                <a:cubicBezTo>
                  <a:pt x="82" y="28"/>
                  <a:pt x="81" y="30"/>
                  <a:pt x="82" y="30"/>
                </a:cubicBezTo>
                <a:cubicBezTo>
                  <a:pt x="82" y="29"/>
                  <a:pt x="82" y="29"/>
                  <a:pt x="82" y="29"/>
                </a:cubicBezTo>
                <a:close/>
                <a:moveTo>
                  <a:pt x="64" y="37"/>
                </a:moveTo>
                <a:cubicBezTo>
                  <a:pt x="64" y="38"/>
                  <a:pt x="63" y="37"/>
                  <a:pt x="63" y="37"/>
                </a:cubicBezTo>
                <a:cubicBezTo>
                  <a:pt x="62" y="37"/>
                  <a:pt x="62" y="37"/>
                  <a:pt x="62" y="37"/>
                </a:cubicBezTo>
                <a:cubicBezTo>
                  <a:pt x="61" y="37"/>
                  <a:pt x="60" y="36"/>
                  <a:pt x="59" y="36"/>
                </a:cubicBezTo>
                <a:cubicBezTo>
                  <a:pt x="60" y="34"/>
                  <a:pt x="62" y="37"/>
                  <a:pt x="63" y="36"/>
                </a:cubicBezTo>
                <a:cubicBezTo>
                  <a:pt x="63" y="36"/>
                  <a:pt x="64" y="37"/>
                  <a:pt x="64" y="37"/>
                </a:cubicBezTo>
                <a:close/>
                <a:moveTo>
                  <a:pt x="69" y="36"/>
                </a:moveTo>
                <a:cubicBezTo>
                  <a:pt x="69" y="37"/>
                  <a:pt x="67" y="37"/>
                  <a:pt x="67" y="36"/>
                </a:cubicBezTo>
                <a:cubicBezTo>
                  <a:pt x="66" y="37"/>
                  <a:pt x="66" y="38"/>
                  <a:pt x="64" y="37"/>
                </a:cubicBezTo>
                <a:cubicBezTo>
                  <a:pt x="66" y="37"/>
                  <a:pt x="65" y="36"/>
                  <a:pt x="64" y="36"/>
                </a:cubicBezTo>
                <a:cubicBezTo>
                  <a:pt x="65" y="33"/>
                  <a:pt x="67" y="36"/>
                  <a:pt x="68" y="35"/>
                </a:cubicBezTo>
                <a:cubicBezTo>
                  <a:pt x="68" y="36"/>
                  <a:pt x="68" y="36"/>
                  <a:pt x="69" y="36"/>
                </a:cubicBezTo>
                <a:close/>
                <a:moveTo>
                  <a:pt x="97" y="34"/>
                </a:moveTo>
                <a:cubicBezTo>
                  <a:pt x="96" y="34"/>
                  <a:pt x="96" y="34"/>
                  <a:pt x="96" y="34"/>
                </a:cubicBezTo>
                <a:cubicBezTo>
                  <a:pt x="97" y="33"/>
                  <a:pt x="97" y="32"/>
                  <a:pt x="98" y="32"/>
                </a:cubicBezTo>
                <a:cubicBezTo>
                  <a:pt x="98" y="33"/>
                  <a:pt x="97" y="33"/>
                  <a:pt x="97" y="34"/>
                </a:cubicBezTo>
                <a:close/>
                <a:moveTo>
                  <a:pt x="97" y="29"/>
                </a:moveTo>
                <a:cubicBezTo>
                  <a:pt x="96" y="29"/>
                  <a:pt x="96" y="28"/>
                  <a:pt x="95" y="28"/>
                </a:cubicBezTo>
                <a:cubicBezTo>
                  <a:pt x="95" y="28"/>
                  <a:pt x="95" y="29"/>
                  <a:pt x="94" y="29"/>
                </a:cubicBezTo>
                <a:cubicBezTo>
                  <a:pt x="94" y="28"/>
                  <a:pt x="94" y="28"/>
                  <a:pt x="94" y="28"/>
                </a:cubicBezTo>
                <a:cubicBezTo>
                  <a:pt x="95" y="27"/>
                  <a:pt x="97" y="27"/>
                  <a:pt x="97" y="29"/>
                </a:cubicBezTo>
                <a:close/>
                <a:moveTo>
                  <a:pt x="94" y="28"/>
                </a:moveTo>
                <a:cubicBezTo>
                  <a:pt x="93" y="30"/>
                  <a:pt x="92" y="28"/>
                  <a:pt x="91" y="28"/>
                </a:cubicBezTo>
                <a:cubicBezTo>
                  <a:pt x="91" y="30"/>
                  <a:pt x="89" y="28"/>
                  <a:pt x="88" y="29"/>
                </a:cubicBezTo>
                <a:cubicBezTo>
                  <a:pt x="87" y="27"/>
                  <a:pt x="89" y="28"/>
                  <a:pt x="90" y="28"/>
                </a:cubicBezTo>
                <a:cubicBezTo>
                  <a:pt x="92" y="28"/>
                  <a:pt x="93" y="27"/>
                  <a:pt x="94" y="28"/>
                </a:cubicBezTo>
                <a:close/>
                <a:moveTo>
                  <a:pt x="94" y="30"/>
                </a:moveTo>
                <a:cubicBezTo>
                  <a:pt x="94" y="30"/>
                  <a:pt x="94" y="30"/>
                  <a:pt x="94" y="30"/>
                </a:cubicBezTo>
                <a:cubicBezTo>
                  <a:pt x="94" y="31"/>
                  <a:pt x="94" y="31"/>
                  <a:pt x="94" y="31"/>
                </a:cubicBezTo>
                <a:cubicBezTo>
                  <a:pt x="94" y="32"/>
                  <a:pt x="93" y="32"/>
                  <a:pt x="94" y="33"/>
                </a:cubicBezTo>
                <a:cubicBezTo>
                  <a:pt x="94" y="34"/>
                  <a:pt x="93" y="32"/>
                  <a:pt x="92" y="32"/>
                </a:cubicBezTo>
                <a:cubicBezTo>
                  <a:pt x="92" y="32"/>
                  <a:pt x="92" y="32"/>
                  <a:pt x="91" y="32"/>
                </a:cubicBezTo>
                <a:cubicBezTo>
                  <a:pt x="91" y="32"/>
                  <a:pt x="91" y="31"/>
                  <a:pt x="91" y="31"/>
                </a:cubicBezTo>
                <a:cubicBezTo>
                  <a:pt x="90" y="31"/>
                  <a:pt x="90" y="32"/>
                  <a:pt x="90" y="31"/>
                </a:cubicBezTo>
                <a:cubicBezTo>
                  <a:pt x="89" y="31"/>
                  <a:pt x="88" y="31"/>
                  <a:pt x="89" y="30"/>
                </a:cubicBezTo>
                <a:cubicBezTo>
                  <a:pt x="89" y="30"/>
                  <a:pt x="91" y="30"/>
                  <a:pt x="91" y="31"/>
                </a:cubicBezTo>
                <a:cubicBezTo>
                  <a:pt x="92" y="31"/>
                  <a:pt x="93" y="33"/>
                  <a:pt x="93" y="31"/>
                </a:cubicBezTo>
                <a:cubicBezTo>
                  <a:pt x="93" y="31"/>
                  <a:pt x="91" y="31"/>
                  <a:pt x="91" y="30"/>
                </a:cubicBezTo>
                <a:cubicBezTo>
                  <a:pt x="93" y="29"/>
                  <a:pt x="93" y="31"/>
                  <a:pt x="94" y="30"/>
                </a:cubicBezTo>
                <a:close/>
                <a:moveTo>
                  <a:pt x="60" y="36"/>
                </a:moveTo>
                <a:cubicBezTo>
                  <a:pt x="60" y="37"/>
                  <a:pt x="60" y="37"/>
                  <a:pt x="60" y="37"/>
                </a:cubicBezTo>
                <a:cubicBezTo>
                  <a:pt x="59" y="38"/>
                  <a:pt x="55" y="37"/>
                  <a:pt x="53" y="37"/>
                </a:cubicBezTo>
                <a:cubicBezTo>
                  <a:pt x="52" y="38"/>
                  <a:pt x="52" y="37"/>
                  <a:pt x="53" y="37"/>
                </a:cubicBezTo>
                <a:cubicBezTo>
                  <a:pt x="55" y="37"/>
                  <a:pt x="58" y="36"/>
                  <a:pt x="60" y="36"/>
                </a:cubicBezTo>
                <a:close/>
                <a:moveTo>
                  <a:pt x="92" y="35"/>
                </a:moveTo>
                <a:cubicBezTo>
                  <a:pt x="92" y="35"/>
                  <a:pt x="92" y="37"/>
                  <a:pt x="91" y="37"/>
                </a:cubicBezTo>
                <a:cubicBezTo>
                  <a:pt x="92" y="36"/>
                  <a:pt x="90" y="35"/>
                  <a:pt x="92" y="35"/>
                </a:cubicBezTo>
                <a:cubicBezTo>
                  <a:pt x="91" y="34"/>
                  <a:pt x="90" y="35"/>
                  <a:pt x="90" y="33"/>
                </a:cubicBezTo>
                <a:cubicBezTo>
                  <a:pt x="91" y="34"/>
                  <a:pt x="93" y="33"/>
                  <a:pt x="95" y="34"/>
                </a:cubicBezTo>
                <a:cubicBezTo>
                  <a:pt x="94" y="35"/>
                  <a:pt x="95" y="34"/>
                  <a:pt x="95" y="36"/>
                </a:cubicBezTo>
                <a:cubicBezTo>
                  <a:pt x="94" y="36"/>
                  <a:pt x="94" y="35"/>
                  <a:pt x="92" y="35"/>
                </a:cubicBezTo>
                <a:close/>
                <a:moveTo>
                  <a:pt x="92" y="39"/>
                </a:moveTo>
                <a:cubicBezTo>
                  <a:pt x="93" y="40"/>
                  <a:pt x="90" y="38"/>
                  <a:pt x="90" y="39"/>
                </a:cubicBezTo>
                <a:cubicBezTo>
                  <a:pt x="89" y="39"/>
                  <a:pt x="88" y="40"/>
                  <a:pt x="87" y="39"/>
                </a:cubicBezTo>
                <a:cubicBezTo>
                  <a:pt x="89" y="39"/>
                  <a:pt x="90" y="38"/>
                  <a:pt x="91" y="38"/>
                </a:cubicBezTo>
                <a:cubicBezTo>
                  <a:pt x="90" y="39"/>
                  <a:pt x="91" y="39"/>
                  <a:pt x="92" y="39"/>
                </a:cubicBezTo>
                <a:close/>
                <a:moveTo>
                  <a:pt x="69" y="33"/>
                </a:moveTo>
                <a:cubicBezTo>
                  <a:pt x="69" y="33"/>
                  <a:pt x="68" y="34"/>
                  <a:pt x="68" y="34"/>
                </a:cubicBezTo>
                <a:cubicBezTo>
                  <a:pt x="67" y="34"/>
                  <a:pt x="68" y="33"/>
                  <a:pt x="67" y="32"/>
                </a:cubicBezTo>
                <a:cubicBezTo>
                  <a:pt x="68" y="31"/>
                  <a:pt x="67" y="30"/>
                  <a:pt x="68" y="30"/>
                </a:cubicBezTo>
                <a:cubicBezTo>
                  <a:pt x="68" y="31"/>
                  <a:pt x="68" y="31"/>
                  <a:pt x="68" y="32"/>
                </a:cubicBezTo>
                <a:cubicBezTo>
                  <a:pt x="69" y="33"/>
                  <a:pt x="70" y="31"/>
                  <a:pt x="69" y="30"/>
                </a:cubicBezTo>
                <a:cubicBezTo>
                  <a:pt x="69" y="30"/>
                  <a:pt x="69" y="30"/>
                  <a:pt x="69" y="30"/>
                </a:cubicBezTo>
                <a:cubicBezTo>
                  <a:pt x="70" y="30"/>
                  <a:pt x="70" y="30"/>
                  <a:pt x="70" y="30"/>
                </a:cubicBezTo>
                <a:cubicBezTo>
                  <a:pt x="70" y="32"/>
                  <a:pt x="69" y="31"/>
                  <a:pt x="69" y="32"/>
                </a:cubicBezTo>
                <a:cubicBezTo>
                  <a:pt x="71" y="32"/>
                  <a:pt x="71" y="31"/>
                  <a:pt x="72" y="32"/>
                </a:cubicBezTo>
                <a:cubicBezTo>
                  <a:pt x="72" y="33"/>
                  <a:pt x="71" y="33"/>
                  <a:pt x="71" y="34"/>
                </a:cubicBezTo>
                <a:cubicBezTo>
                  <a:pt x="70" y="34"/>
                  <a:pt x="70" y="33"/>
                  <a:pt x="69" y="33"/>
                </a:cubicBezTo>
                <a:close/>
                <a:moveTo>
                  <a:pt x="31" y="38"/>
                </a:moveTo>
                <a:cubicBezTo>
                  <a:pt x="32" y="39"/>
                  <a:pt x="28" y="38"/>
                  <a:pt x="27" y="38"/>
                </a:cubicBezTo>
                <a:cubicBezTo>
                  <a:pt x="28" y="37"/>
                  <a:pt x="30" y="38"/>
                  <a:pt x="31" y="38"/>
                </a:cubicBezTo>
                <a:close/>
                <a:moveTo>
                  <a:pt x="43" y="30"/>
                </a:moveTo>
                <a:cubicBezTo>
                  <a:pt x="43" y="29"/>
                  <a:pt x="42" y="29"/>
                  <a:pt x="41" y="29"/>
                </a:cubicBezTo>
                <a:cubicBezTo>
                  <a:pt x="41" y="28"/>
                  <a:pt x="43" y="28"/>
                  <a:pt x="43" y="29"/>
                </a:cubicBezTo>
                <a:cubicBezTo>
                  <a:pt x="43" y="28"/>
                  <a:pt x="44" y="28"/>
                  <a:pt x="44" y="27"/>
                </a:cubicBezTo>
                <a:cubicBezTo>
                  <a:pt x="43" y="26"/>
                  <a:pt x="41" y="28"/>
                  <a:pt x="41" y="28"/>
                </a:cubicBezTo>
                <a:cubicBezTo>
                  <a:pt x="41" y="28"/>
                  <a:pt x="41" y="27"/>
                  <a:pt x="41" y="27"/>
                </a:cubicBezTo>
                <a:cubicBezTo>
                  <a:pt x="40" y="27"/>
                  <a:pt x="40" y="28"/>
                  <a:pt x="40" y="29"/>
                </a:cubicBezTo>
                <a:cubicBezTo>
                  <a:pt x="39" y="29"/>
                  <a:pt x="39" y="28"/>
                  <a:pt x="39" y="28"/>
                </a:cubicBezTo>
                <a:cubicBezTo>
                  <a:pt x="38" y="28"/>
                  <a:pt x="37" y="29"/>
                  <a:pt x="36" y="28"/>
                </a:cubicBezTo>
                <a:cubicBezTo>
                  <a:pt x="35" y="29"/>
                  <a:pt x="36" y="27"/>
                  <a:pt x="35" y="27"/>
                </a:cubicBezTo>
                <a:cubicBezTo>
                  <a:pt x="34" y="28"/>
                  <a:pt x="35" y="28"/>
                  <a:pt x="35" y="28"/>
                </a:cubicBezTo>
                <a:cubicBezTo>
                  <a:pt x="35" y="29"/>
                  <a:pt x="33" y="28"/>
                  <a:pt x="33" y="29"/>
                </a:cubicBezTo>
                <a:cubicBezTo>
                  <a:pt x="33" y="28"/>
                  <a:pt x="34" y="28"/>
                  <a:pt x="34" y="27"/>
                </a:cubicBezTo>
                <a:cubicBezTo>
                  <a:pt x="34" y="27"/>
                  <a:pt x="34" y="27"/>
                  <a:pt x="34" y="27"/>
                </a:cubicBezTo>
                <a:cubicBezTo>
                  <a:pt x="33" y="27"/>
                  <a:pt x="33" y="28"/>
                  <a:pt x="32" y="28"/>
                </a:cubicBezTo>
                <a:cubicBezTo>
                  <a:pt x="33" y="27"/>
                  <a:pt x="30" y="27"/>
                  <a:pt x="29" y="27"/>
                </a:cubicBezTo>
                <a:cubicBezTo>
                  <a:pt x="30" y="26"/>
                  <a:pt x="30" y="26"/>
                  <a:pt x="31" y="26"/>
                </a:cubicBezTo>
                <a:cubicBezTo>
                  <a:pt x="31" y="25"/>
                  <a:pt x="30" y="25"/>
                  <a:pt x="30" y="25"/>
                </a:cubicBezTo>
                <a:cubicBezTo>
                  <a:pt x="31" y="24"/>
                  <a:pt x="34" y="24"/>
                  <a:pt x="36" y="23"/>
                </a:cubicBezTo>
                <a:cubicBezTo>
                  <a:pt x="37" y="23"/>
                  <a:pt x="37" y="24"/>
                  <a:pt x="37" y="24"/>
                </a:cubicBezTo>
                <a:cubicBezTo>
                  <a:pt x="37" y="24"/>
                  <a:pt x="37" y="24"/>
                  <a:pt x="38" y="23"/>
                </a:cubicBezTo>
                <a:cubicBezTo>
                  <a:pt x="38" y="23"/>
                  <a:pt x="38" y="24"/>
                  <a:pt x="38" y="24"/>
                </a:cubicBezTo>
                <a:cubicBezTo>
                  <a:pt x="39" y="24"/>
                  <a:pt x="39" y="23"/>
                  <a:pt x="39" y="23"/>
                </a:cubicBezTo>
                <a:cubicBezTo>
                  <a:pt x="40" y="23"/>
                  <a:pt x="41" y="24"/>
                  <a:pt x="42" y="24"/>
                </a:cubicBezTo>
                <a:cubicBezTo>
                  <a:pt x="43" y="24"/>
                  <a:pt x="45" y="23"/>
                  <a:pt x="46" y="23"/>
                </a:cubicBezTo>
                <a:cubicBezTo>
                  <a:pt x="47" y="24"/>
                  <a:pt x="49" y="24"/>
                  <a:pt x="50" y="24"/>
                </a:cubicBezTo>
                <a:cubicBezTo>
                  <a:pt x="51" y="25"/>
                  <a:pt x="51" y="24"/>
                  <a:pt x="51" y="24"/>
                </a:cubicBezTo>
                <a:cubicBezTo>
                  <a:pt x="53" y="24"/>
                  <a:pt x="55" y="25"/>
                  <a:pt x="57" y="24"/>
                </a:cubicBezTo>
                <a:cubicBezTo>
                  <a:pt x="57" y="24"/>
                  <a:pt x="58" y="24"/>
                  <a:pt x="58" y="25"/>
                </a:cubicBezTo>
                <a:cubicBezTo>
                  <a:pt x="58" y="25"/>
                  <a:pt x="56" y="25"/>
                  <a:pt x="57" y="26"/>
                </a:cubicBezTo>
                <a:cubicBezTo>
                  <a:pt x="58" y="26"/>
                  <a:pt x="59" y="25"/>
                  <a:pt x="59" y="24"/>
                </a:cubicBezTo>
                <a:cubicBezTo>
                  <a:pt x="61" y="25"/>
                  <a:pt x="64" y="24"/>
                  <a:pt x="66" y="25"/>
                </a:cubicBezTo>
                <a:cubicBezTo>
                  <a:pt x="67" y="25"/>
                  <a:pt x="66" y="26"/>
                  <a:pt x="67" y="26"/>
                </a:cubicBezTo>
                <a:cubicBezTo>
                  <a:pt x="68" y="26"/>
                  <a:pt x="69" y="26"/>
                  <a:pt x="69" y="27"/>
                </a:cubicBezTo>
                <a:cubicBezTo>
                  <a:pt x="69" y="29"/>
                  <a:pt x="68" y="27"/>
                  <a:pt x="67" y="27"/>
                </a:cubicBezTo>
                <a:cubicBezTo>
                  <a:pt x="66" y="27"/>
                  <a:pt x="65" y="28"/>
                  <a:pt x="64" y="27"/>
                </a:cubicBezTo>
                <a:cubicBezTo>
                  <a:pt x="64" y="27"/>
                  <a:pt x="63" y="28"/>
                  <a:pt x="63" y="28"/>
                </a:cubicBezTo>
                <a:cubicBezTo>
                  <a:pt x="63" y="28"/>
                  <a:pt x="62" y="27"/>
                  <a:pt x="62" y="27"/>
                </a:cubicBezTo>
                <a:cubicBezTo>
                  <a:pt x="62" y="27"/>
                  <a:pt x="61" y="28"/>
                  <a:pt x="61" y="28"/>
                </a:cubicBezTo>
                <a:cubicBezTo>
                  <a:pt x="59" y="28"/>
                  <a:pt x="59" y="27"/>
                  <a:pt x="58" y="28"/>
                </a:cubicBezTo>
                <a:cubicBezTo>
                  <a:pt x="58" y="27"/>
                  <a:pt x="59" y="27"/>
                  <a:pt x="58" y="26"/>
                </a:cubicBezTo>
                <a:cubicBezTo>
                  <a:pt x="57" y="26"/>
                  <a:pt x="58" y="27"/>
                  <a:pt x="58" y="27"/>
                </a:cubicBezTo>
                <a:cubicBezTo>
                  <a:pt x="57" y="28"/>
                  <a:pt x="56" y="28"/>
                  <a:pt x="56" y="29"/>
                </a:cubicBezTo>
                <a:cubicBezTo>
                  <a:pt x="54" y="28"/>
                  <a:pt x="52" y="29"/>
                  <a:pt x="50" y="28"/>
                </a:cubicBezTo>
                <a:cubicBezTo>
                  <a:pt x="49" y="28"/>
                  <a:pt x="48" y="29"/>
                  <a:pt x="47" y="30"/>
                </a:cubicBezTo>
                <a:cubicBezTo>
                  <a:pt x="47" y="30"/>
                  <a:pt x="46" y="30"/>
                  <a:pt x="44" y="30"/>
                </a:cubicBezTo>
                <a:cubicBezTo>
                  <a:pt x="44" y="28"/>
                  <a:pt x="44" y="28"/>
                  <a:pt x="44" y="28"/>
                </a:cubicBezTo>
                <a:cubicBezTo>
                  <a:pt x="44" y="28"/>
                  <a:pt x="43" y="29"/>
                  <a:pt x="43" y="30"/>
                </a:cubicBezTo>
                <a:close/>
                <a:moveTo>
                  <a:pt x="55" y="28"/>
                </a:moveTo>
                <a:cubicBezTo>
                  <a:pt x="55" y="28"/>
                  <a:pt x="54" y="28"/>
                  <a:pt x="54" y="27"/>
                </a:cubicBezTo>
                <a:cubicBezTo>
                  <a:pt x="54" y="29"/>
                  <a:pt x="55" y="28"/>
                  <a:pt x="56" y="28"/>
                </a:cubicBezTo>
                <a:cubicBezTo>
                  <a:pt x="56" y="27"/>
                  <a:pt x="56" y="26"/>
                  <a:pt x="55" y="26"/>
                </a:cubicBezTo>
                <a:cubicBezTo>
                  <a:pt x="55" y="27"/>
                  <a:pt x="56" y="27"/>
                  <a:pt x="55" y="28"/>
                </a:cubicBezTo>
                <a:close/>
                <a:moveTo>
                  <a:pt x="52" y="27"/>
                </a:moveTo>
                <a:cubicBezTo>
                  <a:pt x="54" y="28"/>
                  <a:pt x="53" y="26"/>
                  <a:pt x="54" y="26"/>
                </a:cubicBezTo>
                <a:cubicBezTo>
                  <a:pt x="54" y="27"/>
                  <a:pt x="55" y="27"/>
                  <a:pt x="55" y="26"/>
                </a:cubicBezTo>
                <a:cubicBezTo>
                  <a:pt x="54" y="27"/>
                  <a:pt x="54" y="25"/>
                  <a:pt x="53" y="25"/>
                </a:cubicBezTo>
                <a:cubicBezTo>
                  <a:pt x="53" y="27"/>
                  <a:pt x="52" y="26"/>
                  <a:pt x="52" y="27"/>
                </a:cubicBezTo>
                <a:close/>
                <a:moveTo>
                  <a:pt x="50" y="27"/>
                </a:moveTo>
                <a:cubicBezTo>
                  <a:pt x="50" y="28"/>
                  <a:pt x="51" y="28"/>
                  <a:pt x="52" y="28"/>
                </a:cubicBezTo>
                <a:cubicBezTo>
                  <a:pt x="52" y="27"/>
                  <a:pt x="52" y="27"/>
                  <a:pt x="52" y="26"/>
                </a:cubicBezTo>
                <a:cubicBezTo>
                  <a:pt x="51" y="26"/>
                  <a:pt x="51" y="27"/>
                  <a:pt x="50" y="27"/>
                </a:cubicBezTo>
                <a:close/>
                <a:moveTo>
                  <a:pt x="36" y="25"/>
                </a:moveTo>
                <a:cubicBezTo>
                  <a:pt x="36" y="25"/>
                  <a:pt x="36" y="25"/>
                  <a:pt x="36" y="24"/>
                </a:cubicBezTo>
                <a:cubicBezTo>
                  <a:pt x="35" y="25"/>
                  <a:pt x="34" y="25"/>
                  <a:pt x="34" y="26"/>
                </a:cubicBezTo>
                <a:cubicBezTo>
                  <a:pt x="35" y="26"/>
                  <a:pt x="36" y="26"/>
                  <a:pt x="36" y="25"/>
                </a:cubicBezTo>
                <a:close/>
                <a:moveTo>
                  <a:pt x="46" y="26"/>
                </a:moveTo>
                <a:cubicBezTo>
                  <a:pt x="47" y="25"/>
                  <a:pt x="49" y="27"/>
                  <a:pt x="49" y="26"/>
                </a:cubicBezTo>
                <a:cubicBezTo>
                  <a:pt x="48" y="25"/>
                  <a:pt x="45" y="25"/>
                  <a:pt x="46" y="26"/>
                </a:cubicBezTo>
                <a:close/>
                <a:moveTo>
                  <a:pt x="45" y="28"/>
                </a:moveTo>
                <a:cubicBezTo>
                  <a:pt x="45" y="31"/>
                  <a:pt x="48" y="28"/>
                  <a:pt x="49" y="27"/>
                </a:cubicBezTo>
                <a:cubicBezTo>
                  <a:pt x="47" y="27"/>
                  <a:pt x="47" y="29"/>
                  <a:pt x="45" y="28"/>
                </a:cubicBezTo>
                <a:close/>
                <a:moveTo>
                  <a:pt x="182" y="41"/>
                </a:moveTo>
                <a:cubicBezTo>
                  <a:pt x="181" y="41"/>
                  <a:pt x="181" y="43"/>
                  <a:pt x="180" y="43"/>
                </a:cubicBezTo>
                <a:cubicBezTo>
                  <a:pt x="180" y="41"/>
                  <a:pt x="181" y="42"/>
                  <a:pt x="181" y="40"/>
                </a:cubicBezTo>
                <a:cubicBezTo>
                  <a:pt x="182" y="40"/>
                  <a:pt x="182" y="41"/>
                  <a:pt x="182" y="41"/>
                </a:cubicBezTo>
                <a:close/>
                <a:moveTo>
                  <a:pt x="0" y="36"/>
                </a:moveTo>
                <a:cubicBezTo>
                  <a:pt x="0" y="34"/>
                  <a:pt x="1" y="36"/>
                  <a:pt x="3" y="36"/>
                </a:cubicBezTo>
                <a:cubicBezTo>
                  <a:pt x="3" y="36"/>
                  <a:pt x="0" y="36"/>
                  <a:pt x="0" y="36"/>
                </a:cubicBezTo>
                <a:close/>
                <a:moveTo>
                  <a:pt x="59" y="33"/>
                </a:moveTo>
                <a:cubicBezTo>
                  <a:pt x="58" y="33"/>
                  <a:pt x="59" y="32"/>
                  <a:pt x="58" y="32"/>
                </a:cubicBezTo>
                <a:cubicBezTo>
                  <a:pt x="58" y="31"/>
                  <a:pt x="59" y="32"/>
                  <a:pt x="59" y="31"/>
                </a:cubicBezTo>
                <a:cubicBezTo>
                  <a:pt x="61" y="32"/>
                  <a:pt x="59" y="32"/>
                  <a:pt x="59" y="33"/>
                </a:cubicBezTo>
                <a:close/>
                <a:moveTo>
                  <a:pt x="57" y="29"/>
                </a:moveTo>
                <a:cubicBezTo>
                  <a:pt x="57" y="28"/>
                  <a:pt x="57" y="29"/>
                  <a:pt x="57" y="28"/>
                </a:cubicBezTo>
                <a:cubicBezTo>
                  <a:pt x="58" y="28"/>
                  <a:pt x="59" y="28"/>
                  <a:pt x="60" y="28"/>
                </a:cubicBezTo>
                <a:cubicBezTo>
                  <a:pt x="59" y="30"/>
                  <a:pt x="58" y="29"/>
                  <a:pt x="57" y="29"/>
                </a:cubicBezTo>
                <a:close/>
                <a:moveTo>
                  <a:pt x="50" y="37"/>
                </a:moveTo>
                <a:cubicBezTo>
                  <a:pt x="49" y="38"/>
                  <a:pt x="49" y="38"/>
                  <a:pt x="49" y="38"/>
                </a:cubicBezTo>
                <a:cubicBezTo>
                  <a:pt x="49" y="37"/>
                  <a:pt x="49" y="37"/>
                  <a:pt x="49" y="36"/>
                </a:cubicBezTo>
                <a:cubicBezTo>
                  <a:pt x="48" y="36"/>
                  <a:pt x="48" y="36"/>
                  <a:pt x="48" y="36"/>
                </a:cubicBezTo>
                <a:cubicBezTo>
                  <a:pt x="48" y="36"/>
                  <a:pt x="48" y="37"/>
                  <a:pt x="48" y="37"/>
                </a:cubicBezTo>
                <a:cubicBezTo>
                  <a:pt x="48" y="38"/>
                  <a:pt x="47" y="37"/>
                  <a:pt x="47" y="37"/>
                </a:cubicBezTo>
                <a:cubicBezTo>
                  <a:pt x="47" y="37"/>
                  <a:pt x="47" y="38"/>
                  <a:pt x="47" y="38"/>
                </a:cubicBezTo>
                <a:cubicBezTo>
                  <a:pt x="46" y="37"/>
                  <a:pt x="45" y="37"/>
                  <a:pt x="44" y="38"/>
                </a:cubicBezTo>
                <a:cubicBezTo>
                  <a:pt x="44" y="37"/>
                  <a:pt x="45" y="37"/>
                  <a:pt x="45" y="36"/>
                </a:cubicBezTo>
                <a:cubicBezTo>
                  <a:pt x="45" y="36"/>
                  <a:pt x="46" y="37"/>
                  <a:pt x="46" y="37"/>
                </a:cubicBezTo>
                <a:cubicBezTo>
                  <a:pt x="46" y="37"/>
                  <a:pt x="46" y="36"/>
                  <a:pt x="46" y="36"/>
                </a:cubicBezTo>
                <a:cubicBezTo>
                  <a:pt x="47" y="36"/>
                  <a:pt x="48" y="36"/>
                  <a:pt x="49" y="36"/>
                </a:cubicBezTo>
                <a:cubicBezTo>
                  <a:pt x="49" y="37"/>
                  <a:pt x="50" y="36"/>
                  <a:pt x="50" y="37"/>
                </a:cubicBezTo>
                <a:close/>
                <a:moveTo>
                  <a:pt x="435" y="52"/>
                </a:moveTo>
                <a:cubicBezTo>
                  <a:pt x="435" y="53"/>
                  <a:pt x="434" y="53"/>
                  <a:pt x="434" y="53"/>
                </a:cubicBezTo>
                <a:cubicBezTo>
                  <a:pt x="434" y="52"/>
                  <a:pt x="435" y="52"/>
                  <a:pt x="435" y="52"/>
                </a:cubicBezTo>
                <a:close/>
                <a:moveTo>
                  <a:pt x="52" y="34"/>
                </a:moveTo>
                <a:cubicBezTo>
                  <a:pt x="51" y="34"/>
                  <a:pt x="50" y="32"/>
                  <a:pt x="49" y="34"/>
                </a:cubicBezTo>
                <a:cubicBezTo>
                  <a:pt x="48" y="35"/>
                  <a:pt x="48" y="34"/>
                  <a:pt x="47" y="34"/>
                </a:cubicBezTo>
                <a:cubicBezTo>
                  <a:pt x="46" y="33"/>
                  <a:pt x="46" y="35"/>
                  <a:pt x="45" y="34"/>
                </a:cubicBezTo>
                <a:cubicBezTo>
                  <a:pt x="45" y="33"/>
                  <a:pt x="46" y="33"/>
                  <a:pt x="47" y="33"/>
                </a:cubicBezTo>
                <a:cubicBezTo>
                  <a:pt x="49" y="33"/>
                  <a:pt x="52" y="32"/>
                  <a:pt x="52" y="34"/>
                </a:cubicBezTo>
                <a:close/>
                <a:moveTo>
                  <a:pt x="53" y="34"/>
                </a:moveTo>
                <a:cubicBezTo>
                  <a:pt x="53" y="31"/>
                  <a:pt x="55" y="33"/>
                  <a:pt x="57" y="32"/>
                </a:cubicBezTo>
                <a:cubicBezTo>
                  <a:pt x="57" y="34"/>
                  <a:pt x="57" y="32"/>
                  <a:pt x="58" y="33"/>
                </a:cubicBezTo>
                <a:cubicBezTo>
                  <a:pt x="57" y="35"/>
                  <a:pt x="54" y="32"/>
                  <a:pt x="53" y="34"/>
                </a:cubicBezTo>
                <a:close/>
                <a:moveTo>
                  <a:pt x="50" y="30"/>
                </a:moveTo>
                <a:cubicBezTo>
                  <a:pt x="49" y="30"/>
                  <a:pt x="49" y="31"/>
                  <a:pt x="49" y="31"/>
                </a:cubicBezTo>
                <a:cubicBezTo>
                  <a:pt x="48" y="29"/>
                  <a:pt x="50" y="30"/>
                  <a:pt x="50" y="29"/>
                </a:cubicBezTo>
                <a:cubicBezTo>
                  <a:pt x="52" y="30"/>
                  <a:pt x="53" y="30"/>
                  <a:pt x="55" y="30"/>
                </a:cubicBezTo>
                <a:cubicBezTo>
                  <a:pt x="55" y="31"/>
                  <a:pt x="51" y="30"/>
                  <a:pt x="50" y="30"/>
                </a:cubicBezTo>
                <a:close/>
                <a:moveTo>
                  <a:pt x="4" y="64"/>
                </a:moveTo>
                <a:cubicBezTo>
                  <a:pt x="5" y="62"/>
                  <a:pt x="5" y="60"/>
                  <a:pt x="6" y="59"/>
                </a:cubicBezTo>
                <a:cubicBezTo>
                  <a:pt x="6" y="59"/>
                  <a:pt x="7" y="59"/>
                  <a:pt x="8" y="59"/>
                </a:cubicBezTo>
                <a:cubicBezTo>
                  <a:pt x="8" y="58"/>
                  <a:pt x="9" y="57"/>
                  <a:pt x="11" y="58"/>
                </a:cubicBezTo>
                <a:cubicBezTo>
                  <a:pt x="11" y="57"/>
                  <a:pt x="12" y="57"/>
                  <a:pt x="12" y="56"/>
                </a:cubicBezTo>
                <a:cubicBezTo>
                  <a:pt x="17" y="56"/>
                  <a:pt x="19" y="55"/>
                  <a:pt x="22" y="56"/>
                </a:cubicBezTo>
                <a:cubicBezTo>
                  <a:pt x="22" y="56"/>
                  <a:pt x="22" y="56"/>
                  <a:pt x="22" y="56"/>
                </a:cubicBezTo>
                <a:cubicBezTo>
                  <a:pt x="22" y="58"/>
                  <a:pt x="22" y="57"/>
                  <a:pt x="23" y="57"/>
                </a:cubicBezTo>
                <a:cubicBezTo>
                  <a:pt x="23" y="58"/>
                  <a:pt x="25" y="59"/>
                  <a:pt x="26" y="58"/>
                </a:cubicBezTo>
                <a:cubicBezTo>
                  <a:pt x="25" y="57"/>
                  <a:pt x="24" y="56"/>
                  <a:pt x="23" y="56"/>
                </a:cubicBezTo>
                <a:cubicBezTo>
                  <a:pt x="24" y="55"/>
                  <a:pt x="25" y="56"/>
                  <a:pt x="27" y="55"/>
                </a:cubicBezTo>
                <a:cubicBezTo>
                  <a:pt x="26" y="57"/>
                  <a:pt x="28" y="57"/>
                  <a:pt x="26" y="57"/>
                </a:cubicBezTo>
                <a:cubicBezTo>
                  <a:pt x="27" y="57"/>
                  <a:pt x="28" y="58"/>
                  <a:pt x="28" y="57"/>
                </a:cubicBezTo>
                <a:cubicBezTo>
                  <a:pt x="28" y="56"/>
                  <a:pt x="27" y="56"/>
                  <a:pt x="27" y="55"/>
                </a:cubicBezTo>
                <a:cubicBezTo>
                  <a:pt x="28" y="54"/>
                  <a:pt x="28" y="54"/>
                  <a:pt x="28" y="54"/>
                </a:cubicBezTo>
                <a:cubicBezTo>
                  <a:pt x="26" y="55"/>
                  <a:pt x="29" y="57"/>
                  <a:pt x="30" y="56"/>
                </a:cubicBezTo>
                <a:cubicBezTo>
                  <a:pt x="30" y="55"/>
                  <a:pt x="29" y="56"/>
                  <a:pt x="29" y="56"/>
                </a:cubicBezTo>
                <a:cubicBezTo>
                  <a:pt x="28" y="55"/>
                  <a:pt x="31" y="55"/>
                  <a:pt x="31" y="55"/>
                </a:cubicBezTo>
                <a:cubicBezTo>
                  <a:pt x="32" y="55"/>
                  <a:pt x="32" y="55"/>
                  <a:pt x="32" y="56"/>
                </a:cubicBezTo>
                <a:cubicBezTo>
                  <a:pt x="33" y="55"/>
                  <a:pt x="34" y="56"/>
                  <a:pt x="36" y="57"/>
                </a:cubicBezTo>
                <a:cubicBezTo>
                  <a:pt x="34" y="57"/>
                  <a:pt x="32" y="58"/>
                  <a:pt x="32" y="60"/>
                </a:cubicBezTo>
                <a:cubicBezTo>
                  <a:pt x="32" y="60"/>
                  <a:pt x="32" y="59"/>
                  <a:pt x="31" y="59"/>
                </a:cubicBezTo>
                <a:cubicBezTo>
                  <a:pt x="30" y="60"/>
                  <a:pt x="32" y="60"/>
                  <a:pt x="31" y="61"/>
                </a:cubicBezTo>
                <a:cubicBezTo>
                  <a:pt x="30" y="61"/>
                  <a:pt x="30" y="61"/>
                  <a:pt x="29" y="61"/>
                </a:cubicBezTo>
                <a:cubicBezTo>
                  <a:pt x="28" y="60"/>
                  <a:pt x="30" y="61"/>
                  <a:pt x="30" y="61"/>
                </a:cubicBezTo>
                <a:cubicBezTo>
                  <a:pt x="30" y="59"/>
                  <a:pt x="28" y="60"/>
                  <a:pt x="28" y="61"/>
                </a:cubicBezTo>
                <a:cubicBezTo>
                  <a:pt x="27" y="61"/>
                  <a:pt x="27" y="60"/>
                  <a:pt x="26" y="60"/>
                </a:cubicBezTo>
                <a:cubicBezTo>
                  <a:pt x="25" y="61"/>
                  <a:pt x="25" y="61"/>
                  <a:pt x="25" y="61"/>
                </a:cubicBezTo>
                <a:cubicBezTo>
                  <a:pt x="25" y="62"/>
                  <a:pt x="26" y="61"/>
                  <a:pt x="26" y="61"/>
                </a:cubicBezTo>
                <a:cubicBezTo>
                  <a:pt x="26" y="61"/>
                  <a:pt x="26" y="62"/>
                  <a:pt x="27" y="62"/>
                </a:cubicBezTo>
                <a:cubicBezTo>
                  <a:pt x="27" y="62"/>
                  <a:pt x="28" y="61"/>
                  <a:pt x="29" y="62"/>
                </a:cubicBezTo>
                <a:cubicBezTo>
                  <a:pt x="26" y="62"/>
                  <a:pt x="24" y="63"/>
                  <a:pt x="21" y="63"/>
                </a:cubicBezTo>
                <a:cubicBezTo>
                  <a:pt x="21" y="62"/>
                  <a:pt x="21" y="61"/>
                  <a:pt x="21" y="60"/>
                </a:cubicBezTo>
                <a:cubicBezTo>
                  <a:pt x="20" y="59"/>
                  <a:pt x="20" y="60"/>
                  <a:pt x="19" y="60"/>
                </a:cubicBezTo>
                <a:cubicBezTo>
                  <a:pt x="18" y="60"/>
                  <a:pt x="20" y="61"/>
                  <a:pt x="19" y="62"/>
                </a:cubicBezTo>
                <a:cubicBezTo>
                  <a:pt x="18" y="62"/>
                  <a:pt x="18" y="62"/>
                  <a:pt x="18" y="62"/>
                </a:cubicBezTo>
                <a:cubicBezTo>
                  <a:pt x="18" y="64"/>
                  <a:pt x="19" y="63"/>
                  <a:pt x="20" y="63"/>
                </a:cubicBezTo>
                <a:cubicBezTo>
                  <a:pt x="19" y="65"/>
                  <a:pt x="17" y="64"/>
                  <a:pt x="15" y="65"/>
                </a:cubicBezTo>
                <a:cubicBezTo>
                  <a:pt x="15" y="65"/>
                  <a:pt x="16" y="64"/>
                  <a:pt x="15" y="64"/>
                </a:cubicBezTo>
                <a:cubicBezTo>
                  <a:pt x="15" y="64"/>
                  <a:pt x="15" y="64"/>
                  <a:pt x="14" y="65"/>
                </a:cubicBezTo>
                <a:cubicBezTo>
                  <a:pt x="14" y="65"/>
                  <a:pt x="14" y="65"/>
                  <a:pt x="15" y="65"/>
                </a:cubicBezTo>
                <a:cubicBezTo>
                  <a:pt x="13" y="67"/>
                  <a:pt x="11" y="67"/>
                  <a:pt x="9" y="67"/>
                </a:cubicBezTo>
                <a:cubicBezTo>
                  <a:pt x="9" y="67"/>
                  <a:pt x="9" y="66"/>
                  <a:pt x="9" y="66"/>
                </a:cubicBezTo>
                <a:cubicBezTo>
                  <a:pt x="8" y="66"/>
                  <a:pt x="8" y="68"/>
                  <a:pt x="8" y="68"/>
                </a:cubicBezTo>
                <a:cubicBezTo>
                  <a:pt x="8" y="69"/>
                  <a:pt x="7" y="68"/>
                  <a:pt x="6" y="68"/>
                </a:cubicBezTo>
                <a:cubicBezTo>
                  <a:pt x="5" y="67"/>
                  <a:pt x="5" y="65"/>
                  <a:pt x="4" y="64"/>
                </a:cubicBezTo>
                <a:close/>
                <a:moveTo>
                  <a:pt x="26" y="58"/>
                </a:moveTo>
                <a:cubicBezTo>
                  <a:pt x="26" y="60"/>
                  <a:pt x="29" y="60"/>
                  <a:pt x="29" y="59"/>
                </a:cubicBezTo>
                <a:cubicBezTo>
                  <a:pt x="28" y="58"/>
                  <a:pt x="27" y="59"/>
                  <a:pt x="26" y="58"/>
                </a:cubicBezTo>
                <a:close/>
                <a:moveTo>
                  <a:pt x="20" y="59"/>
                </a:moveTo>
                <a:cubicBezTo>
                  <a:pt x="22" y="60"/>
                  <a:pt x="22" y="60"/>
                  <a:pt x="22" y="62"/>
                </a:cubicBezTo>
                <a:cubicBezTo>
                  <a:pt x="23" y="62"/>
                  <a:pt x="22" y="60"/>
                  <a:pt x="22" y="60"/>
                </a:cubicBezTo>
                <a:cubicBezTo>
                  <a:pt x="23" y="61"/>
                  <a:pt x="25" y="61"/>
                  <a:pt x="25" y="59"/>
                </a:cubicBezTo>
                <a:cubicBezTo>
                  <a:pt x="24" y="58"/>
                  <a:pt x="24" y="60"/>
                  <a:pt x="24" y="60"/>
                </a:cubicBezTo>
                <a:cubicBezTo>
                  <a:pt x="23" y="59"/>
                  <a:pt x="21" y="58"/>
                  <a:pt x="20" y="59"/>
                </a:cubicBezTo>
                <a:close/>
                <a:moveTo>
                  <a:pt x="14" y="62"/>
                </a:moveTo>
                <a:cubicBezTo>
                  <a:pt x="15" y="62"/>
                  <a:pt x="16" y="62"/>
                  <a:pt x="16" y="61"/>
                </a:cubicBezTo>
                <a:cubicBezTo>
                  <a:pt x="17" y="61"/>
                  <a:pt x="18" y="62"/>
                  <a:pt x="18" y="61"/>
                </a:cubicBezTo>
                <a:cubicBezTo>
                  <a:pt x="18" y="60"/>
                  <a:pt x="16" y="60"/>
                  <a:pt x="16" y="60"/>
                </a:cubicBezTo>
                <a:cubicBezTo>
                  <a:pt x="16" y="62"/>
                  <a:pt x="15" y="61"/>
                  <a:pt x="14" y="62"/>
                </a:cubicBezTo>
                <a:close/>
                <a:moveTo>
                  <a:pt x="15" y="60"/>
                </a:moveTo>
                <a:cubicBezTo>
                  <a:pt x="15" y="59"/>
                  <a:pt x="14" y="59"/>
                  <a:pt x="13" y="59"/>
                </a:cubicBezTo>
                <a:cubicBezTo>
                  <a:pt x="13" y="60"/>
                  <a:pt x="14" y="60"/>
                  <a:pt x="15" y="60"/>
                </a:cubicBezTo>
                <a:close/>
                <a:moveTo>
                  <a:pt x="13" y="63"/>
                </a:moveTo>
                <a:cubicBezTo>
                  <a:pt x="13" y="63"/>
                  <a:pt x="13" y="62"/>
                  <a:pt x="14" y="62"/>
                </a:cubicBezTo>
                <a:cubicBezTo>
                  <a:pt x="13" y="61"/>
                  <a:pt x="13" y="61"/>
                  <a:pt x="12" y="61"/>
                </a:cubicBezTo>
                <a:lnTo>
                  <a:pt x="13" y="63"/>
                </a:lnTo>
                <a:close/>
                <a:moveTo>
                  <a:pt x="12" y="64"/>
                </a:moveTo>
                <a:cubicBezTo>
                  <a:pt x="12" y="64"/>
                  <a:pt x="12" y="61"/>
                  <a:pt x="11" y="62"/>
                </a:cubicBezTo>
                <a:cubicBezTo>
                  <a:pt x="11" y="62"/>
                  <a:pt x="11" y="65"/>
                  <a:pt x="12" y="64"/>
                </a:cubicBezTo>
                <a:close/>
                <a:moveTo>
                  <a:pt x="7" y="66"/>
                </a:moveTo>
                <a:cubicBezTo>
                  <a:pt x="7" y="66"/>
                  <a:pt x="7" y="66"/>
                  <a:pt x="8" y="66"/>
                </a:cubicBezTo>
                <a:cubicBezTo>
                  <a:pt x="8" y="65"/>
                  <a:pt x="7" y="64"/>
                  <a:pt x="6" y="64"/>
                </a:cubicBezTo>
                <a:cubicBezTo>
                  <a:pt x="6" y="66"/>
                  <a:pt x="7" y="65"/>
                  <a:pt x="7" y="66"/>
                </a:cubicBezTo>
                <a:close/>
                <a:moveTo>
                  <a:pt x="158" y="40"/>
                </a:moveTo>
                <a:cubicBezTo>
                  <a:pt x="158" y="41"/>
                  <a:pt x="160" y="40"/>
                  <a:pt x="160" y="42"/>
                </a:cubicBezTo>
                <a:cubicBezTo>
                  <a:pt x="159" y="42"/>
                  <a:pt x="158" y="41"/>
                  <a:pt x="157" y="41"/>
                </a:cubicBezTo>
                <a:cubicBezTo>
                  <a:pt x="157" y="41"/>
                  <a:pt x="158" y="41"/>
                  <a:pt x="158" y="40"/>
                </a:cubicBezTo>
                <a:close/>
                <a:moveTo>
                  <a:pt x="158" y="42"/>
                </a:moveTo>
                <a:cubicBezTo>
                  <a:pt x="160" y="43"/>
                  <a:pt x="157" y="44"/>
                  <a:pt x="157" y="43"/>
                </a:cubicBezTo>
                <a:cubicBezTo>
                  <a:pt x="157" y="42"/>
                  <a:pt x="158" y="43"/>
                  <a:pt x="158" y="42"/>
                </a:cubicBezTo>
                <a:close/>
                <a:moveTo>
                  <a:pt x="148" y="42"/>
                </a:moveTo>
                <a:cubicBezTo>
                  <a:pt x="148" y="42"/>
                  <a:pt x="151" y="40"/>
                  <a:pt x="152" y="42"/>
                </a:cubicBezTo>
                <a:cubicBezTo>
                  <a:pt x="152" y="41"/>
                  <a:pt x="153" y="41"/>
                  <a:pt x="154" y="41"/>
                </a:cubicBezTo>
                <a:cubicBezTo>
                  <a:pt x="154" y="41"/>
                  <a:pt x="154" y="41"/>
                  <a:pt x="153" y="41"/>
                </a:cubicBezTo>
                <a:cubicBezTo>
                  <a:pt x="153" y="42"/>
                  <a:pt x="153" y="42"/>
                  <a:pt x="154" y="42"/>
                </a:cubicBezTo>
                <a:cubicBezTo>
                  <a:pt x="153" y="43"/>
                  <a:pt x="149" y="40"/>
                  <a:pt x="149" y="43"/>
                </a:cubicBezTo>
                <a:cubicBezTo>
                  <a:pt x="149" y="43"/>
                  <a:pt x="149" y="42"/>
                  <a:pt x="148" y="42"/>
                </a:cubicBezTo>
                <a:close/>
                <a:moveTo>
                  <a:pt x="161" y="41"/>
                </a:moveTo>
                <a:cubicBezTo>
                  <a:pt x="163" y="42"/>
                  <a:pt x="163" y="40"/>
                  <a:pt x="164" y="41"/>
                </a:cubicBezTo>
                <a:cubicBezTo>
                  <a:pt x="164" y="42"/>
                  <a:pt x="162" y="42"/>
                  <a:pt x="162" y="43"/>
                </a:cubicBezTo>
                <a:cubicBezTo>
                  <a:pt x="161" y="42"/>
                  <a:pt x="160" y="41"/>
                  <a:pt x="161" y="40"/>
                </a:cubicBezTo>
                <a:cubicBezTo>
                  <a:pt x="161" y="39"/>
                  <a:pt x="160" y="41"/>
                  <a:pt x="160" y="40"/>
                </a:cubicBezTo>
                <a:cubicBezTo>
                  <a:pt x="160" y="39"/>
                  <a:pt x="161" y="39"/>
                  <a:pt x="162" y="39"/>
                </a:cubicBezTo>
                <a:cubicBezTo>
                  <a:pt x="162" y="41"/>
                  <a:pt x="161" y="41"/>
                  <a:pt x="161" y="41"/>
                </a:cubicBezTo>
                <a:close/>
                <a:moveTo>
                  <a:pt x="152" y="39"/>
                </a:moveTo>
                <a:cubicBezTo>
                  <a:pt x="154" y="39"/>
                  <a:pt x="155" y="39"/>
                  <a:pt x="158" y="39"/>
                </a:cubicBezTo>
                <a:cubicBezTo>
                  <a:pt x="157" y="41"/>
                  <a:pt x="156" y="41"/>
                  <a:pt x="154" y="41"/>
                </a:cubicBezTo>
                <a:cubicBezTo>
                  <a:pt x="154" y="40"/>
                  <a:pt x="156" y="41"/>
                  <a:pt x="156" y="40"/>
                </a:cubicBezTo>
                <a:cubicBezTo>
                  <a:pt x="155" y="39"/>
                  <a:pt x="153" y="41"/>
                  <a:pt x="152" y="39"/>
                </a:cubicBezTo>
                <a:close/>
                <a:moveTo>
                  <a:pt x="83" y="38"/>
                </a:moveTo>
                <a:cubicBezTo>
                  <a:pt x="84" y="39"/>
                  <a:pt x="83" y="39"/>
                  <a:pt x="84" y="39"/>
                </a:cubicBezTo>
                <a:cubicBezTo>
                  <a:pt x="83" y="41"/>
                  <a:pt x="82" y="39"/>
                  <a:pt x="82" y="38"/>
                </a:cubicBezTo>
                <a:lnTo>
                  <a:pt x="83" y="38"/>
                </a:lnTo>
                <a:close/>
                <a:moveTo>
                  <a:pt x="167" y="40"/>
                </a:moveTo>
                <a:cubicBezTo>
                  <a:pt x="166" y="40"/>
                  <a:pt x="165" y="39"/>
                  <a:pt x="163" y="40"/>
                </a:cubicBezTo>
                <a:cubicBezTo>
                  <a:pt x="164" y="39"/>
                  <a:pt x="165" y="40"/>
                  <a:pt x="165" y="38"/>
                </a:cubicBezTo>
                <a:cubicBezTo>
                  <a:pt x="165" y="39"/>
                  <a:pt x="167" y="39"/>
                  <a:pt x="167" y="40"/>
                </a:cubicBezTo>
                <a:close/>
                <a:moveTo>
                  <a:pt x="179" y="45"/>
                </a:moveTo>
                <a:cubicBezTo>
                  <a:pt x="179" y="46"/>
                  <a:pt x="176" y="46"/>
                  <a:pt x="175" y="45"/>
                </a:cubicBezTo>
                <a:cubicBezTo>
                  <a:pt x="175" y="43"/>
                  <a:pt x="175" y="45"/>
                  <a:pt x="176" y="45"/>
                </a:cubicBezTo>
                <a:cubicBezTo>
                  <a:pt x="177" y="45"/>
                  <a:pt x="178" y="44"/>
                  <a:pt x="179" y="45"/>
                </a:cubicBezTo>
                <a:close/>
                <a:moveTo>
                  <a:pt x="149" y="39"/>
                </a:moveTo>
                <a:cubicBezTo>
                  <a:pt x="147" y="39"/>
                  <a:pt x="149" y="41"/>
                  <a:pt x="147" y="41"/>
                </a:cubicBezTo>
                <a:cubicBezTo>
                  <a:pt x="147" y="40"/>
                  <a:pt x="148" y="40"/>
                  <a:pt x="148" y="39"/>
                </a:cubicBezTo>
                <a:cubicBezTo>
                  <a:pt x="149" y="39"/>
                  <a:pt x="150" y="38"/>
                  <a:pt x="151" y="39"/>
                </a:cubicBezTo>
                <a:cubicBezTo>
                  <a:pt x="150" y="39"/>
                  <a:pt x="148" y="40"/>
                  <a:pt x="149" y="39"/>
                </a:cubicBezTo>
                <a:close/>
                <a:moveTo>
                  <a:pt x="173" y="45"/>
                </a:moveTo>
                <a:cubicBezTo>
                  <a:pt x="172" y="46"/>
                  <a:pt x="170" y="45"/>
                  <a:pt x="169" y="45"/>
                </a:cubicBezTo>
                <a:cubicBezTo>
                  <a:pt x="170" y="45"/>
                  <a:pt x="172" y="45"/>
                  <a:pt x="173" y="45"/>
                </a:cubicBezTo>
                <a:close/>
                <a:moveTo>
                  <a:pt x="170" y="42"/>
                </a:moveTo>
                <a:cubicBezTo>
                  <a:pt x="169" y="41"/>
                  <a:pt x="169" y="42"/>
                  <a:pt x="168" y="41"/>
                </a:cubicBezTo>
                <a:cubicBezTo>
                  <a:pt x="168" y="40"/>
                  <a:pt x="169" y="41"/>
                  <a:pt x="169" y="40"/>
                </a:cubicBezTo>
                <a:cubicBezTo>
                  <a:pt x="170" y="40"/>
                  <a:pt x="170" y="41"/>
                  <a:pt x="170" y="42"/>
                </a:cubicBezTo>
                <a:close/>
                <a:moveTo>
                  <a:pt x="178" y="41"/>
                </a:moveTo>
                <a:cubicBezTo>
                  <a:pt x="178" y="42"/>
                  <a:pt x="179" y="42"/>
                  <a:pt x="179" y="42"/>
                </a:cubicBezTo>
                <a:cubicBezTo>
                  <a:pt x="179" y="44"/>
                  <a:pt x="177" y="42"/>
                  <a:pt x="176" y="43"/>
                </a:cubicBezTo>
                <a:cubicBezTo>
                  <a:pt x="175" y="42"/>
                  <a:pt x="175" y="41"/>
                  <a:pt x="175" y="41"/>
                </a:cubicBezTo>
                <a:cubicBezTo>
                  <a:pt x="174" y="41"/>
                  <a:pt x="175" y="42"/>
                  <a:pt x="175" y="43"/>
                </a:cubicBezTo>
                <a:cubicBezTo>
                  <a:pt x="174" y="42"/>
                  <a:pt x="174" y="42"/>
                  <a:pt x="173" y="42"/>
                </a:cubicBezTo>
                <a:cubicBezTo>
                  <a:pt x="173" y="41"/>
                  <a:pt x="174" y="41"/>
                  <a:pt x="173" y="41"/>
                </a:cubicBezTo>
                <a:cubicBezTo>
                  <a:pt x="174" y="40"/>
                  <a:pt x="175" y="39"/>
                  <a:pt x="175" y="40"/>
                </a:cubicBezTo>
                <a:cubicBezTo>
                  <a:pt x="176" y="40"/>
                  <a:pt x="176" y="39"/>
                  <a:pt x="177" y="40"/>
                </a:cubicBezTo>
                <a:cubicBezTo>
                  <a:pt x="177" y="41"/>
                  <a:pt x="176" y="40"/>
                  <a:pt x="176" y="40"/>
                </a:cubicBezTo>
                <a:cubicBezTo>
                  <a:pt x="176" y="41"/>
                  <a:pt x="176" y="41"/>
                  <a:pt x="176" y="42"/>
                </a:cubicBezTo>
                <a:cubicBezTo>
                  <a:pt x="177" y="41"/>
                  <a:pt x="178" y="39"/>
                  <a:pt x="179" y="39"/>
                </a:cubicBezTo>
                <a:cubicBezTo>
                  <a:pt x="178" y="41"/>
                  <a:pt x="180" y="40"/>
                  <a:pt x="181" y="40"/>
                </a:cubicBezTo>
                <a:cubicBezTo>
                  <a:pt x="181" y="41"/>
                  <a:pt x="180" y="41"/>
                  <a:pt x="180" y="41"/>
                </a:cubicBezTo>
                <a:cubicBezTo>
                  <a:pt x="179" y="42"/>
                  <a:pt x="179" y="41"/>
                  <a:pt x="178" y="41"/>
                </a:cubicBezTo>
                <a:close/>
                <a:moveTo>
                  <a:pt x="166" y="46"/>
                </a:moveTo>
                <a:cubicBezTo>
                  <a:pt x="165" y="45"/>
                  <a:pt x="164" y="46"/>
                  <a:pt x="163" y="46"/>
                </a:cubicBezTo>
                <a:cubicBezTo>
                  <a:pt x="162" y="46"/>
                  <a:pt x="162" y="46"/>
                  <a:pt x="161" y="46"/>
                </a:cubicBezTo>
                <a:cubicBezTo>
                  <a:pt x="161" y="46"/>
                  <a:pt x="161" y="46"/>
                  <a:pt x="160" y="46"/>
                </a:cubicBezTo>
                <a:cubicBezTo>
                  <a:pt x="157" y="46"/>
                  <a:pt x="154" y="45"/>
                  <a:pt x="151" y="46"/>
                </a:cubicBezTo>
                <a:cubicBezTo>
                  <a:pt x="151" y="43"/>
                  <a:pt x="153" y="45"/>
                  <a:pt x="154" y="45"/>
                </a:cubicBezTo>
                <a:cubicBezTo>
                  <a:pt x="155" y="45"/>
                  <a:pt x="155" y="44"/>
                  <a:pt x="156" y="45"/>
                </a:cubicBezTo>
                <a:cubicBezTo>
                  <a:pt x="157" y="45"/>
                  <a:pt x="156" y="44"/>
                  <a:pt x="156" y="44"/>
                </a:cubicBezTo>
                <a:cubicBezTo>
                  <a:pt x="157" y="43"/>
                  <a:pt x="158" y="44"/>
                  <a:pt x="157" y="45"/>
                </a:cubicBezTo>
                <a:cubicBezTo>
                  <a:pt x="160" y="45"/>
                  <a:pt x="162" y="45"/>
                  <a:pt x="164" y="45"/>
                </a:cubicBezTo>
                <a:cubicBezTo>
                  <a:pt x="165" y="45"/>
                  <a:pt x="166" y="45"/>
                  <a:pt x="166" y="46"/>
                </a:cubicBezTo>
                <a:close/>
                <a:moveTo>
                  <a:pt x="81" y="39"/>
                </a:moveTo>
                <a:cubicBezTo>
                  <a:pt x="81" y="40"/>
                  <a:pt x="79" y="41"/>
                  <a:pt x="78" y="40"/>
                </a:cubicBezTo>
                <a:cubicBezTo>
                  <a:pt x="78" y="39"/>
                  <a:pt x="80" y="40"/>
                  <a:pt x="81" y="39"/>
                </a:cubicBezTo>
                <a:close/>
                <a:moveTo>
                  <a:pt x="77" y="30"/>
                </a:moveTo>
                <a:cubicBezTo>
                  <a:pt x="77" y="30"/>
                  <a:pt x="78" y="31"/>
                  <a:pt x="79" y="30"/>
                </a:cubicBezTo>
                <a:cubicBezTo>
                  <a:pt x="79" y="32"/>
                  <a:pt x="76" y="30"/>
                  <a:pt x="77" y="30"/>
                </a:cubicBezTo>
                <a:cubicBezTo>
                  <a:pt x="76" y="30"/>
                  <a:pt x="75" y="30"/>
                  <a:pt x="74" y="30"/>
                </a:cubicBezTo>
                <a:cubicBezTo>
                  <a:pt x="73" y="30"/>
                  <a:pt x="72" y="30"/>
                  <a:pt x="71" y="30"/>
                </a:cubicBezTo>
                <a:cubicBezTo>
                  <a:pt x="71" y="30"/>
                  <a:pt x="71" y="30"/>
                  <a:pt x="70" y="30"/>
                </a:cubicBezTo>
                <a:cubicBezTo>
                  <a:pt x="71" y="29"/>
                  <a:pt x="72" y="30"/>
                  <a:pt x="74" y="30"/>
                </a:cubicBezTo>
                <a:cubicBezTo>
                  <a:pt x="75" y="30"/>
                  <a:pt x="76" y="29"/>
                  <a:pt x="77" y="30"/>
                </a:cubicBezTo>
                <a:close/>
                <a:moveTo>
                  <a:pt x="80" y="37"/>
                </a:moveTo>
                <a:cubicBezTo>
                  <a:pt x="79" y="36"/>
                  <a:pt x="81" y="36"/>
                  <a:pt x="80" y="35"/>
                </a:cubicBezTo>
                <a:cubicBezTo>
                  <a:pt x="81" y="35"/>
                  <a:pt x="81" y="35"/>
                  <a:pt x="81" y="36"/>
                </a:cubicBezTo>
                <a:cubicBezTo>
                  <a:pt x="81" y="36"/>
                  <a:pt x="81" y="37"/>
                  <a:pt x="80" y="37"/>
                </a:cubicBezTo>
                <a:close/>
                <a:moveTo>
                  <a:pt x="81" y="36"/>
                </a:moveTo>
                <a:cubicBezTo>
                  <a:pt x="82" y="36"/>
                  <a:pt x="81" y="33"/>
                  <a:pt x="82" y="34"/>
                </a:cubicBezTo>
                <a:cubicBezTo>
                  <a:pt x="83" y="35"/>
                  <a:pt x="81" y="35"/>
                  <a:pt x="82" y="36"/>
                </a:cubicBezTo>
                <a:cubicBezTo>
                  <a:pt x="82" y="37"/>
                  <a:pt x="81" y="37"/>
                  <a:pt x="81" y="36"/>
                </a:cubicBezTo>
                <a:close/>
                <a:moveTo>
                  <a:pt x="80" y="30"/>
                </a:moveTo>
                <a:cubicBezTo>
                  <a:pt x="79" y="30"/>
                  <a:pt x="79" y="28"/>
                  <a:pt x="78" y="29"/>
                </a:cubicBezTo>
                <a:cubicBezTo>
                  <a:pt x="77" y="29"/>
                  <a:pt x="80" y="27"/>
                  <a:pt x="80" y="30"/>
                </a:cubicBezTo>
                <a:close/>
                <a:moveTo>
                  <a:pt x="132" y="48"/>
                </a:moveTo>
                <a:cubicBezTo>
                  <a:pt x="131" y="48"/>
                  <a:pt x="131" y="47"/>
                  <a:pt x="130" y="48"/>
                </a:cubicBezTo>
                <a:cubicBezTo>
                  <a:pt x="130" y="46"/>
                  <a:pt x="132" y="48"/>
                  <a:pt x="132" y="46"/>
                </a:cubicBezTo>
                <a:cubicBezTo>
                  <a:pt x="133" y="46"/>
                  <a:pt x="132" y="47"/>
                  <a:pt x="132" y="48"/>
                </a:cubicBezTo>
                <a:close/>
                <a:moveTo>
                  <a:pt x="97" y="48"/>
                </a:moveTo>
                <a:cubicBezTo>
                  <a:pt x="95" y="49"/>
                  <a:pt x="93" y="48"/>
                  <a:pt x="91" y="48"/>
                </a:cubicBezTo>
                <a:cubicBezTo>
                  <a:pt x="90" y="48"/>
                  <a:pt x="89" y="50"/>
                  <a:pt x="88" y="49"/>
                </a:cubicBezTo>
                <a:cubicBezTo>
                  <a:pt x="88" y="48"/>
                  <a:pt x="89" y="48"/>
                  <a:pt x="90" y="48"/>
                </a:cubicBezTo>
                <a:cubicBezTo>
                  <a:pt x="91" y="48"/>
                  <a:pt x="91" y="48"/>
                  <a:pt x="92" y="47"/>
                </a:cubicBezTo>
                <a:cubicBezTo>
                  <a:pt x="92" y="47"/>
                  <a:pt x="92" y="48"/>
                  <a:pt x="92" y="48"/>
                </a:cubicBezTo>
                <a:cubicBezTo>
                  <a:pt x="93" y="48"/>
                  <a:pt x="93" y="47"/>
                  <a:pt x="94" y="48"/>
                </a:cubicBezTo>
                <a:cubicBezTo>
                  <a:pt x="95" y="48"/>
                  <a:pt x="95" y="48"/>
                  <a:pt x="97" y="48"/>
                </a:cubicBezTo>
                <a:close/>
                <a:moveTo>
                  <a:pt x="75" y="32"/>
                </a:moveTo>
                <a:cubicBezTo>
                  <a:pt x="75" y="31"/>
                  <a:pt x="76" y="31"/>
                  <a:pt x="77" y="31"/>
                </a:cubicBezTo>
                <a:cubicBezTo>
                  <a:pt x="77" y="32"/>
                  <a:pt x="75" y="33"/>
                  <a:pt x="75" y="32"/>
                </a:cubicBezTo>
                <a:close/>
                <a:moveTo>
                  <a:pt x="72" y="37"/>
                </a:moveTo>
                <a:cubicBezTo>
                  <a:pt x="71" y="37"/>
                  <a:pt x="71" y="37"/>
                  <a:pt x="70" y="36"/>
                </a:cubicBezTo>
                <a:cubicBezTo>
                  <a:pt x="71" y="33"/>
                  <a:pt x="74" y="35"/>
                  <a:pt x="76" y="35"/>
                </a:cubicBezTo>
                <a:cubicBezTo>
                  <a:pt x="76" y="35"/>
                  <a:pt x="76" y="34"/>
                  <a:pt x="76" y="33"/>
                </a:cubicBezTo>
                <a:cubicBezTo>
                  <a:pt x="77" y="35"/>
                  <a:pt x="78" y="33"/>
                  <a:pt x="79" y="33"/>
                </a:cubicBezTo>
                <a:cubicBezTo>
                  <a:pt x="80" y="33"/>
                  <a:pt x="80" y="34"/>
                  <a:pt x="81" y="34"/>
                </a:cubicBezTo>
                <a:cubicBezTo>
                  <a:pt x="80" y="35"/>
                  <a:pt x="79" y="34"/>
                  <a:pt x="77" y="35"/>
                </a:cubicBezTo>
                <a:cubicBezTo>
                  <a:pt x="77" y="35"/>
                  <a:pt x="77" y="36"/>
                  <a:pt x="76" y="36"/>
                </a:cubicBezTo>
                <a:cubicBezTo>
                  <a:pt x="76" y="36"/>
                  <a:pt x="76" y="36"/>
                  <a:pt x="76" y="35"/>
                </a:cubicBezTo>
                <a:cubicBezTo>
                  <a:pt x="74" y="36"/>
                  <a:pt x="72" y="34"/>
                  <a:pt x="72" y="37"/>
                </a:cubicBezTo>
                <a:close/>
                <a:moveTo>
                  <a:pt x="78" y="46"/>
                </a:moveTo>
                <a:cubicBezTo>
                  <a:pt x="78" y="47"/>
                  <a:pt x="76" y="47"/>
                  <a:pt x="75" y="47"/>
                </a:cubicBezTo>
                <a:cubicBezTo>
                  <a:pt x="75" y="48"/>
                  <a:pt x="72" y="48"/>
                  <a:pt x="72" y="46"/>
                </a:cubicBezTo>
                <a:cubicBezTo>
                  <a:pt x="74" y="46"/>
                  <a:pt x="77" y="45"/>
                  <a:pt x="78" y="46"/>
                </a:cubicBezTo>
                <a:close/>
                <a:moveTo>
                  <a:pt x="592" y="49"/>
                </a:moveTo>
                <a:cubicBezTo>
                  <a:pt x="591" y="49"/>
                  <a:pt x="588" y="49"/>
                  <a:pt x="586" y="49"/>
                </a:cubicBezTo>
                <a:cubicBezTo>
                  <a:pt x="588" y="48"/>
                  <a:pt x="590" y="48"/>
                  <a:pt x="592" y="49"/>
                </a:cubicBezTo>
                <a:close/>
                <a:moveTo>
                  <a:pt x="203" y="18"/>
                </a:moveTo>
                <a:cubicBezTo>
                  <a:pt x="202" y="19"/>
                  <a:pt x="201" y="18"/>
                  <a:pt x="201" y="18"/>
                </a:cubicBezTo>
                <a:cubicBezTo>
                  <a:pt x="201" y="17"/>
                  <a:pt x="202" y="17"/>
                  <a:pt x="203" y="18"/>
                </a:cubicBezTo>
                <a:close/>
                <a:moveTo>
                  <a:pt x="200" y="19"/>
                </a:moveTo>
                <a:cubicBezTo>
                  <a:pt x="203" y="20"/>
                  <a:pt x="203" y="20"/>
                  <a:pt x="203" y="20"/>
                </a:cubicBezTo>
                <a:cubicBezTo>
                  <a:pt x="203" y="21"/>
                  <a:pt x="200" y="21"/>
                  <a:pt x="200" y="19"/>
                </a:cubicBezTo>
                <a:close/>
                <a:moveTo>
                  <a:pt x="201" y="16"/>
                </a:moveTo>
                <a:cubicBezTo>
                  <a:pt x="201" y="14"/>
                  <a:pt x="202" y="15"/>
                  <a:pt x="202" y="15"/>
                </a:cubicBezTo>
                <a:cubicBezTo>
                  <a:pt x="202" y="16"/>
                  <a:pt x="201" y="16"/>
                  <a:pt x="201" y="16"/>
                </a:cubicBezTo>
                <a:close/>
                <a:moveTo>
                  <a:pt x="220" y="21"/>
                </a:moveTo>
                <a:cubicBezTo>
                  <a:pt x="220" y="20"/>
                  <a:pt x="222" y="21"/>
                  <a:pt x="223" y="21"/>
                </a:cubicBezTo>
                <a:cubicBezTo>
                  <a:pt x="222" y="22"/>
                  <a:pt x="221" y="21"/>
                  <a:pt x="220" y="21"/>
                </a:cubicBezTo>
                <a:close/>
                <a:moveTo>
                  <a:pt x="200" y="12"/>
                </a:moveTo>
                <a:cubicBezTo>
                  <a:pt x="198" y="13"/>
                  <a:pt x="197" y="12"/>
                  <a:pt x="195" y="12"/>
                </a:cubicBezTo>
                <a:cubicBezTo>
                  <a:pt x="196" y="10"/>
                  <a:pt x="194" y="12"/>
                  <a:pt x="194" y="10"/>
                </a:cubicBezTo>
                <a:cubicBezTo>
                  <a:pt x="195" y="11"/>
                  <a:pt x="196" y="10"/>
                  <a:pt x="197" y="11"/>
                </a:cubicBezTo>
                <a:cubicBezTo>
                  <a:pt x="197" y="11"/>
                  <a:pt x="197" y="11"/>
                  <a:pt x="197" y="12"/>
                </a:cubicBezTo>
                <a:cubicBezTo>
                  <a:pt x="197" y="12"/>
                  <a:pt x="198" y="11"/>
                  <a:pt x="199" y="12"/>
                </a:cubicBezTo>
                <a:cubicBezTo>
                  <a:pt x="199" y="11"/>
                  <a:pt x="199" y="11"/>
                  <a:pt x="199" y="10"/>
                </a:cubicBezTo>
                <a:cubicBezTo>
                  <a:pt x="200" y="11"/>
                  <a:pt x="201" y="10"/>
                  <a:pt x="202" y="11"/>
                </a:cubicBezTo>
                <a:cubicBezTo>
                  <a:pt x="202" y="11"/>
                  <a:pt x="202" y="11"/>
                  <a:pt x="202" y="11"/>
                </a:cubicBezTo>
                <a:cubicBezTo>
                  <a:pt x="202" y="10"/>
                  <a:pt x="203" y="11"/>
                  <a:pt x="203" y="11"/>
                </a:cubicBezTo>
                <a:cubicBezTo>
                  <a:pt x="203" y="12"/>
                  <a:pt x="201" y="12"/>
                  <a:pt x="202" y="13"/>
                </a:cubicBezTo>
                <a:cubicBezTo>
                  <a:pt x="201" y="13"/>
                  <a:pt x="201" y="12"/>
                  <a:pt x="201" y="11"/>
                </a:cubicBezTo>
                <a:cubicBezTo>
                  <a:pt x="201" y="11"/>
                  <a:pt x="200" y="11"/>
                  <a:pt x="200" y="12"/>
                </a:cubicBezTo>
                <a:close/>
                <a:moveTo>
                  <a:pt x="193" y="20"/>
                </a:moveTo>
                <a:cubicBezTo>
                  <a:pt x="194" y="18"/>
                  <a:pt x="196" y="19"/>
                  <a:pt x="197" y="19"/>
                </a:cubicBezTo>
                <a:cubicBezTo>
                  <a:pt x="196" y="21"/>
                  <a:pt x="195" y="19"/>
                  <a:pt x="193" y="20"/>
                </a:cubicBezTo>
                <a:close/>
                <a:moveTo>
                  <a:pt x="226" y="16"/>
                </a:moveTo>
                <a:cubicBezTo>
                  <a:pt x="226" y="17"/>
                  <a:pt x="226" y="17"/>
                  <a:pt x="227" y="17"/>
                </a:cubicBezTo>
                <a:cubicBezTo>
                  <a:pt x="227" y="17"/>
                  <a:pt x="227" y="17"/>
                  <a:pt x="227" y="16"/>
                </a:cubicBezTo>
                <a:cubicBezTo>
                  <a:pt x="228" y="16"/>
                  <a:pt x="229" y="17"/>
                  <a:pt x="230" y="17"/>
                </a:cubicBezTo>
                <a:cubicBezTo>
                  <a:pt x="229" y="18"/>
                  <a:pt x="229" y="18"/>
                  <a:pt x="228" y="19"/>
                </a:cubicBezTo>
                <a:cubicBezTo>
                  <a:pt x="227" y="18"/>
                  <a:pt x="229" y="18"/>
                  <a:pt x="229" y="17"/>
                </a:cubicBezTo>
                <a:cubicBezTo>
                  <a:pt x="227" y="17"/>
                  <a:pt x="227" y="19"/>
                  <a:pt x="226" y="18"/>
                </a:cubicBezTo>
                <a:cubicBezTo>
                  <a:pt x="226" y="16"/>
                  <a:pt x="225" y="17"/>
                  <a:pt x="224" y="17"/>
                </a:cubicBezTo>
                <a:cubicBezTo>
                  <a:pt x="224" y="15"/>
                  <a:pt x="225" y="15"/>
                  <a:pt x="226" y="15"/>
                </a:cubicBezTo>
                <a:cubicBezTo>
                  <a:pt x="226" y="16"/>
                  <a:pt x="226" y="16"/>
                  <a:pt x="226" y="16"/>
                </a:cubicBezTo>
                <a:close/>
                <a:moveTo>
                  <a:pt x="195" y="14"/>
                </a:moveTo>
                <a:cubicBezTo>
                  <a:pt x="194" y="15"/>
                  <a:pt x="193" y="14"/>
                  <a:pt x="192" y="14"/>
                </a:cubicBezTo>
                <a:cubicBezTo>
                  <a:pt x="192" y="13"/>
                  <a:pt x="194" y="14"/>
                  <a:pt x="195" y="14"/>
                </a:cubicBezTo>
                <a:close/>
                <a:moveTo>
                  <a:pt x="198" y="9"/>
                </a:moveTo>
                <a:cubicBezTo>
                  <a:pt x="198" y="8"/>
                  <a:pt x="199" y="9"/>
                  <a:pt x="200" y="9"/>
                </a:cubicBezTo>
                <a:cubicBezTo>
                  <a:pt x="200" y="10"/>
                  <a:pt x="199" y="10"/>
                  <a:pt x="198" y="9"/>
                </a:cubicBezTo>
                <a:close/>
                <a:moveTo>
                  <a:pt x="232" y="15"/>
                </a:moveTo>
                <a:cubicBezTo>
                  <a:pt x="233" y="15"/>
                  <a:pt x="233" y="14"/>
                  <a:pt x="234" y="14"/>
                </a:cubicBezTo>
                <a:cubicBezTo>
                  <a:pt x="234" y="15"/>
                  <a:pt x="233" y="15"/>
                  <a:pt x="232" y="15"/>
                </a:cubicBezTo>
                <a:close/>
                <a:moveTo>
                  <a:pt x="241" y="16"/>
                </a:moveTo>
                <a:cubicBezTo>
                  <a:pt x="241" y="16"/>
                  <a:pt x="240" y="16"/>
                  <a:pt x="240" y="16"/>
                </a:cubicBezTo>
                <a:cubicBezTo>
                  <a:pt x="241" y="15"/>
                  <a:pt x="241" y="15"/>
                  <a:pt x="242" y="15"/>
                </a:cubicBezTo>
                <a:cubicBezTo>
                  <a:pt x="242" y="16"/>
                  <a:pt x="241" y="15"/>
                  <a:pt x="241" y="16"/>
                </a:cubicBezTo>
                <a:close/>
                <a:moveTo>
                  <a:pt x="192" y="20"/>
                </a:moveTo>
                <a:cubicBezTo>
                  <a:pt x="188" y="19"/>
                  <a:pt x="186" y="19"/>
                  <a:pt x="182" y="19"/>
                </a:cubicBezTo>
                <a:cubicBezTo>
                  <a:pt x="181" y="18"/>
                  <a:pt x="183" y="19"/>
                  <a:pt x="184" y="19"/>
                </a:cubicBezTo>
                <a:cubicBezTo>
                  <a:pt x="186" y="19"/>
                  <a:pt x="190" y="19"/>
                  <a:pt x="193" y="19"/>
                </a:cubicBezTo>
                <a:cubicBezTo>
                  <a:pt x="193" y="20"/>
                  <a:pt x="192" y="20"/>
                  <a:pt x="192" y="20"/>
                </a:cubicBezTo>
                <a:close/>
                <a:moveTo>
                  <a:pt x="254" y="16"/>
                </a:moveTo>
                <a:cubicBezTo>
                  <a:pt x="256" y="16"/>
                  <a:pt x="255" y="17"/>
                  <a:pt x="255" y="18"/>
                </a:cubicBezTo>
                <a:cubicBezTo>
                  <a:pt x="254" y="18"/>
                  <a:pt x="255" y="17"/>
                  <a:pt x="254" y="16"/>
                </a:cubicBezTo>
                <a:close/>
                <a:moveTo>
                  <a:pt x="269" y="12"/>
                </a:moveTo>
                <a:cubicBezTo>
                  <a:pt x="270" y="12"/>
                  <a:pt x="270" y="12"/>
                  <a:pt x="270" y="13"/>
                </a:cubicBezTo>
                <a:cubicBezTo>
                  <a:pt x="269" y="13"/>
                  <a:pt x="269" y="13"/>
                  <a:pt x="269" y="12"/>
                </a:cubicBezTo>
                <a:close/>
                <a:moveTo>
                  <a:pt x="256" y="12"/>
                </a:moveTo>
                <a:cubicBezTo>
                  <a:pt x="258" y="11"/>
                  <a:pt x="261" y="12"/>
                  <a:pt x="263" y="13"/>
                </a:cubicBezTo>
                <a:cubicBezTo>
                  <a:pt x="264" y="13"/>
                  <a:pt x="264" y="11"/>
                  <a:pt x="265" y="12"/>
                </a:cubicBezTo>
                <a:cubicBezTo>
                  <a:pt x="265" y="12"/>
                  <a:pt x="265" y="12"/>
                  <a:pt x="264" y="13"/>
                </a:cubicBezTo>
                <a:cubicBezTo>
                  <a:pt x="266" y="13"/>
                  <a:pt x="267" y="12"/>
                  <a:pt x="268" y="12"/>
                </a:cubicBezTo>
                <a:cubicBezTo>
                  <a:pt x="268" y="14"/>
                  <a:pt x="269" y="14"/>
                  <a:pt x="270" y="14"/>
                </a:cubicBezTo>
                <a:cubicBezTo>
                  <a:pt x="269" y="16"/>
                  <a:pt x="267" y="14"/>
                  <a:pt x="266" y="14"/>
                </a:cubicBezTo>
                <a:cubicBezTo>
                  <a:pt x="266" y="15"/>
                  <a:pt x="264" y="16"/>
                  <a:pt x="263" y="16"/>
                </a:cubicBezTo>
                <a:cubicBezTo>
                  <a:pt x="263" y="15"/>
                  <a:pt x="265" y="15"/>
                  <a:pt x="265" y="15"/>
                </a:cubicBezTo>
                <a:cubicBezTo>
                  <a:pt x="264" y="13"/>
                  <a:pt x="264" y="15"/>
                  <a:pt x="263" y="15"/>
                </a:cubicBezTo>
                <a:cubicBezTo>
                  <a:pt x="263" y="14"/>
                  <a:pt x="262" y="15"/>
                  <a:pt x="261" y="15"/>
                </a:cubicBezTo>
                <a:cubicBezTo>
                  <a:pt x="261" y="15"/>
                  <a:pt x="262" y="14"/>
                  <a:pt x="262" y="14"/>
                </a:cubicBezTo>
                <a:cubicBezTo>
                  <a:pt x="261" y="14"/>
                  <a:pt x="261" y="15"/>
                  <a:pt x="260" y="15"/>
                </a:cubicBezTo>
                <a:cubicBezTo>
                  <a:pt x="260" y="15"/>
                  <a:pt x="260" y="14"/>
                  <a:pt x="260" y="14"/>
                </a:cubicBezTo>
                <a:cubicBezTo>
                  <a:pt x="259" y="14"/>
                  <a:pt x="259" y="15"/>
                  <a:pt x="258" y="14"/>
                </a:cubicBezTo>
                <a:cubicBezTo>
                  <a:pt x="258" y="14"/>
                  <a:pt x="257" y="14"/>
                  <a:pt x="257" y="14"/>
                </a:cubicBezTo>
                <a:cubicBezTo>
                  <a:pt x="257" y="13"/>
                  <a:pt x="258" y="12"/>
                  <a:pt x="256" y="12"/>
                </a:cubicBezTo>
                <a:close/>
                <a:moveTo>
                  <a:pt x="258" y="13"/>
                </a:moveTo>
                <a:cubicBezTo>
                  <a:pt x="259" y="13"/>
                  <a:pt x="260" y="15"/>
                  <a:pt x="260" y="12"/>
                </a:cubicBezTo>
                <a:cubicBezTo>
                  <a:pt x="259" y="12"/>
                  <a:pt x="258" y="12"/>
                  <a:pt x="258" y="13"/>
                </a:cubicBezTo>
                <a:close/>
                <a:moveTo>
                  <a:pt x="230" y="21"/>
                </a:moveTo>
                <a:cubicBezTo>
                  <a:pt x="230" y="22"/>
                  <a:pt x="229" y="22"/>
                  <a:pt x="228" y="21"/>
                </a:cubicBezTo>
                <a:cubicBezTo>
                  <a:pt x="228" y="20"/>
                  <a:pt x="230" y="21"/>
                  <a:pt x="230" y="21"/>
                </a:cubicBezTo>
                <a:close/>
                <a:moveTo>
                  <a:pt x="231" y="19"/>
                </a:moveTo>
                <a:cubicBezTo>
                  <a:pt x="230" y="20"/>
                  <a:pt x="228" y="19"/>
                  <a:pt x="227" y="19"/>
                </a:cubicBezTo>
                <a:cubicBezTo>
                  <a:pt x="228" y="18"/>
                  <a:pt x="230" y="19"/>
                  <a:pt x="231" y="19"/>
                </a:cubicBezTo>
                <a:close/>
                <a:moveTo>
                  <a:pt x="275" y="24"/>
                </a:moveTo>
                <a:cubicBezTo>
                  <a:pt x="276" y="22"/>
                  <a:pt x="276" y="23"/>
                  <a:pt x="278" y="23"/>
                </a:cubicBezTo>
                <a:cubicBezTo>
                  <a:pt x="278" y="24"/>
                  <a:pt x="276" y="24"/>
                  <a:pt x="275" y="24"/>
                </a:cubicBezTo>
                <a:close/>
                <a:moveTo>
                  <a:pt x="264" y="23"/>
                </a:moveTo>
                <a:cubicBezTo>
                  <a:pt x="265" y="22"/>
                  <a:pt x="267" y="23"/>
                  <a:pt x="269" y="23"/>
                </a:cubicBezTo>
                <a:cubicBezTo>
                  <a:pt x="270" y="23"/>
                  <a:pt x="275" y="23"/>
                  <a:pt x="272" y="23"/>
                </a:cubicBezTo>
                <a:cubicBezTo>
                  <a:pt x="270" y="24"/>
                  <a:pt x="266" y="23"/>
                  <a:pt x="264" y="23"/>
                </a:cubicBezTo>
                <a:close/>
                <a:moveTo>
                  <a:pt x="370" y="41"/>
                </a:moveTo>
                <a:cubicBezTo>
                  <a:pt x="371" y="42"/>
                  <a:pt x="367" y="41"/>
                  <a:pt x="366" y="41"/>
                </a:cubicBezTo>
                <a:cubicBezTo>
                  <a:pt x="367" y="40"/>
                  <a:pt x="368" y="40"/>
                  <a:pt x="369" y="41"/>
                </a:cubicBezTo>
                <a:cubicBezTo>
                  <a:pt x="369" y="41"/>
                  <a:pt x="370" y="41"/>
                  <a:pt x="370" y="41"/>
                </a:cubicBezTo>
                <a:close/>
                <a:moveTo>
                  <a:pt x="375" y="42"/>
                </a:moveTo>
                <a:cubicBezTo>
                  <a:pt x="373" y="42"/>
                  <a:pt x="372" y="41"/>
                  <a:pt x="371" y="41"/>
                </a:cubicBezTo>
                <a:cubicBezTo>
                  <a:pt x="372" y="40"/>
                  <a:pt x="375" y="40"/>
                  <a:pt x="375" y="42"/>
                </a:cubicBezTo>
                <a:close/>
                <a:moveTo>
                  <a:pt x="377" y="45"/>
                </a:moveTo>
                <a:cubicBezTo>
                  <a:pt x="378" y="45"/>
                  <a:pt x="377" y="46"/>
                  <a:pt x="377" y="46"/>
                </a:cubicBezTo>
                <a:cubicBezTo>
                  <a:pt x="376" y="47"/>
                  <a:pt x="376" y="46"/>
                  <a:pt x="375" y="46"/>
                </a:cubicBezTo>
                <a:cubicBezTo>
                  <a:pt x="376" y="45"/>
                  <a:pt x="377" y="47"/>
                  <a:pt x="377" y="45"/>
                </a:cubicBezTo>
                <a:close/>
                <a:moveTo>
                  <a:pt x="179" y="18"/>
                </a:moveTo>
                <a:cubicBezTo>
                  <a:pt x="178" y="19"/>
                  <a:pt x="175" y="19"/>
                  <a:pt x="175" y="18"/>
                </a:cubicBezTo>
                <a:cubicBezTo>
                  <a:pt x="176" y="17"/>
                  <a:pt x="178" y="18"/>
                  <a:pt x="179" y="18"/>
                </a:cubicBezTo>
                <a:close/>
                <a:moveTo>
                  <a:pt x="270" y="16"/>
                </a:moveTo>
                <a:cubicBezTo>
                  <a:pt x="270" y="12"/>
                  <a:pt x="273" y="13"/>
                  <a:pt x="275" y="14"/>
                </a:cubicBezTo>
                <a:cubicBezTo>
                  <a:pt x="275" y="14"/>
                  <a:pt x="275" y="13"/>
                  <a:pt x="275" y="13"/>
                </a:cubicBezTo>
                <a:cubicBezTo>
                  <a:pt x="275" y="12"/>
                  <a:pt x="277" y="14"/>
                  <a:pt x="277" y="14"/>
                </a:cubicBezTo>
                <a:cubicBezTo>
                  <a:pt x="278" y="14"/>
                  <a:pt x="278" y="14"/>
                  <a:pt x="277" y="14"/>
                </a:cubicBezTo>
                <a:cubicBezTo>
                  <a:pt x="278" y="13"/>
                  <a:pt x="280" y="14"/>
                  <a:pt x="281" y="14"/>
                </a:cubicBezTo>
                <a:cubicBezTo>
                  <a:pt x="281" y="14"/>
                  <a:pt x="283" y="14"/>
                  <a:pt x="283" y="13"/>
                </a:cubicBezTo>
                <a:cubicBezTo>
                  <a:pt x="284" y="14"/>
                  <a:pt x="285" y="14"/>
                  <a:pt x="287" y="14"/>
                </a:cubicBezTo>
                <a:cubicBezTo>
                  <a:pt x="288" y="14"/>
                  <a:pt x="288" y="16"/>
                  <a:pt x="289" y="16"/>
                </a:cubicBezTo>
                <a:cubicBezTo>
                  <a:pt x="290" y="15"/>
                  <a:pt x="287" y="15"/>
                  <a:pt x="288" y="13"/>
                </a:cubicBezTo>
                <a:cubicBezTo>
                  <a:pt x="289" y="13"/>
                  <a:pt x="289" y="13"/>
                  <a:pt x="289" y="14"/>
                </a:cubicBezTo>
                <a:cubicBezTo>
                  <a:pt x="292" y="14"/>
                  <a:pt x="294" y="15"/>
                  <a:pt x="296" y="14"/>
                </a:cubicBezTo>
                <a:cubicBezTo>
                  <a:pt x="297" y="14"/>
                  <a:pt x="297" y="14"/>
                  <a:pt x="297" y="15"/>
                </a:cubicBezTo>
                <a:cubicBezTo>
                  <a:pt x="298" y="14"/>
                  <a:pt x="299" y="14"/>
                  <a:pt x="301" y="15"/>
                </a:cubicBezTo>
                <a:cubicBezTo>
                  <a:pt x="301" y="14"/>
                  <a:pt x="303" y="14"/>
                  <a:pt x="304" y="14"/>
                </a:cubicBezTo>
                <a:cubicBezTo>
                  <a:pt x="304" y="15"/>
                  <a:pt x="303" y="14"/>
                  <a:pt x="303" y="14"/>
                </a:cubicBezTo>
                <a:cubicBezTo>
                  <a:pt x="303" y="16"/>
                  <a:pt x="305" y="14"/>
                  <a:pt x="305" y="15"/>
                </a:cubicBezTo>
                <a:cubicBezTo>
                  <a:pt x="306" y="15"/>
                  <a:pt x="306" y="15"/>
                  <a:pt x="305" y="15"/>
                </a:cubicBezTo>
                <a:cubicBezTo>
                  <a:pt x="306" y="13"/>
                  <a:pt x="306" y="15"/>
                  <a:pt x="306" y="15"/>
                </a:cubicBezTo>
                <a:cubicBezTo>
                  <a:pt x="306" y="15"/>
                  <a:pt x="308" y="15"/>
                  <a:pt x="308" y="15"/>
                </a:cubicBezTo>
                <a:cubicBezTo>
                  <a:pt x="309" y="15"/>
                  <a:pt x="309" y="15"/>
                  <a:pt x="310" y="15"/>
                </a:cubicBezTo>
                <a:cubicBezTo>
                  <a:pt x="310" y="15"/>
                  <a:pt x="311" y="16"/>
                  <a:pt x="311" y="16"/>
                </a:cubicBezTo>
                <a:cubicBezTo>
                  <a:pt x="311" y="16"/>
                  <a:pt x="311" y="15"/>
                  <a:pt x="312" y="15"/>
                </a:cubicBezTo>
                <a:cubicBezTo>
                  <a:pt x="312" y="15"/>
                  <a:pt x="312" y="15"/>
                  <a:pt x="313" y="15"/>
                </a:cubicBezTo>
                <a:cubicBezTo>
                  <a:pt x="313" y="15"/>
                  <a:pt x="313" y="15"/>
                  <a:pt x="314" y="15"/>
                </a:cubicBezTo>
                <a:cubicBezTo>
                  <a:pt x="315" y="15"/>
                  <a:pt x="316" y="16"/>
                  <a:pt x="316" y="16"/>
                </a:cubicBezTo>
                <a:cubicBezTo>
                  <a:pt x="316" y="15"/>
                  <a:pt x="316" y="15"/>
                  <a:pt x="316" y="15"/>
                </a:cubicBezTo>
                <a:cubicBezTo>
                  <a:pt x="317" y="15"/>
                  <a:pt x="319" y="16"/>
                  <a:pt x="320" y="16"/>
                </a:cubicBezTo>
                <a:cubicBezTo>
                  <a:pt x="320" y="16"/>
                  <a:pt x="321" y="15"/>
                  <a:pt x="322" y="15"/>
                </a:cubicBezTo>
                <a:cubicBezTo>
                  <a:pt x="322" y="15"/>
                  <a:pt x="322" y="16"/>
                  <a:pt x="323" y="16"/>
                </a:cubicBezTo>
                <a:cubicBezTo>
                  <a:pt x="323" y="16"/>
                  <a:pt x="323" y="15"/>
                  <a:pt x="323" y="15"/>
                </a:cubicBezTo>
                <a:cubicBezTo>
                  <a:pt x="324" y="15"/>
                  <a:pt x="325" y="15"/>
                  <a:pt x="325" y="15"/>
                </a:cubicBezTo>
                <a:cubicBezTo>
                  <a:pt x="325" y="16"/>
                  <a:pt x="325" y="16"/>
                  <a:pt x="324" y="16"/>
                </a:cubicBezTo>
                <a:cubicBezTo>
                  <a:pt x="325" y="17"/>
                  <a:pt x="324" y="17"/>
                  <a:pt x="324" y="18"/>
                </a:cubicBezTo>
                <a:cubicBezTo>
                  <a:pt x="325" y="18"/>
                  <a:pt x="325" y="18"/>
                  <a:pt x="325" y="18"/>
                </a:cubicBezTo>
                <a:cubicBezTo>
                  <a:pt x="326" y="18"/>
                  <a:pt x="325" y="17"/>
                  <a:pt x="325" y="16"/>
                </a:cubicBezTo>
                <a:cubicBezTo>
                  <a:pt x="325" y="16"/>
                  <a:pt x="326" y="16"/>
                  <a:pt x="326" y="16"/>
                </a:cubicBezTo>
                <a:cubicBezTo>
                  <a:pt x="326" y="16"/>
                  <a:pt x="327" y="16"/>
                  <a:pt x="327" y="16"/>
                </a:cubicBezTo>
                <a:cubicBezTo>
                  <a:pt x="327" y="16"/>
                  <a:pt x="329" y="17"/>
                  <a:pt x="329" y="15"/>
                </a:cubicBezTo>
                <a:cubicBezTo>
                  <a:pt x="329" y="15"/>
                  <a:pt x="329" y="16"/>
                  <a:pt x="330" y="16"/>
                </a:cubicBezTo>
                <a:cubicBezTo>
                  <a:pt x="330" y="16"/>
                  <a:pt x="330" y="16"/>
                  <a:pt x="330" y="15"/>
                </a:cubicBezTo>
                <a:cubicBezTo>
                  <a:pt x="332" y="16"/>
                  <a:pt x="333" y="17"/>
                  <a:pt x="334" y="16"/>
                </a:cubicBezTo>
                <a:cubicBezTo>
                  <a:pt x="335" y="16"/>
                  <a:pt x="336" y="17"/>
                  <a:pt x="337" y="17"/>
                </a:cubicBezTo>
                <a:cubicBezTo>
                  <a:pt x="337" y="16"/>
                  <a:pt x="336" y="16"/>
                  <a:pt x="336" y="16"/>
                </a:cubicBezTo>
                <a:cubicBezTo>
                  <a:pt x="337" y="15"/>
                  <a:pt x="337" y="16"/>
                  <a:pt x="338" y="16"/>
                </a:cubicBezTo>
                <a:cubicBezTo>
                  <a:pt x="339" y="16"/>
                  <a:pt x="339" y="14"/>
                  <a:pt x="339" y="14"/>
                </a:cubicBezTo>
                <a:cubicBezTo>
                  <a:pt x="339" y="15"/>
                  <a:pt x="340" y="13"/>
                  <a:pt x="340" y="13"/>
                </a:cubicBezTo>
                <a:cubicBezTo>
                  <a:pt x="341" y="13"/>
                  <a:pt x="342" y="13"/>
                  <a:pt x="342" y="13"/>
                </a:cubicBezTo>
                <a:cubicBezTo>
                  <a:pt x="344" y="13"/>
                  <a:pt x="349" y="13"/>
                  <a:pt x="352" y="13"/>
                </a:cubicBezTo>
                <a:cubicBezTo>
                  <a:pt x="353" y="13"/>
                  <a:pt x="354" y="12"/>
                  <a:pt x="355" y="14"/>
                </a:cubicBezTo>
                <a:cubicBezTo>
                  <a:pt x="355" y="14"/>
                  <a:pt x="355" y="13"/>
                  <a:pt x="356" y="13"/>
                </a:cubicBezTo>
                <a:cubicBezTo>
                  <a:pt x="359" y="13"/>
                  <a:pt x="362" y="13"/>
                  <a:pt x="365" y="14"/>
                </a:cubicBezTo>
                <a:cubicBezTo>
                  <a:pt x="364" y="15"/>
                  <a:pt x="362" y="14"/>
                  <a:pt x="361" y="14"/>
                </a:cubicBezTo>
                <a:cubicBezTo>
                  <a:pt x="360" y="16"/>
                  <a:pt x="362" y="15"/>
                  <a:pt x="363" y="15"/>
                </a:cubicBezTo>
                <a:cubicBezTo>
                  <a:pt x="363" y="15"/>
                  <a:pt x="364" y="16"/>
                  <a:pt x="364" y="16"/>
                </a:cubicBezTo>
                <a:cubicBezTo>
                  <a:pt x="365" y="15"/>
                  <a:pt x="365" y="15"/>
                  <a:pt x="365" y="15"/>
                </a:cubicBezTo>
                <a:cubicBezTo>
                  <a:pt x="367" y="16"/>
                  <a:pt x="369" y="16"/>
                  <a:pt x="370" y="15"/>
                </a:cubicBezTo>
                <a:cubicBezTo>
                  <a:pt x="373" y="15"/>
                  <a:pt x="375" y="14"/>
                  <a:pt x="377" y="15"/>
                </a:cubicBezTo>
                <a:cubicBezTo>
                  <a:pt x="379" y="14"/>
                  <a:pt x="383" y="15"/>
                  <a:pt x="385" y="16"/>
                </a:cubicBezTo>
                <a:cubicBezTo>
                  <a:pt x="386" y="14"/>
                  <a:pt x="388" y="15"/>
                  <a:pt x="391" y="15"/>
                </a:cubicBezTo>
                <a:cubicBezTo>
                  <a:pt x="392" y="15"/>
                  <a:pt x="394" y="15"/>
                  <a:pt x="395" y="15"/>
                </a:cubicBezTo>
                <a:cubicBezTo>
                  <a:pt x="398" y="15"/>
                  <a:pt x="400" y="15"/>
                  <a:pt x="401" y="15"/>
                </a:cubicBezTo>
                <a:cubicBezTo>
                  <a:pt x="403" y="15"/>
                  <a:pt x="405" y="16"/>
                  <a:pt x="406" y="15"/>
                </a:cubicBezTo>
                <a:cubicBezTo>
                  <a:pt x="407" y="16"/>
                  <a:pt x="408" y="15"/>
                  <a:pt x="409" y="15"/>
                </a:cubicBezTo>
                <a:cubicBezTo>
                  <a:pt x="409" y="15"/>
                  <a:pt x="409" y="15"/>
                  <a:pt x="410" y="15"/>
                </a:cubicBezTo>
                <a:cubicBezTo>
                  <a:pt x="412" y="15"/>
                  <a:pt x="414" y="14"/>
                  <a:pt x="416" y="14"/>
                </a:cubicBezTo>
                <a:cubicBezTo>
                  <a:pt x="417" y="14"/>
                  <a:pt x="418" y="15"/>
                  <a:pt x="419" y="15"/>
                </a:cubicBezTo>
                <a:cubicBezTo>
                  <a:pt x="420" y="15"/>
                  <a:pt x="420" y="14"/>
                  <a:pt x="421" y="14"/>
                </a:cubicBezTo>
                <a:cubicBezTo>
                  <a:pt x="422" y="14"/>
                  <a:pt x="423" y="15"/>
                  <a:pt x="423" y="15"/>
                </a:cubicBezTo>
                <a:cubicBezTo>
                  <a:pt x="424" y="14"/>
                  <a:pt x="426" y="14"/>
                  <a:pt x="427" y="14"/>
                </a:cubicBezTo>
                <a:cubicBezTo>
                  <a:pt x="427" y="14"/>
                  <a:pt x="427" y="14"/>
                  <a:pt x="427" y="13"/>
                </a:cubicBezTo>
                <a:cubicBezTo>
                  <a:pt x="428" y="14"/>
                  <a:pt x="428" y="14"/>
                  <a:pt x="429" y="14"/>
                </a:cubicBezTo>
                <a:cubicBezTo>
                  <a:pt x="430" y="15"/>
                  <a:pt x="431" y="16"/>
                  <a:pt x="433" y="16"/>
                </a:cubicBezTo>
                <a:cubicBezTo>
                  <a:pt x="434" y="17"/>
                  <a:pt x="432" y="18"/>
                  <a:pt x="432" y="20"/>
                </a:cubicBezTo>
                <a:cubicBezTo>
                  <a:pt x="432" y="21"/>
                  <a:pt x="434" y="20"/>
                  <a:pt x="434" y="20"/>
                </a:cubicBezTo>
                <a:cubicBezTo>
                  <a:pt x="435" y="19"/>
                  <a:pt x="434" y="19"/>
                  <a:pt x="435" y="18"/>
                </a:cubicBezTo>
                <a:cubicBezTo>
                  <a:pt x="436" y="18"/>
                  <a:pt x="435" y="20"/>
                  <a:pt x="436" y="20"/>
                </a:cubicBezTo>
                <a:cubicBezTo>
                  <a:pt x="437" y="20"/>
                  <a:pt x="437" y="19"/>
                  <a:pt x="438" y="19"/>
                </a:cubicBezTo>
                <a:cubicBezTo>
                  <a:pt x="438" y="20"/>
                  <a:pt x="439" y="20"/>
                  <a:pt x="438" y="21"/>
                </a:cubicBezTo>
                <a:cubicBezTo>
                  <a:pt x="440" y="21"/>
                  <a:pt x="440" y="20"/>
                  <a:pt x="441" y="20"/>
                </a:cubicBezTo>
                <a:cubicBezTo>
                  <a:pt x="441" y="21"/>
                  <a:pt x="440" y="21"/>
                  <a:pt x="440" y="21"/>
                </a:cubicBezTo>
                <a:cubicBezTo>
                  <a:pt x="442" y="21"/>
                  <a:pt x="443" y="21"/>
                  <a:pt x="443" y="22"/>
                </a:cubicBezTo>
                <a:cubicBezTo>
                  <a:pt x="444" y="22"/>
                  <a:pt x="443" y="21"/>
                  <a:pt x="443" y="21"/>
                </a:cubicBezTo>
                <a:cubicBezTo>
                  <a:pt x="444" y="21"/>
                  <a:pt x="446" y="21"/>
                  <a:pt x="447" y="22"/>
                </a:cubicBezTo>
                <a:cubicBezTo>
                  <a:pt x="448" y="22"/>
                  <a:pt x="447" y="21"/>
                  <a:pt x="448" y="22"/>
                </a:cubicBezTo>
                <a:cubicBezTo>
                  <a:pt x="449" y="21"/>
                  <a:pt x="450" y="21"/>
                  <a:pt x="450" y="20"/>
                </a:cubicBezTo>
                <a:cubicBezTo>
                  <a:pt x="451" y="20"/>
                  <a:pt x="451" y="21"/>
                  <a:pt x="451" y="22"/>
                </a:cubicBezTo>
                <a:cubicBezTo>
                  <a:pt x="451" y="21"/>
                  <a:pt x="452" y="21"/>
                  <a:pt x="452" y="21"/>
                </a:cubicBezTo>
                <a:cubicBezTo>
                  <a:pt x="452" y="20"/>
                  <a:pt x="452" y="20"/>
                  <a:pt x="452" y="19"/>
                </a:cubicBezTo>
                <a:cubicBezTo>
                  <a:pt x="453" y="19"/>
                  <a:pt x="452" y="19"/>
                  <a:pt x="452" y="20"/>
                </a:cubicBezTo>
                <a:cubicBezTo>
                  <a:pt x="453" y="20"/>
                  <a:pt x="453" y="19"/>
                  <a:pt x="454" y="19"/>
                </a:cubicBezTo>
                <a:cubicBezTo>
                  <a:pt x="455" y="20"/>
                  <a:pt x="455" y="23"/>
                  <a:pt x="456" y="20"/>
                </a:cubicBezTo>
                <a:cubicBezTo>
                  <a:pt x="456" y="20"/>
                  <a:pt x="455" y="20"/>
                  <a:pt x="455" y="20"/>
                </a:cubicBezTo>
                <a:cubicBezTo>
                  <a:pt x="454" y="20"/>
                  <a:pt x="455" y="19"/>
                  <a:pt x="454" y="18"/>
                </a:cubicBezTo>
                <a:cubicBezTo>
                  <a:pt x="455" y="18"/>
                  <a:pt x="456" y="17"/>
                  <a:pt x="457" y="18"/>
                </a:cubicBezTo>
                <a:cubicBezTo>
                  <a:pt x="457" y="18"/>
                  <a:pt x="455" y="17"/>
                  <a:pt x="455" y="19"/>
                </a:cubicBezTo>
                <a:cubicBezTo>
                  <a:pt x="457" y="20"/>
                  <a:pt x="459" y="19"/>
                  <a:pt x="460" y="18"/>
                </a:cubicBezTo>
                <a:cubicBezTo>
                  <a:pt x="461" y="18"/>
                  <a:pt x="463" y="17"/>
                  <a:pt x="462" y="19"/>
                </a:cubicBezTo>
                <a:cubicBezTo>
                  <a:pt x="464" y="20"/>
                  <a:pt x="463" y="18"/>
                  <a:pt x="464" y="19"/>
                </a:cubicBezTo>
                <a:cubicBezTo>
                  <a:pt x="465" y="19"/>
                  <a:pt x="464" y="19"/>
                  <a:pt x="464" y="19"/>
                </a:cubicBezTo>
                <a:cubicBezTo>
                  <a:pt x="464" y="20"/>
                  <a:pt x="466" y="20"/>
                  <a:pt x="465" y="22"/>
                </a:cubicBezTo>
                <a:cubicBezTo>
                  <a:pt x="465" y="23"/>
                  <a:pt x="467" y="23"/>
                  <a:pt x="467" y="22"/>
                </a:cubicBezTo>
                <a:cubicBezTo>
                  <a:pt x="467" y="21"/>
                  <a:pt x="466" y="21"/>
                  <a:pt x="465" y="21"/>
                </a:cubicBezTo>
                <a:cubicBezTo>
                  <a:pt x="466" y="21"/>
                  <a:pt x="465" y="19"/>
                  <a:pt x="466" y="19"/>
                </a:cubicBezTo>
                <a:cubicBezTo>
                  <a:pt x="468" y="19"/>
                  <a:pt x="466" y="19"/>
                  <a:pt x="466" y="20"/>
                </a:cubicBezTo>
                <a:cubicBezTo>
                  <a:pt x="467" y="20"/>
                  <a:pt x="468" y="19"/>
                  <a:pt x="468" y="20"/>
                </a:cubicBezTo>
                <a:cubicBezTo>
                  <a:pt x="469" y="20"/>
                  <a:pt x="468" y="20"/>
                  <a:pt x="468" y="19"/>
                </a:cubicBezTo>
                <a:cubicBezTo>
                  <a:pt x="469" y="20"/>
                  <a:pt x="470" y="19"/>
                  <a:pt x="472" y="19"/>
                </a:cubicBezTo>
                <a:cubicBezTo>
                  <a:pt x="472" y="20"/>
                  <a:pt x="471" y="21"/>
                  <a:pt x="472" y="21"/>
                </a:cubicBezTo>
                <a:cubicBezTo>
                  <a:pt x="473" y="21"/>
                  <a:pt x="473" y="21"/>
                  <a:pt x="473" y="21"/>
                </a:cubicBezTo>
                <a:cubicBezTo>
                  <a:pt x="473" y="20"/>
                  <a:pt x="472" y="20"/>
                  <a:pt x="472" y="20"/>
                </a:cubicBezTo>
                <a:cubicBezTo>
                  <a:pt x="472" y="19"/>
                  <a:pt x="473" y="19"/>
                  <a:pt x="474" y="19"/>
                </a:cubicBezTo>
                <a:cubicBezTo>
                  <a:pt x="474" y="18"/>
                  <a:pt x="472" y="19"/>
                  <a:pt x="472" y="19"/>
                </a:cubicBezTo>
                <a:cubicBezTo>
                  <a:pt x="472" y="17"/>
                  <a:pt x="474" y="18"/>
                  <a:pt x="475" y="18"/>
                </a:cubicBezTo>
                <a:cubicBezTo>
                  <a:pt x="475" y="18"/>
                  <a:pt x="475" y="19"/>
                  <a:pt x="475" y="19"/>
                </a:cubicBezTo>
                <a:cubicBezTo>
                  <a:pt x="477" y="18"/>
                  <a:pt x="477" y="20"/>
                  <a:pt x="478" y="21"/>
                </a:cubicBezTo>
                <a:cubicBezTo>
                  <a:pt x="478" y="21"/>
                  <a:pt x="478" y="21"/>
                  <a:pt x="478" y="21"/>
                </a:cubicBezTo>
                <a:cubicBezTo>
                  <a:pt x="478" y="19"/>
                  <a:pt x="477" y="19"/>
                  <a:pt x="477" y="17"/>
                </a:cubicBezTo>
                <a:cubicBezTo>
                  <a:pt x="477" y="18"/>
                  <a:pt x="478" y="18"/>
                  <a:pt x="478" y="19"/>
                </a:cubicBezTo>
                <a:cubicBezTo>
                  <a:pt x="479" y="19"/>
                  <a:pt x="479" y="19"/>
                  <a:pt x="480" y="18"/>
                </a:cubicBezTo>
                <a:cubicBezTo>
                  <a:pt x="480" y="18"/>
                  <a:pt x="480" y="19"/>
                  <a:pt x="480" y="20"/>
                </a:cubicBezTo>
                <a:cubicBezTo>
                  <a:pt x="481" y="19"/>
                  <a:pt x="481" y="19"/>
                  <a:pt x="482" y="19"/>
                </a:cubicBezTo>
                <a:cubicBezTo>
                  <a:pt x="483" y="19"/>
                  <a:pt x="484" y="20"/>
                  <a:pt x="483" y="20"/>
                </a:cubicBezTo>
                <a:cubicBezTo>
                  <a:pt x="485" y="20"/>
                  <a:pt x="483" y="19"/>
                  <a:pt x="484" y="18"/>
                </a:cubicBezTo>
                <a:cubicBezTo>
                  <a:pt x="483" y="18"/>
                  <a:pt x="483" y="18"/>
                  <a:pt x="483" y="18"/>
                </a:cubicBezTo>
                <a:cubicBezTo>
                  <a:pt x="484" y="17"/>
                  <a:pt x="486" y="18"/>
                  <a:pt x="485" y="19"/>
                </a:cubicBezTo>
                <a:cubicBezTo>
                  <a:pt x="487" y="19"/>
                  <a:pt x="487" y="20"/>
                  <a:pt x="488" y="20"/>
                </a:cubicBezTo>
                <a:cubicBezTo>
                  <a:pt x="488" y="19"/>
                  <a:pt x="485" y="19"/>
                  <a:pt x="486" y="17"/>
                </a:cubicBezTo>
                <a:cubicBezTo>
                  <a:pt x="487" y="17"/>
                  <a:pt x="487" y="19"/>
                  <a:pt x="487" y="19"/>
                </a:cubicBezTo>
                <a:cubicBezTo>
                  <a:pt x="488" y="19"/>
                  <a:pt x="488" y="18"/>
                  <a:pt x="488" y="18"/>
                </a:cubicBezTo>
                <a:cubicBezTo>
                  <a:pt x="488" y="18"/>
                  <a:pt x="488" y="17"/>
                  <a:pt x="488" y="17"/>
                </a:cubicBezTo>
                <a:cubicBezTo>
                  <a:pt x="487" y="17"/>
                  <a:pt x="487" y="17"/>
                  <a:pt x="486" y="17"/>
                </a:cubicBezTo>
                <a:cubicBezTo>
                  <a:pt x="486" y="16"/>
                  <a:pt x="488" y="16"/>
                  <a:pt x="489" y="17"/>
                </a:cubicBezTo>
                <a:cubicBezTo>
                  <a:pt x="489" y="18"/>
                  <a:pt x="489" y="18"/>
                  <a:pt x="489" y="19"/>
                </a:cubicBezTo>
                <a:cubicBezTo>
                  <a:pt x="490" y="18"/>
                  <a:pt x="492" y="18"/>
                  <a:pt x="493" y="19"/>
                </a:cubicBezTo>
                <a:cubicBezTo>
                  <a:pt x="493" y="19"/>
                  <a:pt x="492" y="18"/>
                  <a:pt x="492" y="18"/>
                </a:cubicBezTo>
                <a:cubicBezTo>
                  <a:pt x="494" y="17"/>
                  <a:pt x="495" y="20"/>
                  <a:pt x="497" y="18"/>
                </a:cubicBezTo>
                <a:cubicBezTo>
                  <a:pt x="498" y="18"/>
                  <a:pt x="498" y="20"/>
                  <a:pt x="499" y="19"/>
                </a:cubicBezTo>
                <a:cubicBezTo>
                  <a:pt x="500" y="20"/>
                  <a:pt x="500" y="18"/>
                  <a:pt x="500" y="18"/>
                </a:cubicBezTo>
                <a:cubicBezTo>
                  <a:pt x="502" y="19"/>
                  <a:pt x="503" y="18"/>
                  <a:pt x="504" y="19"/>
                </a:cubicBezTo>
                <a:cubicBezTo>
                  <a:pt x="504" y="19"/>
                  <a:pt x="504" y="18"/>
                  <a:pt x="505" y="19"/>
                </a:cubicBezTo>
                <a:cubicBezTo>
                  <a:pt x="505" y="18"/>
                  <a:pt x="505" y="17"/>
                  <a:pt x="506" y="17"/>
                </a:cubicBezTo>
                <a:cubicBezTo>
                  <a:pt x="506" y="17"/>
                  <a:pt x="506" y="16"/>
                  <a:pt x="506" y="16"/>
                </a:cubicBezTo>
                <a:cubicBezTo>
                  <a:pt x="506" y="17"/>
                  <a:pt x="505" y="19"/>
                  <a:pt x="506" y="19"/>
                </a:cubicBezTo>
                <a:cubicBezTo>
                  <a:pt x="507" y="19"/>
                  <a:pt x="506" y="18"/>
                  <a:pt x="507" y="17"/>
                </a:cubicBezTo>
                <a:cubicBezTo>
                  <a:pt x="508" y="18"/>
                  <a:pt x="509" y="17"/>
                  <a:pt x="509" y="17"/>
                </a:cubicBezTo>
                <a:cubicBezTo>
                  <a:pt x="511" y="17"/>
                  <a:pt x="511" y="18"/>
                  <a:pt x="513" y="18"/>
                </a:cubicBezTo>
                <a:cubicBezTo>
                  <a:pt x="514" y="18"/>
                  <a:pt x="513" y="16"/>
                  <a:pt x="514" y="17"/>
                </a:cubicBezTo>
                <a:cubicBezTo>
                  <a:pt x="515" y="17"/>
                  <a:pt x="514" y="17"/>
                  <a:pt x="514" y="18"/>
                </a:cubicBezTo>
                <a:cubicBezTo>
                  <a:pt x="514" y="18"/>
                  <a:pt x="515" y="18"/>
                  <a:pt x="515" y="19"/>
                </a:cubicBezTo>
                <a:cubicBezTo>
                  <a:pt x="517" y="18"/>
                  <a:pt x="516" y="18"/>
                  <a:pt x="516" y="17"/>
                </a:cubicBezTo>
                <a:cubicBezTo>
                  <a:pt x="517" y="17"/>
                  <a:pt x="519" y="17"/>
                  <a:pt x="520" y="17"/>
                </a:cubicBezTo>
                <a:cubicBezTo>
                  <a:pt x="521" y="17"/>
                  <a:pt x="520" y="18"/>
                  <a:pt x="519" y="19"/>
                </a:cubicBezTo>
                <a:cubicBezTo>
                  <a:pt x="520" y="19"/>
                  <a:pt x="521" y="19"/>
                  <a:pt x="523" y="18"/>
                </a:cubicBezTo>
                <a:cubicBezTo>
                  <a:pt x="522" y="20"/>
                  <a:pt x="523" y="20"/>
                  <a:pt x="522" y="20"/>
                </a:cubicBezTo>
                <a:cubicBezTo>
                  <a:pt x="522" y="21"/>
                  <a:pt x="523" y="21"/>
                  <a:pt x="523" y="21"/>
                </a:cubicBezTo>
                <a:cubicBezTo>
                  <a:pt x="524" y="21"/>
                  <a:pt x="523" y="19"/>
                  <a:pt x="523" y="19"/>
                </a:cubicBezTo>
                <a:cubicBezTo>
                  <a:pt x="524" y="19"/>
                  <a:pt x="524" y="17"/>
                  <a:pt x="525" y="18"/>
                </a:cubicBezTo>
                <a:cubicBezTo>
                  <a:pt x="526" y="17"/>
                  <a:pt x="526" y="17"/>
                  <a:pt x="526" y="16"/>
                </a:cubicBezTo>
                <a:cubicBezTo>
                  <a:pt x="528" y="17"/>
                  <a:pt x="530" y="16"/>
                  <a:pt x="531" y="17"/>
                </a:cubicBezTo>
                <a:cubicBezTo>
                  <a:pt x="532" y="17"/>
                  <a:pt x="532" y="16"/>
                  <a:pt x="532" y="16"/>
                </a:cubicBezTo>
                <a:cubicBezTo>
                  <a:pt x="533" y="16"/>
                  <a:pt x="534" y="16"/>
                  <a:pt x="535" y="16"/>
                </a:cubicBezTo>
                <a:cubicBezTo>
                  <a:pt x="535" y="16"/>
                  <a:pt x="535" y="17"/>
                  <a:pt x="535" y="17"/>
                </a:cubicBezTo>
                <a:cubicBezTo>
                  <a:pt x="535" y="17"/>
                  <a:pt x="536" y="17"/>
                  <a:pt x="537" y="17"/>
                </a:cubicBezTo>
                <a:cubicBezTo>
                  <a:pt x="537" y="17"/>
                  <a:pt x="537" y="16"/>
                  <a:pt x="537" y="16"/>
                </a:cubicBezTo>
                <a:cubicBezTo>
                  <a:pt x="538" y="15"/>
                  <a:pt x="536" y="16"/>
                  <a:pt x="537" y="15"/>
                </a:cubicBezTo>
                <a:cubicBezTo>
                  <a:pt x="538" y="14"/>
                  <a:pt x="537" y="17"/>
                  <a:pt x="539" y="16"/>
                </a:cubicBezTo>
                <a:cubicBezTo>
                  <a:pt x="539" y="16"/>
                  <a:pt x="539" y="16"/>
                  <a:pt x="539" y="17"/>
                </a:cubicBezTo>
                <a:cubicBezTo>
                  <a:pt x="540" y="17"/>
                  <a:pt x="541" y="16"/>
                  <a:pt x="541" y="17"/>
                </a:cubicBezTo>
                <a:cubicBezTo>
                  <a:pt x="542" y="17"/>
                  <a:pt x="541" y="16"/>
                  <a:pt x="542" y="16"/>
                </a:cubicBezTo>
                <a:cubicBezTo>
                  <a:pt x="543" y="16"/>
                  <a:pt x="545" y="16"/>
                  <a:pt x="546" y="15"/>
                </a:cubicBezTo>
                <a:cubicBezTo>
                  <a:pt x="546" y="16"/>
                  <a:pt x="545" y="15"/>
                  <a:pt x="545" y="16"/>
                </a:cubicBezTo>
                <a:cubicBezTo>
                  <a:pt x="546" y="17"/>
                  <a:pt x="549" y="15"/>
                  <a:pt x="547" y="15"/>
                </a:cubicBezTo>
                <a:cubicBezTo>
                  <a:pt x="547" y="14"/>
                  <a:pt x="548" y="15"/>
                  <a:pt x="549" y="15"/>
                </a:cubicBezTo>
                <a:cubicBezTo>
                  <a:pt x="549" y="15"/>
                  <a:pt x="549" y="16"/>
                  <a:pt x="549" y="16"/>
                </a:cubicBezTo>
                <a:cubicBezTo>
                  <a:pt x="550" y="16"/>
                  <a:pt x="549" y="16"/>
                  <a:pt x="549" y="16"/>
                </a:cubicBezTo>
                <a:cubicBezTo>
                  <a:pt x="550" y="14"/>
                  <a:pt x="552" y="17"/>
                  <a:pt x="553" y="15"/>
                </a:cubicBezTo>
                <a:cubicBezTo>
                  <a:pt x="554" y="15"/>
                  <a:pt x="554" y="16"/>
                  <a:pt x="555" y="16"/>
                </a:cubicBezTo>
                <a:cubicBezTo>
                  <a:pt x="555" y="15"/>
                  <a:pt x="554" y="15"/>
                  <a:pt x="554" y="15"/>
                </a:cubicBezTo>
                <a:cubicBezTo>
                  <a:pt x="554" y="14"/>
                  <a:pt x="556" y="15"/>
                  <a:pt x="556" y="15"/>
                </a:cubicBezTo>
                <a:cubicBezTo>
                  <a:pt x="557" y="15"/>
                  <a:pt x="556" y="14"/>
                  <a:pt x="557" y="14"/>
                </a:cubicBezTo>
                <a:cubicBezTo>
                  <a:pt x="558" y="14"/>
                  <a:pt x="558" y="15"/>
                  <a:pt x="558" y="16"/>
                </a:cubicBezTo>
                <a:cubicBezTo>
                  <a:pt x="559" y="16"/>
                  <a:pt x="560" y="15"/>
                  <a:pt x="561" y="14"/>
                </a:cubicBezTo>
                <a:cubicBezTo>
                  <a:pt x="561" y="14"/>
                  <a:pt x="561" y="15"/>
                  <a:pt x="562" y="15"/>
                </a:cubicBezTo>
                <a:cubicBezTo>
                  <a:pt x="562" y="15"/>
                  <a:pt x="562" y="14"/>
                  <a:pt x="562" y="14"/>
                </a:cubicBezTo>
                <a:cubicBezTo>
                  <a:pt x="563" y="15"/>
                  <a:pt x="564" y="15"/>
                  <a:pt x="566" y="15"/>
                </a:cubicBezTo>
                <a:cubicBezTo>
                  <a:pt x="566" y="14"/>
                  <a:pt x="567" y="15"/>
                  <a:pt x="568" y="15"/>
                </a:cubicBezTo>
                <a:cubicBezTo>
                  <a:pt x="569" y="15"/>
                  <a:pt x="570" y="14"/>
                  <a:pt x="570" y="15"/>
                </a:cubicBezTo>
                <a:cubicBezTo>
                  <a:pt x="571" y="15"/>
                  <a:pt x="571" y="15"/>
                  <a:pt x="572" y="15"/>
                </a:cubicBezTo>
                <a:cubicBezTo>
                  <a:pt x="572" y="15"/>
                  <a:pt x="572" y="14"/>
                  <a:pt x="572" y="14"/>
                </a:cubicBezTo>
                <a:cubicBezTo>
                  <a:pt x="572" y="14"/>
                  <a:pt x="574" y="16"/>
                  <a:pt x="575" y="14"/>
                </a:cubicBezTo>
                <a:cubicBezTo>
                  <a:pt x="576" y="14"/>
                  <a:pt x="577" y="14"/>
                  <a:pt x="578" y="14"/>
                </a:cubicBezTo>
                <a:cubicBezTo>
                  <a:pt x="579" y="14"/>
                  <a:pt x="580" y="13"/>
                  <a:pt x="580" y="13"/>
                </a:cubicBezTo>
                <a:cubicBezTo>
                  <a:pt x="580" y="13"/>
                  <a:pt x="580" y="14"/>
                  <a:pt x="581" y="14"/>
                </a:cubicBezTo>
                <a:cubicBezTo>
                  <a:pt x="582" y="14"/>
                  <a:pt x="582" y="13"/>
                  <a:pt x="582" y="14"/>
                </a:cubicBezTo>
                <a:cubicBezTo>
                  <a:pt x="583" y="13"/>
                  <a:pt x="583" y="13"/>
                  <a:pt x="583" y="13"/>
                </a:cubicBezTo>
                <a:cubicBezTo>
                  <a:pt x="588" y="13"/>
                  <a:pt x="593" y="13"/>
                  <a:pt x="597" y="12"/>
                </a:cubicBezTo>
                <a:cubicBezTo>
                  <a:pt x="597" y="12"/>
                  <a:pt x="597" y="12"/>
                  <a:pt x="598" y="13"/>
                </a:cubicBezTo>
                <a:cubicBezTo>
                  <a:pt x="601" y="11"/>
                  <a:pt x="604" y="11"/>
                  <a:pt x="607" y="11"/>
                </a:cubicBezTo>
                <a:cubicBezTo>
                  <a:pt x="608" y="11"/>
                  <a:pt x="607" y="9"/>
                  <a:pt x="608" y="10"/>
                </a:cubicBezTo>
                <a:cubicBezTo>
                  <a:pt x="608" y="11"/>
                  <a:pt x="609" y="11"/>
                  <a:pt x="609" y="12"/>
                </a:cubicBezTo>
                <a:cubicBezTo>
                  <a:pt x="610" y="10"/>
                  <a:pt x="608" y="11"/>
                  <a:pt x="609" y="10"/>
                </a:cubicBezTo>
                <a:cubicBezTo>
                  <a:pt x="609" y="10"/>
                  <a:pt x="610" y="10"/>
                  <a:pt x="610" y="11"/>
                </a:cubicBezTo>
                <a:cubicBezTo>
                  <a:pt x="611" y="10"/>
                  <a:pt x="611" y="10"/>
                  <a:pt x="611" y="9"/>
                </a:cubicBezTo>
                <a:cubicBezTo>
                  <a:pt x="613" y="9"/>
                  <a:pt x="614" y="9"/>
                  <a:pt x="616" y="9"/>
                </a:cubicBezTo>
                <a:cubicBezTo>
                  <a:pt x="616" y="11"/>
                  <a:pt x="616" y="11"/>
                  <a:pt x="615" y="13"/>
                </a:cubicBezTo>
                <a:cubicBezTo>
                  <a:pt x="616" y="14"/>
                  <a:pt x="616" y="13"/>
                  <a:pt x="616" y="12"/>
                </a:cubicBezTo>
                <a:cubicBezTo>
                  <a:pt x="617" y="12"/>
                  <a:pt x="617" y="14"/>
                  <a:pt x="617" y="14"/>
                </a:cubicBezTo>
                <a:cubicBezTo>
                  <a:pt x="619" y="14"/>
                  <a:pt x="620" y="15"/>
                  <a:pt x="621" y="14"/>
                </a:cubicBezTo>
                <a:cubicBezTo>
                  <a:pt x="622" y="14"/>
                  <a:pt x="622" y="15"/>
                  <a:pt x="622" y="15"/>
                </a:cubicBezTo>
                <a:cubicBezTo>
                  <a:pt x="623" y="15"/>
                  <a:pt x="622" y="14"/>
                  <a:pt x="623" y="14"/>
                </a:cubicBezTo>
                <a:cubicBezTo>
                  <a:pt x="624" y="14"/>
                  <a:pt x="624" y="14"/>
                  <a:pt x="625" y="14"/>
                </a:cubicBezTo>
                <a:cubicBezTo>
                  <a:pt x="625" y="15"/>
                  <a:pt x="626" y="16"/>
                  <a:pt x="627" y="15"/>
                </a:cubicBezTo>
                <a:cubicBezTo>
                  <a:pt x="627" y="14"/>
                  <a:pt x="624" y="15"/>
                  <a:pt x="626" y="14"/>
                </a:cubicBezTo>
                <a:cubicBezTo>
                  <a:pt x="627" y="14"/>
                  <a:pt x="627" y="14"/>
                  <a:pt x="627" y="14"/>
                </a:cubicBezTo>
                <a:cubicBezTo>
                  <a:pt x="628" y="14"/>
                  <a:pt x="628" y="14"/>
                  <a:pt x="629" y="14"/>
                </a:cubicBezTo>
                <a:cubicBezTo>
                  <a:pt x="629" y="14"/>
                  <a:pt x="629" y="14"/>
                  <a:pt x="630" y="14"/>
                </a:cubicBezTo>
                <a:cubicBezTo>
                  <a:pt x="632" y="14"/>
                  <a:pt x="636" y="13"/>
                  <a:pt x="637" y="14"/>
                </a:cubicBezTo>
                <a:cubicBezTo>
                  <a:pt x="637" y="14"/>
                  <a:pt x="637" y="13"/>
                  <a:pt x="637" y="13"/>
                </a:cubicBezTo>
                <a:cubicBezTo>
                  <a:pt x="639" y="13"/>
                  <a:pt x="642" y="13"/>
                  <a:pt x="643" y="12"/>
                </a:cubicBezTo>
                <a:cubicBezTo>
                  <a:pt x="644" y="11"/>
                  <a:pt x="644" y="12"/>
                  <a:pt x="645" y="12"/>
                </a:cubicBezTo>
                <a:cubicBezTo>
                  <a:pt x="645" y="12"/>
                  <a:pt x="646" y="11"/>
                  <a:pt x="646" y="11"/>
                </a:cubicBezTo>
                <a:cubicBezTo>
                  <a:pt x="646" y="11"/>
                  <a:pt x="646" y="12"/>
                  <a:pt x="647" y="12"/>
                </a:cubicBezTo>
                <a:cubicBezTo>
                  <a:pt x="647" y="12"/>
                  <a:pt x="648" y="12"/>
                  <a:pt x="648" y="12"/>
                </a:cubicBezTo>
                <a:cubicBezTo>
                  <a:pt x="649" y="12"/>
                  <a:pt x="649" y="11"/>
                  <a:pt x="650" y="11"/>
                </a:cubicBezTo>
                <a:cubicBezTo>
                  <a:pt x="650" y="11"/>
                  <a:pt x="649" y="11"/>
                  <a:pt x="649" y="11"/>
                </a:cubicBezTo>
                <a:cubicBezTo>
                  <a:pt x="648" y="10"/>
                  <a:pt x="651" y="11"/>
                  <a:pt x="652" y="11"/>
                </a:cubicBezTo>
                <a:cubicBezTo>
                  <a:pt x="651" y="12"/>
                  <a:pt x="653" y="12"/>
                  <a:pt x="651" y="13"/>
                </a:cubicBezTo>
                <a:cubicBezTo>
                  <a:pt x="652" y="14"/>
                  <a:pt x="652" y="12"/>
                  <a:pt x="653" y="12"/>
                </a:cubicBezTo>
                <a:cubicBezTo>
                  <a:pt x="653" y="11"/>
                  <a:pt x="652" y="11"/>
                  <a:pt x="653" y="11"/>
                </a:cubicBezTo>
                <a:cubicBezTo>
                  <a:pt x="654" y="11"/>
                  <a:pt x="653" y="11"/>
                  <a:pt x="654" y="12"/>
                </a:cubicBezTo>
                <a:cubicBezTo>
                  <a:pt x="654" y="12"/>
                  <a:pt x="654" y="11"/>
                  <a:pt x="654" y="11"/>
                </a:cubicBezTo>
                <a:cubicBezTo>
                  <a:pt x="655" y="10"/>
                  <a:pt x="656" y="11"/>
                  <a:pt x="656" y="10"/>
                </a:cubicBezTo>
                <a:cubicBezTo>
                  <a:pt x="657" y="10"/>
                  <a:pt x="659" y="10"/>
                  <a:pt x="660" y="10"/>
                </a:cubicBezTo>
                <a:cubicBezTo>
                  <a:pt x="660" y="12"/>
                  <a:pt x="661" y="12"/>
                  <a:pt x="660" y="13"/>
                </a:cubicBezTo>
                <a:cubicBezTo>
                  <a:pt x="661" y="13"/>
                  <a:pt x="665" y="13"/>
                  <a:pt x="666" y="13"/>
                </a:cubicBezTo>
                <a:cubicBezTo>
                  <a:pt x="666" y="13"/>
                  <a:pt x="666" y="12"/>
                  <a:pt x="666" y="12"/>
                </a:cubicBezTo>
                <a:cubicBezTo>
                  <a:pt x="669" y="12"/>
                  <a:pt x="672" y="13"/>
                  <a:pt x="673" y="12"/>
                </a:cubicBezTo>
                <a:cubicBezTo>
                  <a:pt x="675" y="12"/>
                  <a:pt x="677" y="13"/>
                  <a:pt x="677" y="11"/>
                </a:cubicBezTo>
                <a:cubicBezTo>
                  <a:pt x="678" y="12"/>
                  <a:pt x="679" y="11"/>
                  <a:pt x="680" y="11"/>
                </a:cubicBezTo>
                <a:cubicBezTo>
                  <a:pt x="680" y="11"/>
                  <a:pt x="681" y="11"/>
                  <a:pt x="681" y="11"/>
                </a:cubicBezTo>
                <a:cubicBezTo>
                  <a:pt x="682" y="11"/>
                  <a:pt x="682" y="11"/>
                  <a:pt x="682" y="11"/>
                </a:cubicBezTo>
                <a:cubicBezTo>
                  <a:pt x="684" y="10"/>
                  <a:pt x="685" y="10"/>
                  <a:pt x="687" y="10"/>
                </a:cubicBezTo>
                <a:cubicBezTo>
                  <a:pt x="688" y="10"/>
                  <a:pt x="690" y="10"/>
                  <a:pt x="692" y="10"/>
                </a:cubicBezTo>
                <a:cubicBezTo>
                  <a:pt x="693" y="10"/>
                  <a:pt x="693" y="9"/>
                  <a:pt x="694" y="9"/>
                </a:cubicBezTo>
                <a:cubicBezTo>
                  <a:pt x="696" y="9"/>
                  <a:pt x="697" y="9"/>
                  <a:pt x="698" y="9"/>
                </a:cubicBezTo>
                <a:cubicBezTo>
                  <a:pt x="698" y="10"/>
                  <a:pt x="698" y="10"/>
                  <a:pt x="698" y="11"/>
                </a:cubicBezTo>
                <a:cubicBezTo>
                  <a:pt x="697" y="11"/>
                  <a:pt x="698" y="12"/>
                  <a:pt x="697" y="12"/>
                </a:cubicBezTo>
                <a:cubicBezTo>
                  <a:pt x="697" y="13"/>
                  <a:pt x="698" y="12"/>
                  <a:pt x="699" y="12"/>
                </a:cubicBezTo>
                <a:cubicBezTo>
                  <a:pt x="698" y="14"/>
                  <a:pt x="698" y="16"/>
                  <a:pt x="699" y="17"/>
                </a:cubicBezTo>
                <a:cubicBezTo>
                  <a:pt x="699" y="17"/>
                  <a:pt x="700" y="16"/>
                  <a:pt x="700" y="16"/>
                </a:cubicBezTo>
                <a:cubicBezTo>
                  <a:pt x="701" y="16"/>
                  <a:pt x="702" y="16"/>
                  <a:pt x="703" y="16"/>
                </a:cubicBezTo>
                <a:cubicBezTo>
                  <a:pt x="705" y="16"/>
                  <a:pt x="705" y="15"/>
                  <a:pt x="706" y="16"/>
                </a:cubicBezTo>
                <a:cubicBezTo>
                  <a:pt x="707" y="14"/>
                  <a:pt x="710" y="15"/>
                  <a:pt x="713" y="14"/>
                </a:cubicBezTo>
                <a:cubicBezTo>
                  <a:pt x="713" y="14"/>
                  <a:pt x="713" y="13"/>
                  <a:pt x="714" y="13"/>
                </a:cubicBezTo>
                <a:cubicBezTo>
                  <a:pt x="716" y="12"/>
                  <a:pt x="718" y="13"/>
                  <a:pt x="720" y="14"/>
                </a:cubicBezTo>
                <a:cubicBezTo>
                  <a:pt x="719" y="15"/>
                  <a:pt x="720" y="15"/>
                  <a:pt x="721" y="16"/>
                </a:cubicBezTo>
                <a:cubicBezTo>
                  <a:pt x="722" y="17"/>
                  <a:pt x="722" y="19"/>
                  <a:pt x="724" y="20"/>
                </a:cubicBezTo>
                <a:cubicBezTo>
                  <a:pt x="723" y="22"/>
                  <a:pt x="724" y="22"/>
                  <a:pt x="725" y="22"/>
                </a:cubicBezTo>
                <a:cubicBezTo>
                  <a:pt x="724" y="24"/>
                  <a:pt x="726" y="25"/>
                  <a:pt x="726" y="26"/>
                </a:cubicBezTo>
                <a:cubicBezTo>
                  <a:pt x="725" y="26"/>
                  <a:pt x="725" y="27"/>
                  <a:pt x="725" y="27"/>
                </a:cubicBezTo>
                <a:cubicBezTo>
                  <a:pt x="725" y="27"/>
                  <a:pt x="726" y="27"/>
                  <a:pt x="726" y="27"/>
                </a:cubicBezTo>
                <a:cubicBezTo>
                  <a:pt x="725" y="28"/>
                  <a:pt x="726" y="28"/>
                  <a:pt x="725" y="29"/>
                </a:cubicBezTo>
                <a:cubicBezTo>
                  <a:pt x="725" y="30"/>
                  <a:pt x="725" y="30"/>
                  <a:pt x="726" y="30"/>
                </a:cubicBezTo>
                <a:cubicBezTo>
                  <a:pt x="725" y="30"/>
                  <a:pt x="726" y="31"/>
                  <a:pt x="725" y="31"/>
                </a:cubicBezTo>
                <a:cubicBezTo>
                  <a:pt x="725" y="31"/>
                  <a:pt x="725" y="31"/>
                  <a:pt x="725" y="31"/>
                </a:cubicBezTo>
                <a:cubicBezTo>
                  <a:pt x="724" y="32"/>
                  <a:pt x="725" y="33"/>
                  <a:pt x="724" y="33"/>
                </a:cubicBezTo>
                <a:cubicBezTo>
                  <a:pt x="724" y="33"/>
                  <a:pt x="724" y="33"/>
                  <a:pt x="724" y="33"/>
                </a:cubicBezTo>
                <a:cubicBezTo>
                  <a:pt x="723" y="33"/>
                  <a:pt x="723" y="34"/>
                  <a:pt x="722" y="35"/>
                </a:cubicBezTo>
                <a:cubicBezTo>
                  <a:pt x="721" y="34"/>
                  <a:pt x="721" y="35"/>
                  <a:pt x="720" y="35"/>
                </a:cubicBezTo>
                <a:cubicBezTo>
                  <a:pt x="720" y="35"/>
                  <a:pt x="720" y="36"/>
                  <a:pt x="720" y="36"/>
                </a:cubicBezTo>
                <a:cubicBezTo>
                  <a:pt x="718" y="35"/>
                  <a:pt x="715" y="35"/>
                  <a:pt x="714" y="33"/>
                </a:cubicBezTo>
                <a:cubicBezTo>
                  <a:pt x="711" y="33"/>
                  <a:pt x="711" y="33"/>
                  <a:pt x="711" y="33"/>
                </a:cubicBezTo>
                <a:cubicBezTo>
                  <a:pt x="711" y="35"/>
                  <a:pt x="712" y="36"/>
                  <a:pt x="712" y="38"/>
                </a:cubicBezTo>
                <a:cubicBezTo>
                  <a:pt x="710" y="38"/>
                  <a:pt x="713" y="40"/>
                  <a:pt x="712" y="41"/>
                </a:cubicBezTo>
                <a:cubicBezTo>
                  <a:pt x="710" y="41"/>
                  <a:pt x="710" y="41"/>
                  <a:pt x="710" y="41"/>
                </a:cubicBezTo>
                <a:cubicBezTo>
                  <a:pt x="710" y="42"/>
                  <a:pt x="711" y="42"/>
                  <a:pt x="711" y="44"/>
                </a:cubicBezTo>
                <a:cubicBezTo>
                  <a:pt x="709" y="43"/>
                  <a:pt x="709" y="43"/>
                  <a:pt x="707" y="43"/>
                </a:cubicBezTo>
                <a:cubicBezTo>
                  <a:pt x="707" y="42"/>
                  <a:pt x="707" y="42"/>
                  <a:pt x="706" y="42"/>
                </a:cubicBezTo>
                <a:cubicBezTo>
                  <a:pt x="705" y="42"/>
                  <a:pt x="706" y="43"/>
                  <a:pt x="705" y="43"/>
                </a:cubicBezTo>
                <a:cubicBezTo>
                  <a:pt x="704" y="43"/>
                  <a:pt x="704" y="43"/>
                  <a:pt x="704" y="43"/>
                </a:cubicBezTo>
                <a:cubicBezTo>
                  <a:pt x="704" y="41"/>
                  <a:pt x="704" y="41"/>
                  <a:pt x="704" y="41"/>
                </a:cubicBezTo>
                <a:cubicBezTo>
                  <a:pt x="703" y="42"/>
                  <a:pt x="702" y="40"/>
                  <a:pt x="701" y="42"/>
                </a:cubicBezTo>
                <a:cubicBezTo>
                  <a:pt x="701" y="42"/>
                  <a:pt x="703" y="41"/>
                  <a:pt x="703" y="43"/>
                </a:cubicBezTo>
                <a:cubicBezTo>
                  <a:pt x="693" y="43"/>
                  <a:pt x="693" y="43"/>
                  <a:pt x="693" y="43"/>
                </a:cubicBezTo>
                <a:cubicBezTo>
                  <a:pt x="693" y="43"/>
                  <a:pt x="692" y="43"/>
                  <a:pt x="692" y="43"/>
                </a:cubicBezTo>
                <a:cubicBezTo>
                  <a:pt x="692" y="44"/>
                  <a:pt x="693" y="44"/>
                  <a:pt x="692" y="46"/>
                </a:cubicBezTo>
                <a:cubicBezTo>
                  <a:pt x="691" y="46"/>
                  <a:pt x="691" y="47"/>
                  <a:pt x="689" y="46"/>
                </a:cubicBezTo>
                <a:cubicBezTo>
                  <a:pt x="689" y="47"/>
                  <a:pt x="690" y="47"/>
                  <a:pt x="690" y="47"/>
                </a:cubicBezTo>
                <a:cubicBezTo>
                  <a:pt x="691" y="47"/>
                  <a:pt x="690" y="48"/>
                  <a:pt x="689" y="47"/>
                </a:cubicBezTo>
                <a:cubicBezTo>
                  <a:pt x="687" y="47"/>
                  <a:pt x="683" y="48"/>
                  <a:pt x="683" y="46"/>
                </a:cubicBezTo>
                <a:cubicBezTo>
                  <a:pt x="682" y="47"/>
                  <a:pt x="682" y="48"/>
                  <a:pt x="680" y="47"/>
                </a:cubicBezTo>
                <a:cubicBezTo>
                  <a:pt x="680" y="47"/>
                  <a:pt x="681" y="47"/>
                  <a:pt x="681" y="46"/>
                </a:cubicBezTo>
                <a:cubicBezTo>
                  <a:pt x="681" y="46"/>
                  <a:pt x="681" y="46"/>
                  <a:pt x="681" y="46"/>
                </a:cubicBezTo>
                <a:cubicBezTo>
                  <a:pt x="680" y="46"/>
                  <a:pt x="679" y="46"/>
                  <a:pt x="679" y="47"/>
                </a:cubicBezTo>
                <a:cubicBezTo>
                  <a:pt x="677" y="47"/>
                  <a:pt x="675" y="46"/>
                  <a:pt x="673" y="47"/>
                </a:cubicBezTo>
                <a:cubicBezTo>
                  <a:pt x="675" y="46"/>
                  <a:pt x="672" y="46"/>
                  <a:pt x="672" y="47"/>
                </a:cubicBezTo>
                <a:cubicBezTo>
                  <a:pt x="670" y="47"/>
                  <a:pt x="667" y="47"/>
                  <a:pt x="665" y="47"/>
                </a:cubicBezTo>
                <a:cubicBezTo>
                  <a:pt x="661" y="47"/>
                  <a:pt x="655" y="46"/>
                  <a:pt x="651" y="47"/>
                </a:cubicBezTo>
                <a:cubicBezTo>
                  <a:pt x="651" y="47"/>
                  <a:pt x="651" y="47"/>
                  <a:pt x="651" y="46"/>
                </a:cubicBezTo>
                <a:cubicBezTo>
                  <a:pt x="651" y="46"/>
                  <a:pt x="651" y="46"/>
                  <a:pt x="651" y="46"/>
                </a:cubicBezTo>
                <a:cubicBezTo>
                  <a:pt x="650" y="46"/>
                  <a:pt x="650" y="47"/>
                  <a:pt x="649" y="47"/>
                </a:cubicBezTo>
                <a:cubicBezTo>
                  <a:pt x="648" y="47"/>
                  <a:pt x="648" y="46"/>
                  <a:pt x="647" y="46"/>
                </a:cubicBezTo>
                <a:cubicBezTo>
                  <a:pt x="646" y="46"/>
                  <a:pt x="646" y="47"/>
                  <a:pt x="645" y="46"/>
                </a:cubicBezTo>
                <a:cubicBezTo>
                  <a:pt x="645" y="47"/>
                  <a:pt x="644" y="46"/>
                  <a:pt x="644" y="45"/>
                </a:cubicBezTo>
                <a:cubicBezTo>
                  <a:pt x="644" y="46"/>
                  <a:pt x="644" y="47"/>
                  <a:pt x="642" y="46"/>
                </a:cubicBezTo>
                <a:cubicBezTo>
                  <a:pt x="642" y="46"/>
                  <a:pt x="643" y="46"/>
                  <a:pt x="643" y="46"/>
                </a:cubicBezTo>
                <a:cubicBezTo>
                  <a:pt x="642" y="45"/>
                  <a:pt x="641" y="46"/>
                  <a:pt x="640" y="45"/>
                </a:cubicBezTo>
                <a:cubicBezTo>
                  <a:pt x="640" y="45"/>
                  <a:pt x="640" y="44"/>
                  <a:pt x="640" y="44"/>
                </a:cubicBezTo>
                <a:cubicBezTo>
                  <a:pt x="637" y="44"/>
                  <a:pt x="635" y="45"/>
                  <a:pt x="633" y="45"/>
                </a:cubicBezTo>
                <a:cubicBezTo>
                  <a:pt x="633" y="45"/>
                  <a:pt x="633" y="45"/>
                  <a:pt x="633" y="46"/>
                </a:cubicBezTo>
                <a:cubicBezTo>
                  <a:pt x="631" y="44"/>
                  <a:pt x="629" y="45"/>
                  <a:pt x="628" y="46"/>
                </a:cubicBezTo>
                <a:cubicBezTo>
                  <a:pt x="628" y="45"/>
                  <a:pt x="628" y="45"/>
                  <a:pt x="628" y="45"/>
                </a:cubicBezTo>
                <a:cubicBezTo>
                  <a:pt x="627" y="45"/>
                  <a:pt x="626" y="45"/>
                  <a:pt x="626" y="46"/>
                </a:cubicBezTo>
                <a:cubicBezTo>
                  <a:pt x="625" y="45"/>
                  <a:pt x="626" y="45"/>
                  <a:pt x="626" y="44"/>
                </a:cubicBezTo>
                <a:cubicBezTo>
                  <a:pt x="625" y="44"/>
                  <a:pt x="624" y="45"/>
                  <a:pt x="624" y="45"/>
                </a:cubicBezTo>
                <a:cubicBezTo>
                  <a:pt x="622" y="45"/>
                  <a:pt x="620" y="45"/>
                  <a:pt x="619" y="46"/>
                </a:cubicBezTo>
                <a:cubicBezTo>
                  <a:pt x="618" y="45"/>
                  <a:pt x="618" y="45"/>
                  <a:pt x="618" y="45"/>
                </a:cubicBezTo>
                <a:cubicBezTo>
                  <a:pt x="613" y="47"/>
                  <a:pt x="608" y="47"/>
                  <a:pt x="603" y="46"/>
                </a:cubicBezTo>
                <a:cubicBezTo>
                  <a:pt x="602" y="47"/>
                  <a:pt x="601" y="47"/>
                  <a:pt x="600" y="47"/>
                </a:cubicBezTo>
                <a:cubicBezTo>
                  <a:pt x="599" y="47"/>
                  <a:pt x="598" y="47"/>
                  <a:pt x="596" y="47"/>
                </a:cubicBezTo>
                <a:cubicBezTo>
                  <a:pt x="596" y="45"/>
                  <a:pt x="596" y="45"/>
                  <a:pt x="596" y="45"/>
                </a:cubicBezTo>
                <a:cubicBezTo>
                  <a:pt x="595" y="46"/>
                  <a:pt x="593" y="47"/>
                  <a:pt x="592" y="46"/>
                </a:cubicBezTo>
                <a:cubicBezTo>
                  <a:pt x="593" y="45"/>
                  <a:pt x="594" y="46"/>
                  <a:pt x="594" y="46"/>
                </a:cubicBezTo>
                <a:cubicBezTo>
                  <a:pt x="595" y="45"/>
                  <a:pt x="595" y="44"/>
                  <a:pt x="596" y="44"/>
                </a:cubicBezTo>
                <a:cubicBezTo>
                  <a:pt x="596" y="44"/>
                  <a:pt x="596" y="44"/>
                  <a:pt x="595" y="43"/>
                </a:cubicBezTo>
                <a:cubicBezTo>
                  <a:pt x="596" y="43"/>
                  <a:pt x="596" y="41"/>
                  <a:pt x="596" y="40"/>
                </a:cubicBezTo>
                <a:cubicBezTo>
                  <a:pt x="597" y="39"/>
                  <a:pt x="599" y="40"/>
                  <a:pt x="601" y="39"/>
                </a:cubicBezTo>
                <a:cubicBezTo>
                  <a:pt x="601" y="39"/>
                  <a:pt x="602" y="39"/>
                  <a:pt x="602" y="40"/>
                </a:cubicBezTo>
                <a:cubicBezTo>
                  <a:pt x="603" y="39"/>
                  <a:pt x="603" y="39"/>
                  <a:pt x="603" y="39"/>
                </a:cubicBezTo>
                <a:cubicBezTo>
                  <a:pt x="603" y="39"/>
                  <a:pt x="603" y="39"/>
                  <a:pt x="602" y="39"/>
                </a:cubicBezTo>
                <a:cubicBezTo>
                  <a:pt x="603" y="38"/>
                  <a:pt x="605" y="38"/>
                  <a:pt x="606" y="39"/>
                </a:cubicBezTo>
                <a:cubicBezTo>
                  <a:pt x="606" y="40"/>
                  <a:pt x="606" y="40"/>
                  <a:pt x="606" y="41"/>
                </a:cubicBezTo>
                <a:cubicBezTo>
                  <a:pt x="607" y="41"/>
                  <a:pt x="607" y="39"/>
                  <a:pt x="608" y="40"/>
                </a:cubicBezTo>
                <a:cubicBezTo>
                  <a:pt x="608" y="40"/>
                  <a:pt x="608" y="40"/>
                  <a:pt x="609" y="40"/>
                </a:cubicBezTo>
                <a:cubicBezTo>
                  <a:pt x="608" y="38"/>
                  <a:pt x="606" y="40"/>
                  <a:pt x="606" y="38"/>
                </a:cubicBezTo>
                <a:cubicBezTo>
                  <a:pt x="608" y="38"/>
                  <a:pt x="609" y="38"/>
                  <a:pt x="610" y="39"/>
                </a:cubicBezTo>
                <a:cubicBezTo>
                  <a:pt x="611" y="39"/>
                  <a:pt x="610" y="37"/>
                  <a:pt x="611" y="37"/>
                </a:cubicBezTo>
                <a:cubicBezTo>
                  <a:pt x="610" y="37"/>
                  <a:pt x="609" y="38"/>
                  <a:pt x="608" y="37"/>
                </a:cubicBezTo>
                <a:cubicBezTo>
                  <a:pt x="608" y="36"/>
                  <a:pt x="608" y="36"/>
                  <a:pt x="609" y="35"/>
                </a:cubicBezTo>
                <a:cubicBezTo>
                  <a:pt x="609" y="35"/>
                  <a:pt x="608" y="34"/>
                  <a:pt x="608" y="34"/>
                </a:cubicBezTo>
                <a:cubicBezTo>
                  <a:pt x="607" y="35"/>
                  <a:pt x="609" y="35"/>
                  <a:pt x="608" y="36"/>
                </a:cubicBezTo>
                <a:cubicBezTo>
                  <a:pt x="608" y="36"/>
                  <a:pt x="608" y="37"/>
                  <a:pt x="608" y="37"/>
                </a:cubicBezTo>
                <a:cubicBezTo>
                  <a:pt x="607" y="37"/>
                  <a:pt x="606" y="37"/>
                  <a:pt x="606" y="37"/>
                </a:cubicBezTo>
                <a:cubicBezTo>
                  <a:pt x="606" y="36"/>
                  <a:pt x="606" y="37"/>
                  <a:pt x="607" y="36"/>
                </a:cubicBezTo>
                <a:cubicBezTo>
                  <a:pt x="606" y="35"/>
                  <a:pt x="605" y="37"/>
                  <a:pt x="605" y="37"/>
                </a:cubicBezTo>
                <a:cubicBezTo>
                  <a:pt x="603" y="37"/>
                  <a:pt x="603" y="36"/>
                  <a:pt x="602" y="36"/>
                </a:cubicBezTo>
                <a:cubicBezTo>
                  <a:pt x="602" y="36"/>
                  <a:pt x="602" y="38"/>
                  <a:pt x="601" y="37"/>
                </a:cubicBezTo>
                <a:cubicBezTo>
                  <a:pt x="601" y="37"/>
                  <a:pt x="600" y="36"/>
                  <a:pt x="600" y="35"/>
                </a:cubicBezTo>
                <a:cubicBezTo>
                  <a:pt x="600" y="36"/>
                  <a:pt x="600" y="36"/>
                  <a:pt x="599" y="37"/>
                </a:cubicBezTo>
                <a:cubicBezTo>
                  <a:pt x="596" y="37"/>
                  <a:pt x="592" y="36"/>
                  <a:pt x="588" y="36"/>
                </a:cubicBezTo>
                <a:cubicBezTo>
                  <a:pt x="587" y="36"/>
                  <a:pt x="588" y="38"/>
                  <a:pt x="587" y="38"/>
                </a:cubicBezTo>
                <a:cubicBezTo>
                  <a:pt x="587" y="38"/>
                  <a:pt x="588" y="38"/>
                  <a:pt x="588" y="38"/>
                </a:cubicBezTo>
                <a:cubicBezTo>
                  <a:pt x="588" y="40"/>
                  <a:pt x="589" y="41"/>
                  <a:pt x="589" y="42"/>
                </a:cubicBezTo>
                <a:cubicBezTo>
                  <a:pt x="588" y="42"/>
                  <a:pt x="588" y="42"/>
                  <a:pt x="588" y="42"/>
                </a:cubicBezTo>
                <a:cubicBezTo>
                  <a:pt x="588" y="42"/>
                  <a:pt x="588" y="42"/>
                  <a:pt x="588" y="42"/>
                </a:cubicBezTo>
                <a:cubicBezTo>
                  <a:pt x="588" y="41"/>
                  <a:pt x="588" y="40"/>
                  <a:pt x="587" y="39"/>
                </a:cubicBezTo>
                <a:cubicBezTo>
                  <a:pt x="587" y="41"/>
                  <a:pt x="588" y="40"/>
                  <a:pt x="587" y="41"/>
                </a:cubicBezTo>
                <a:cubicBezTo>
                  <a:pt x="586" y="40"/>
                  <a:pt x="585" y="41"/>
                  <a:pt x="584" y="42"/>
                </a:cubicBezTo>
                <a:cubicBezTo>
                  <a:pt x="585" y="43"/>
                  <a:pt x="585" y="42"/>
                  <a:pt x="586" y="42"/>
                </a:cubicBezTo>
                <a:cubicBezTo>
                  <a:pt x="587" y="42"/>
                  <a:pt x="588" y="43"/>
                  <a:pt x="589" y="43"/>
                </a:cubicBezTo>
                <a:cubicBezTo>
                  <a:pt x="589" y="44"/>
                  <a:pt x="588" y="45"/>
                  <a:pt x="589" y="46"/>
                </a:cubicBezTo>
                <a:cubicBezTo>
                  <a:pt x="588" y="46"/>
                  <a:pt x="587" y="47"/>
                  <a:pt x="586" y="47"/>
                </a:cubicBezTo>
                <a:cubicBezTo>
                  <a:pt x="585" y="48"/>
                  <a:pt x="585" y="47"/>
                  <a:pt x="585" y="47"/>
                </a:cubicBezTo>
                <a:cubicBezTo>
                  <a:pt x="584" y="46"/>
                  <a:pt x="583" y="47"/>
                  <a:pt x="582" y="47"/>
                </a:cubicBezTo>
                <a:cubicBezTo>
                  <a:pt x="582" y="47"/>
                  <a:pt x="582" y="47"/>
                  <a:pt x="581" y="47"/>
                </a:cubicBezTo>
                <a:cubicBezTo>
                  <a:pt x="580" y="47"/>
                  <a:pt x="579" y="47"/>
                  <a:pt x="578" y="47"/>
                </a:cubicBezTo>
                <a:cubicBezTo>
                  <a:pt x="576" y="47"/>
                  <a:pt x="572" y="47"/>
                  <a:pt x="570" y="47"/>
                </a:cubicBezTo>
                <a:cubicBezTo>
                  <a:pt x="570" y="47"/>
                  <a:pt x="569" y="46"/>
                  <a:pt x="568" y="47"/>
                </a:cubicBezTo>
                <a:cubicBezTo>
                  <a:pt x="567" y="47"/>
                  <a:pt x="568" y="46"/>
                  <a:pt x="567" y="46"/>
                </a:cubicBezTo>
                <a:cubicBezTo>
                  <a:pt x="566" y="46"/>
                  <a:pt x="566" y="47"/>
                  <a:pt x="566" y="47"/>
                </a:cubicBezTo>
                <a:cubicBezTo>
                  <a:pt x="565" y="47"/>
                  <a:pt x="566" y="46"/>
                  <a:pt x="565" y="46"/>
                </a:cubicBezTo>
                <a:cubicBezTo>
                  <a:pt x="564" y="46"/>
                  <a:pt x="563" y="47"/>
                  <a:pt x="562" y="46"/>
                </a:cubicBezTo>
                <a:cubicBezTo>
                  <a:pt x="562" y="46"/>
                  <a:pt x="562" y="47"/>
                  <a:pt x="562" y="47"/>
                </a:cubicBezTo>
                <a:cubicBezTo>
                  <a:pt x="561" y="46"/>
                  <a:pt x="560" y="46"/>
                  <a:pt x="558" y="46"/>
                </a:cubicBezTo>
                <a:cubicBezTo>
                  <a:pt x="558" y="46"/>
                  <a:pt x="557" y="47"/>
                  <a:pt x="557" y="47"/>
                </a:cubicBezTo>
                <a:cubicBezTo>
                  <a:pt x="554" y="47"/>
                  <a:pt x="545" y="47"/>
                  <a:pt x="539" y="47"/>
                </a:cubicBezTo>
                <a:cubicBezTo>
                  <a:pt x="538" y="47"/>
                  <a:pt x="537" y="48"/>
                  <a:pt x="536" y="48"/>
                </a:cubicBezTo>
                <a:cubicBezTo>
                  <a:pt x="534" y="48"/>
                  <a:pt x="532" y="47"/>
                  <a:pt x="530" y="48"/>
                </a:cubicBezTo>
                <a:cubicBezTo>
                  <a:pt x="532" y="49"/>
                  <a:pt x="531" y="49"/>
                  <a:pt x="530" y="49"/>
                </a:cubicBezTo>
                <a:cubicBezTo>
                  <a:pt x="531" y="49"/>
                  <a:pt x="523" y="49"/>
                  <a:pt x="520" y="49"/>
                </a:cubicBezTo>
                <a:cubicBezTo>
                  <a:pt x="520" y="49"/>
                  <a:pt x="520" y="49"/>
                  <a:pt x="519" y="49"/>
                </a:cubicBezTo>
                <a:cubicBezTo>
                  <a:pt x="519" y="49"/>
                  <a:pt x="518" y="49"/>
                  <a:pt x="517" y="49"/>
                </a:cubicBezTo>
                <a:cubicBezTo>
                  <a:pt x="516" y="49"/>
                  <a:pt x="516" y="49"/>
                  <a:pt x="515" y="49"/>
                </a:cubicBezTo>
                <a:cubicBezTo>
                  <a:pt x="515" y="49"/>
                  <a:pt x="514" y="50"/>
                  <a:pt x="513" y="49"/>
                </a:cubicBezTo>
                <a:cubicBezTo>
                  <a:pt x="512" y="49"/>
                  <a:pt x="511" y="49"/>
                  <a:pt x="512" y="49"/>
                </a:cubicBezTo>
                <a:cubicBezTo>
                  <a:pt x="511" y="49"/>
                  <a:pt x="510" y="50"/>
                  <a:pt x="510" y="50"/>
                </a:cubicBezTo>
                <a:cubicBezTo>
                  <a:pt x="510" y="50"/>
                  <a:pt x="509" y="49"/>
                  <a:pt x="509" y="49"/>
                </a:cubicBezTo>
                <a:cubicBezTo>
                  <a:pt x="508" y="49"/>
                  <a:pt x="507" y="50"/>
                  <a:pt x="506" y="50"/>
                </a:cubicBezTo>
                <a:cubicBezTo>
                  <a:pt x="506" y="50"/>
                  <a:pt x="502" y="50"/>
                  <a:pt x="501" y="50"/>
                </a:cubicBezTo>
                <a:cubicBezTo>
                  <a:pt x="500" y="50"/>
                  <a:pt x="501" y="51"/>
                  <a:pt x="500" y="51"/>
                </a:cubicBezTo>
                <a:cubicBezTo>
                  <a:pt x="500" y="50"/>
                  <a:pt x="500" y="50"/>
                  <a:pt x="500" y="49"/>
                </a:cubicBezTo>
                <a:cubicBezTo>
                  <a:pt x="500" y="49"/>
                  <a:pt x="500" y="50"/>
                  <a:pt x="499" y="50"/>
                </a:cubicBezTo>
                <a:cubicBezTo>
                  <a:pt x="499" y="50"/>
                  <a:pt x="499" y="51"/>
                  <a:pt x="499" y="51"/>
                </a:cubicBezTo>
                <a:cubicBezTo>
                  <a:pt x="499" y="52"/>
                  <a:pt x="498" y="51"/>
                  <a:pt x="499" y="50"/>
                </a:cubicBezTo>
                <a:cubicBezTo>
                  <a:pt x="498" y="50"/>
                  <a:pt x="497" y="50"/>
                  <a:pt x="497" y="50"/>
                </a:cubicBezTo>
                <a:cubicBezTo>
                  <a:pt x="496" y="50"/>
                  <a:pt x="495" y="51"/>
                  <a:pt x="494" y="51"/>
                </a:cubicBezTo>
                <a:cubicBezTo>
                  <a:pt x="494" y="51"/>
                  <a:pt x="493" y="50"/>
                  <a:pt x="492" y="50"/>
                </a:cubicBezTo>
                <a:cubicBezTo>
                  <a:pt x="490" y="51"/>
                  <a:pt x="488" y="51"/>
                  <a:pt x="486" y="51"/>
                </a:cubicBezTo>
                <a:cubicBezTo>
                  <a:pt x="485" y="51"/>
                  <a:pt x="484" y="51"/>
                  <a:pt x="484" y="51"/>
                </a:cubicBezTo>
                <a:cubicBezTo>
                  <a:pt x="483" y="51"/>
                  <a:pt x="483" y="51"/>
                  <a:pt x="483" y="51"/>
                </a:cubicBezTo>
                <a:cubicBezTo>
                  <a:pt x="482" y="51"/>
                  <a:pt x="481" y="51"/>
                  <a:pt x="480" y="51"/>
                </a:cubicBezTo>
                <a:cubicBezTo>
                  <a:pt x="479" y="51"/>
                  <a:pt x="479" y="51"/>
                  <a:pt x="478" y="51"/>
                </a:cubicBezTo>
                <a:cubicBezTo>
                  <a:pt x="478" y="50"/>
                  <a:pt x="477" y="50"/>
                  <a:pt x="477" y="50"/>
                </a:cubicBezTo>
                <a:cubicBezTo>
                  <a:pt x="476" y="50"/>
                  <a:pt x="476" y="51"/>
                  <a:pt x="476" y="51"/>
                </a:cubicBezTo>
                <a:cubicBezTo>
                  <a:pt x="475" y="51"/>
                  <a:pt x="475" y="51"/>
                  <a:pt x="475" y="50"/>
                </a:cubicBezTo>
                <a:cubicBezTo>
                  <a:pt x="474" y="50"/>
                  <a:pt x="474" y="51"/>
                  <a:pt x="473" y="51"/>
                </a:cubicBezTo>
                <a:cubicBezTo>
                  <a:pt x="473" y="51"/>
                  <a:pt x="472" y="50"/>
                  <a:pt x="471" y="50"/>
                </a:cubicBezTo>
                <a:cubicBezTo>
                  <a:pt x="470" y="50"/>
                  <a:pt x="468" y="52"/>
                  <a:pt x="466" y="51"/>
                </a:cubicBezTo>
                <a:cubicBezTo>
                  <a:pt x="466" y="51"/>
                  <a:pt x="464" y="52"/>
                  <a:pt x="462" y="52"/>
                </a:cubicBezTo>
                <a:cubicBezTo>
                  <a:pt x="461" y="52"/>
                  <a:pt x="461" y="51"/>
                  <a:pt x="460" y="51"/>
                </a:cubicBezTo>
                <a:cubicBezTo>
                  <a:pt x="457" y="51"/>
                  <a:pt x="453" y="52"/>
                  <a:pt x="450" y="52"/>
                </a:cubicBezTo>
                <a:cubicBezTo>
                  <a:pt x="449" y="52"/>
                  <a:pt x="449" y="51"/>
                  <a:pt x="448" y="51"/>
                </a:cubicBezTo>
                <a:cubicBezTo>
                  <a:pt x="448" y="52"/>
                  <a:pt x="449" y="52"/>
                  <a:pt x="449" y="52"/>
                </a:cubicBezTo>
                <a:cubicBezTo>
                  <a:pt x="448" y="52"/>
                  <a:pt x="445" y="53"/>
                  <a:pt x="445" y="51"/>
                </a:cubicBezTo>
                <a:cubicBezTo>
                  <a:pt x="445" y="52"/>
                  <a:pt x="445" y="51"/>
                  <a:pt x="443" y="52"/>
                </a:cubicBezTo>
                <a:cubicBezTo>
                  <a:pt x="443" y="52"/>
                  <a:pt x="442" y="53"/>
                  <a:pt x="441" y="52"/>
                </a:cubicBezTo>
                <a:cubicBezTo>
                  <a:pt x="440" y="52"/>
                  <a:pt x="441" y="52"/>
                  <a:pt x="442" y="52"/>
                </a:cubicBezTo>
                <a:cubicBezTo>
                  <a:pt x="441" y="51"/>
                  <a:pt x="441" y="50"/>
                  <a:pt x="442" y="51"/>
                </a:cubicBezTo>
                <a:cubicBezTo>
                  <a:pt x="442" y="49"/>
                  <a:pt x="441" y="51"/>
                  <a:pt x="441" y="51"/>
                </a:cubicBezTo>
                <a:cubicBezTo>
                  <a:pt x="441" y="50"/>
                  <a:pt x="441" y="50"/>
                  <a:pt x="441" y="49"/>
                </a:cubicBezTo>
                <a:cubicBezTo>
                  <a:pt x="440" y="49"/>
                  <a:pt x="440" y="50"/>
                  <a:pt x="439" y="49"/>
                </a:cubicBezTo>
                <a:cubicBezTo>
                  <a:pt x="440" y="48"/>
                  <a:pt x="438" y="47"/>
                  <a:pt x="438" y="48"/>
                </a:cubicBezTo>
                <a:cubicBezTo>
                  <a:pt x="438" y="49"/>
                  <a:pt x="439" y="50"/>
                  <a:pt x="440" y="51"/>
                </a:cubicBezTo>
                <a:cubicBezTo>
                  <a:pt x="439" y="52"/>
                  <a:pt x="438" y="52"/>
                  <a:pt x="438" y="53"/>
                </a:cubicBezTo>
                <a:cubicBezTo>
                  <a:pt x="438" y="52"/>
                  <a:pt x="438" y="51"/>
                  <a:pt x="437" y="51"/>
                </a:cubicBezTo>
                <a:cubicBezTo>
                  <a:pt x="436" y="51"/>
                  <a:pt x="436" y="53"/>
                  <a:pt x="437" y="52"/>
                </a:cubicBezTo>
                <a:cubicBezTo>
                  <a:pt x="436" y="54"/>
                  <a:pt x="435" y="51"/>
                  <a:pt x="435" y="50"/>
                </a:cubicBezTo>
                <a:cubicBezTo>
                  <a:pt x="434" y="51"/>
                  <a:pt x="433" y="51"/>
                  <a:pt x="433" y="53"/>
                </a:cubicBezTo>
                <a:cubicBezTo>
                  <a:pt x="433" y="53"/>
                  <a:pt x="433" y="53"/>
                  <a:pt x="432" y="53"/>
                </a:cubicBezTo>
                <a:cubicBezTo>
                  <a:pt x="432" y="53"/>
                  <a:pt x="430" y="53"/>
                  <a:pt x="430" y="51"/>
                </a:cubicBezTo>
                <a:cubicBezTo>
                  <a:pt x="431" y="51"/>
                  <a:pt x="432" y="51"/>
                  <a:pt x="431" y="53"/>
                </a:cubicBezTo>
                <a:cubicBezTo>
                  <a:pt x="433" y="53"/>
                  <a:pt x="433" y="53"/>
                  <a:pt x="433" y="53"/>
                </a:cubicBezTo>
                <a:cubicBezTo>
                  <a:pt x="433" y="51"/>
                  <a:pt x="432" y="52"/>
                  <a:pt x="432" y="51"/>
                </a:cubicBezTo>
                <a:cubicBezTo>
                  <a:pt x="433" y="50"/>
                  <a:pt x="433" y="51"/>
                  <a:pt x="433" y="51"/>
                </a:cubicBezTo>
                <a:cubicBezTo>
                  <a:pt x="433" y="50"/>
                  <a:pt x="432" y="50"/>
                  <a:pt x="432" y="49"/>
                </a:cubicBezTo>
                <a:cubicBezTo>
                  <a:pt x="431" y="49"/>
                  <a:pt x="430" y="50"/>
                  <a:pt x="430" y="49"/>
                </a:cubicBezTo>
                <a:cubicBezTo>
                  <a:pt x="430" y="47"/>
                  <a:pt x="432" y="46"/>
                  <a:pt x="432" y="45"/>
                </a:cubicBezTo>
                <a:cubicBezTo>
                  <a:pt x="432" y="45"/>
                  <a:pt x="433" y="46"/>
                  <a:pt x="435" y="45"/>
                </a:cubicBezTo>
                <a:cubicBezTo>
                  <a:pt x="434" y="46"/>
                  <a:pt x="435" y="46"/>
                  <a:pt x="435" y="47"/>
                </a:cubicBezTo>
                <a:cubicBezTo>
                  <a:pt x="436" y="47"/>
                  <a:pt x="435" y="44"/>
                  <a:pt x="437" y="44"/>
                </a:cubicBezTo>
                <a:cubicBezTo>
                  <a:pt x="438" y="44"/>
                  <a:pt x="437" y="45"/>
                  <a:pt x="437" y="45"/>
                </a:cubicBezTo>
                <a:cubicBezTo>
                  <a:pt x="438" y="45"/>
                  <a:pt x="438" y="44"/>
                  <a:pt x="438" y="44"/>
                </a:cubicBezTo>
                <a:cubicBezTo>
                  <a:pt x="440" y="44"/>
                  <a:pt x="439" y="45"/>
                  <a:pt x="441" y="45"/>
                </a:cubicBezTo>
                <a:cubicBezTo>
                  <a:pt x="442" y="45"/>
                  <a:pt x="440" y="44"/>
                  <a:pt x="440" y="43"/>
                </a:cubicBezTo>
                <a:cubicBezTo>
                  <a:pt x="441" y="44"/>
                  <a:pt x="442" y="43"/>
                  <a:pt x="442" y="44"/>
                </a:cubicBezTo>
                <a:cubicBezTo>
                  <a:pt x="443" y="44"/>
                  <a:pt x="442" y="43"/>
                  <a:pt x="441" y="43"/>
                </a:cubicBezTo>
                <a:cubicBezTo>
                  <a:pt x="442" y="42"/>
                  <a:pt x="444" y="43"/>
                  <a:pt x="445" y="42"/>
                </a:cubicBezTo>
                <a:cubicBezTo>
                  <a:pt x="444" y="41"/>
                  <a:pt x="443" y="43"/>
                  <a:pt x="443" y="43"/>
                </a:cubicBezTo>
                <a:cubicBezTo>
                  <a:pt x="443" y="42"/>
                  <a:pt x="441" y="41"/>
                  <a:pt x="442" y="41"/>
                </a:cubicBezTo>
                <a:cubicBezTo>
                  <a:pt x="441" y="40"/>
                  <a:pt x="441" y="42"/>
                  <a:pt x="439" y="41"/>
                </a:cubicBezTo>
                <a:cubicBezTo>
                  <a:pt x="438" y="41"/>
                  <a:pt x="439" y="40"/>
                  <a:pt x="438" y="41"/>
                </a:cubicBezTo>
                <a:cubicBezTo>
                  <a:pt x="437" y="41"/>
                  <a:pt x="437" y="42"/>
                  <a:pt x="436" y="42"/>
                </a:cubicBezTo>
                <a:cubicBezTo>
                  <a:pt x="436" y="41"/>
                  <a:pt x="435" y="41"/>
                  <a:pt x="434" y="40"/>
                </a:cubicBezTo>
                <a:cubicBezTo>
                  <a:pt x="433" y="41"/>
                  <a:pt x="435" y="41"/>
                  <a:pt x="434" y="42"/>
                </a:cubicBezTo>
                <a:cubicBezTo>
                  <a:pt x="433" y="43"/>
                  <a:pt x="430" y="41"/>
                  <a:pt x="430" y="42"/>
                </a:cubicBezTo>
                <a:cubicBezTo>
                  <a:pt x="429" y="42"/>
                  <a:pt x="429" y="41"/>
                  <a:pt x="427" y="41"/>
                </a:cubicBezTo>
                <a:cubicBezTo>
                  <a:pt x="428" y="39"/>
                  <a:pt x="429" y="42"/>
                  <a:pt x="430" y="41"/>
                </a:cubicBezTo>
                <a:cubicBezTo>
                  <a:pt x="429" y="40"/>
                  <a:pt x="427" y="39"/>
                  <a:pt x="426" y="37"/>
                </a:cubicBezTo>
                <a:cubicBezTo>
                  <a:pt x="425" y="38"/>
                  <a:pt x="427" y="39"/>
                  <a:pt x="428" y="40"/>
                </a:cubicBezTo>
                <a:cubicBezTo>
                  <a:pt x="428" y="41"/>
                  <a:pt x="425" y="40"/>
                  <a:pt x="426" y="42"/>
                </a:cubicBezTo>
                <a:cubicBezTo>
                  <a:pt x="425" y="42"/>
                  <a:pt x="425" y="41"/>
                  <a:pt x="425" y="41"/>
                </a:cubicBezTo>
                <a:cubicBezTo>
                  <a:pt x="424" y="42"/>
                  <a:pt x="423" y="42"/>
                  <a:pt x="421" y="42"/>
                </a:cubicBezTo>
                <a:cubicBezTo>
                  <a:pt x="421" y="41"/>
                  <a:pt x="423" y="42"/>
                  <a:pt x="423" y="41"/>
                </a:cubicBezTo>
                <a:cubicBezTo>
                  <a:pt x="422" y="40"/>
                  <a:pt x="421" y="40"/>
                  <a:pt x="420" y="39"/>
                </a:cubicBezTo>
                <a:cubicBezTo>
                  <a:pt x="420" y="39"/>
                  <a:pt x="420" y="41"/>
                  <a:pt x="420" y="42"/>
                </a:cubicBezTo>
                <a:cubicBezTo>
                  <a:pt x="419" y="41"/>
                  <a:pt x="417" y="42"/>
                  <a:pt x="417" y="41"/>
                </a:cubicBezTo>
                <a:cubicBezTo>
                  <a:pt x="417" y="39"/>
                  <a:pt x="419" y="42"/>
                  <a:pt x="419" y="40"/>
                </a:cubicBezTo>
                <a:cubicBezTo>
                  <a:pt x="418" y="39"/>
                  <a:pt x="417" y="41"/>
                  <a:pt x="416" y="40"/>
                </a:cubicBezTo>
                <a:cubicBezTo>
                  <a:pt x="416" y="41"/>
                  <a:pt x="417" y="41"/>
                  <a:pt x="416" y="42"/>
                </a:cubicBezTo>
                <a:cubicBezTo>
                  <a:pt x="414" y="42"/>
                  <a:pt x="414" y="42"/>
                  <a:pt x="414" y="42"/>
                </a:cubicBezTo>
                <a:cubicBezTo>
                  <a:pt x="413" y="41"/>
                  <a:pt x="416" y="42"/>
                  <a:pt x="415" y="40"/>
                </a:cubicBezTo>
                <a:cubicBezTo>
                  <a:pt x="415" y="39"/>
                  <a:pt x="413" y="41"/>
                  <a:pt x="412" y="41"/>
                </a:cubicBezTo>
                <a:cubicBezTo>
                  <a:pt x="414" y="42"/>
                  <a:pt x="410" y="41"/>
                  <a:pt x="409" y="41"/>
                </a:cubicBezTo>
                <a:cubicBezTo>
                  <a:pt x="408" y="41"/>
                  <a:pt x="411" y="41"/>
                  <a:pt x="411" y="41"/>
                </a:cubicBezTo>
                <a:cubicBezTo>
                  <a:pt x="411" y="39"/>
                  <a:pt x="409" y="41"/>
                  <a:pt x="408" y="41"/>
                </a:cubicBezTo>
                <a:cubicBezTo>
                  <a:pt x="407" y="40"/>
                  <a:pt x="405" y="39"/>
                  <a:pt x="404" y="41"/>
                </a:cubicBezTo>
                <a:cubicBezTo>
                  <a:pt x="404" y="41"/>
                  <a:pt x="406" y="41"/>
                  <a:pt x="407" y="41"/>
                </a:cubicBezTo>
                <a:cubicBezTo>
                  <a:pt x="407" y="42"/>
                  <a:pt x="406" y="41"/>
                  <a:pt x="405" y="41"/>
                </a:cubicBezTo>
                <a:cubicBezTo>
                  <a:pt x="404" y="41"/>
                  <a:pt x="403" y="41"/>
                  <a:pt x="403" y="42"/>
                </a:cubicBezTo>
                <a:cubicBezTo>
                  <a:pt x="401" y="41"/>
                  <a:pt x="399" y="42"/>
                  <a:pt x="397" y="41"/>
                </a:cubicBezTo>
                <a:cubicBezTo>
                  <a:pt x="397" y="41"/>
                  <a:pt x="397" y="42"/>
                  <a:pt x="396" y="42"/>
                </a:cubicBezTo>
                <a:cubicBezTo>
                  <a:pt x="396" y="42"/>
                  <a:pt x="395" y="41"/>
                  <a:pt x="395" y="40"/>
                </a:cubicBezTo>
                <a:cubicBezTo>
                  <a:pt x="393" y="42"/>
                  <a:pt x="392" y="40"/>
                  <a:pt x="390" y="40"/>
                </a:cubicBezTo>
                <a:cubicBezTo>
                  <a:pt x="389" y="39"/>
                  <a:pt x="390" y="40"/>
                  <a:pt x="390" y="39"/>
                </a:cubicBezTo>
                <a:cubicBezTo>
                  <a:pt x="390" y="39"/>
                  <a:pt x="390" y="38"/>
                  <a:pt x="389" y="38"/>
                </a:cubicBezTo>
                <a:cubicBezTo>
                  <a:pt x="389" y="38"/>
                  <a:pt x="389" y="39"/>
                  <a:pt x="389" y="39"/>
                </a:cubicBezTo>
                <a:cubicBezTo>
                  <a:pt x="388" y="41"/>
                  <a:pt x="387" y="40"/>
                  <a:pt x="386" y="41"/>
                </a:cubicBezTo>
                <a:cubicBezTo>
                  <a:pt x="386" y="41"/>
                  <a:pt x="386" y="42"/>
                  <a:pt x="386" y="42"/>
                </a:cubicBezTo>
                <a:cubicBezTo>
                  <a:pt x="385" y="42"/>
                  <a:pt x="384" y="41"/>
                  <a:pt x="383" y="42"/>
                </a:cubicBezTo>
                <a:cubicBezTo>
                  <a:pt x="384" y="41"/>
                  <a:pt x="383" y="40"/>
                  <a:pt x="382" y="40"/>
                </a:cubicBezTo>
                <a:cubicBezTo>
                  <a:pt x="383" y="39"/>
                  <a:pt x="383" y="40"/>
                  <a:pt x="384" y="40"/>
                </a:cubicBezTo>
                <a:cubicBezTo>
                  <a:pt x="384" y="39"/>
                  <a:pt x="384" y="39"/>
                  <a:pt x="383" y="39"/>
                </a:cubicBezTo>
                <a:cubicBezTo>
                  <a:pt x="381" y="39"/>
                  <a:pt x="383" y="41"/>
                  <a:pt x="382" y="41"/>
                </a:cubicBezTo>
                <a:cubicBezTo>
                  <a:pt x="381" y="40"/>
                  <a:pt x="381" y="41"/>
                  <a:pt x="379" y="40"/>
                </a:cubicBezTo>
                <a:cubicBezTo>
                  <a:pt x="379" y="39"/>
                  <a:pt x="379" y="39"/>
                  <a:pt x="379" y="39"/>
                </a:cubicBezTo>
                <a:cubicBezTo>
                  <a:pt x="377" y="39"/>
                  <a:pt x="376" y="41"/>
                  <a:pt x="375" y="40"/>
                </a:cubicBezTo>
                <a:cubicBezTo>
                  <a:pt x="375" y="39"/>
                  <a:pt x="374" y="39"/>
                  <a:pt x="374" y="39"/>
                </a:cubicBezTo>
                <a:cubicBezTo>
                  <a:pt x="374" y="39"/>
                  <a:pt x="374" y="38"/>
                  <a:pt x="373" y="38"/>
                </a:cubicBezTo>
                <a:cubicBezTo>
                  <a:pt x="372" y="38"/>
                  <a:pt x="375" y="39"/>
                  <a:pt x="374" y="40"/>
                </a:cubicBezTo>
                <a:cubicBezTo>
                  <a:pt x="373" y="41"/>
                  <a:pt x="373" y="39"/>
                  <a:pt x="372" y="39"/>
                </a:cubicBezTo>
                <a:cubicBezTo>
                  <a:pt x="371" y="39"/>
                  <a:pt x="372" y="40"/>
                  <a:pt x="372" y="40"/>
                </a:cubicBezTo>
                <a:cubicBezTo>
                  <a:pt x="371" y="41"/>
                  <a:pt x="371" y="39"/>
                  <a:pt x="370" y="39"/>
                </a:cubicBezTo>
                <a:cubicBezTo>
                  <a:pt x="369" y="39"/>
                  <a:pt x="368" y="40"/>
                  <a:pt x="367" y="40"/>
                </a:cubicBezTo>
                <a:cubicBezTo>
                  <a:pt x="366" y="40"/>
                  <a:pt x="366" y="40"/>
                  <a:pt x="365" y="40"/>
                </a:cubicBezTo>
                <a:cubicBezTo>
                  <a:pt x="365" y="39"/>
                  <a:pt x="365" y="39"/>
                  <a:pt x="365" y="39"/>
                </a:cubicBezTo>
                <a:cubicBezTo>
                  <a:pt x="364" y="39"/>
                  <a:pt x="364" y="40"/>
                  <a:pt x="363" y="39"/>
                </a:cubicBezTo>
                <a:cubicBezTo>
                  <a:pt x="363" y="38"/>
                  <a:pt x="364" y="39"/>
                  <a:pt x="364" y="38"/>
                </a:cubicBezTo>
                <a:cubicBezTo>
                  <a:pt x="363" y="38"/>
                  <a:pt x="363" y="39"/>
                  <a:pt x="362" y="39"/>
                </a:cubicBezTo>
                <a:cubicBezTo>
                  <a:pt x="363" y="40"/>
                  <a:pt x="364" y="40"/>
                  <a:pt x="364" y="41"/>
                </a:cubicBezTo>
                <a:cubicBezTo>
                  <a:pt x="363" y="41"/>
                  <a:pt x="363" y="41"/>
                  <a:pt x="362" y="41"/>
                </a:cubicBezTo>
                <a:cubicBezTo>
                  <a:pt x="362" y="41"/>
                  <a:pt x="363" y="41"/>
                  <a:pt x="363" y="40"/>
                </a:cubicBezTo>
                <a:cubicBezTo>
                  <a:pt x="362" y="39"/>
                  <a:pt x="361" y="39"/>
                  <a:pt x="360" y="38"/>
                </a:cubicBezTo>
                <a:cubicBezTo>
                  <a:pt x="359" y="39"/>
                  <a:pt x="360" y="39"/>
                  <a:pt x="359" y="40"/>
                </a:cubicBezTo>
                <a:cubicBezTo>
                  <a:pt x="357" y="39"/>
                  <a:pt x="357" y="39"/>
                  <a:pt x="357" y="39"/>
                </a:cubicBezTo>
                <a:cubicBezTo>
                  <a:pt x="357" y="38"/>
                  <a:pt x="357" y="38"/>
                  <a:pt x="357" y="38"/>
                </a:cubicBezTo>
                <a:cubicBezTo>
                  <a:pt x="356" y="37"/>
                  <a:pt x="356" y="38"/>
                  <a:pt x="356" y="38"/>
                </a:cubicBezTo>
                <a:cubicBezTo>
                  <a:pt x="354" y="38"/>
                  <a:pt x="354" y="37"/>
                  <a:pt x="354" y="38"/>
                </a:cubicBezTo>
                <a:cubicBezTo>
                  <a:pt x="354" y="39"/>
                  <a:pt x="356" y="40"/>
                  <a:pt x="354" y="40"/>
                </a:cubicBezTo>
                <a:cubicBezTo>
                  <a:pt x="355" y="41"/>
                  <a:pt x="356" y="40"/>
                  <a:pt x="358" y="40"/>
                </a:cubicBezTo>
                <a:cubicBezTo>
                  <a:pt x="358" y="42"/>
                  <a:pt x="356" y="41"/>
                  <a:pt x="355" y="41"/>
                </a:cubicBezTo>
                <a:cubicBezTo>
                  <a:pt x="354" y="41"/>
                  <a:pt x="353" y="41"/>
                  <a:pt x="352" y="41"/>
                </a:cubicBezTo>
                <a:cubicBezTo>
                  <a:pt x="352" y="39"/>
                  <a:pt x="352" y="39"/>
                  <a:pt x="352" y="39"/>
                </a:cubicBezTo>
                <a:cubicBezTo>
                  <a:pt x="351" y="39"/>
                  <a:pt x="351" y="40"/>
                  <a:pt x="351" y="41"/>
                </a:cubicBezTo>
                <a:cubicBezTo>
                  <a:pt x="349" y="41"/>
                  <a:pt x="349" y="41"/>
                  <a:pt x="349" y="41"/>
                </a:cubicBezTo>
                <a:cubicBezTo>
                  <a:pt x="349" y="40"/>
                  <a:pt x="350" y="40"/>
                  <a:pt x="350" y="40"/>
                </a:cubicBezTo>
                <a:cubicBezTo>
                  <a:pt x="348" y="40"/>
                  <a:pt x="348" y="39"/>
                  <a:pt x="346" y="39"/>
                </a:cubicBezTo>
                <a:cubicBezTo>
                  <a:pt x="346" y="39"/>
                  <a:pt x="347" y="39"/>
                  <a:pt x="347" y="39"/>
                </a:cubicBezTo>
                <a:cubicBezTo>
                  <a:pt x="344" y="38"/>
                  <a:pt x="343" y="39"/>
                  <a:pt x="340" y="38"/>
                </a:cubicBezTo>
                <a:cubicBezTo>
                  <a:pt x="340" y="39"/>
                  <a:pt x="339" y="40"/>
                  <a:pt x="337" y="39"/>
                </a:cubicBezTo>
                <a:cubicBezTo>
                  <a:pt x="337" y="41"/>
                  <a:pt x="339" y="39"/>
                  <a:pt x="340" y="40"/>
                </a:cubicBezTo>
                <a:cubicBezTo>
                  <a:pt x="339" y="41"/>
                  <a:pt x="337" y="40"/>
                  <a:pt x="336" y="41"/>
                </a:cubicBezTo>
                <a:cubicBezTo>
                  <a:pt x="336" y="40"/>
                  <a:pt x="337" y="40"/>
                  <a:pt x="337" y="40"/>
                </a:cubicBezTo>
                <a:cubicBezTo>
                  <a:pt x="336" y="39"/>
                  <a:pt x="337" y="38"/>
                  <a:pt x="336" y="38"/>
                </a:cubicBezTo>
                <a:cubicBezTo>
                  <a:pt x="335" y="37"/>
                  <a:pt x="337" y="39"/>
                  <a:pt x="336" y="39"/>
                </a:cubicBezTo>
                <a:cubicBezTo>
                  <a:pt x="334" y="39"/>
                  <a:pt x="335" y="37"/>
                  <a:pt x="334" y="38"/>
                </a:cubicBezTo>
                <a:cubicBezTo>
                  <a:pt x="333" y="38"/>
                  <a:pt x="334" y="39"/>
                  <a:pt x="333" y="40"/>
                </a:cubicBezTo>
                <a:cubicBezTo>
                  <a:pt x="332" y="39"/>
                  <a:pt x="330" y="40"/>
                  <a:pt x="331" y="39"/>
                </a:cubicBezTo>
                <a:cubicBezTo>
                  <a:pt x="330" y="39"/>
                  <a:pt x="328" y="39"/>
                  <a:pt x="327" y="39"/>
                </a:cubicBezTo>
                <a:cubicBezTo>
                  <a:pt x="326" y="41"/>
                  <a:pt x="328" y="40"/>
                  <a:pt x="329" y="40"/>
                </a:cubicBezTo>
                <a:cubicBezTo>
                  <a:pt x="329" y="42"/>
                  <a:pt x="328" y="40"/>
                  <a:pt x="327" y="41"/>
                </a:cubicBezTo>
                <a:cubicBezTo>
                  <a:pt x="326" y="41"/>
                  <a:pt x="325" y="41"/>
                  <a:pt x="325" y="41"/>
                </a:cubicBezTo>
                <a:cubicBezTo>
                  <a:pt x="324" y="40"/>
                  <a:pt x="325" y="40"/>
                  <a:pt x="326" y="40"/>
                </a:cubicBezTo>
                <a:cubicBezTo>
                  <a:pt x="326" y="39"/>
                  <a:pt x="325" y="39"/>
                  <a:pt x="324" y="39"/>
                </a:cubicBezTo>
                <a:cubicBezTo>
                  <a:pt x="325" y="38"/>
                  <a:pt x="325" y="38"/>
                  <a:pt x="324" y="37"/>
                </a:cubicBezTo>
                <a:cubicBezTo>
                  <a:pt x="324" y="37"/>
                  <a:pt x="325" y="39"/>
                  <a:pt x="323" y="39"/>
                </a:cubicBezTo>
                <a:cubicBezTo>
                  <a:pt x="323" y="40"/>
                  <a:pt x="325" y="41"/>
                  <a:pt x="324" y="41"/>
                </a:cubicBezTo>
                <a:cubicBezTo>
                  <a:pt x="323" y="41"/>
                  <a:pt x="323" y="41"/>
                  <a:pt x="323" y="40"/>
                </a:cubicBezTo>
                <a:cubicBezTo>
                  <a:pt x="322" y="41"/>
                  <a:pt x="321" y="40"/>
                  <a:pt x="320" y="40"/>
                </a:cubicBezTo>
                <a:cubicBezTo>
                  <a:pt x="320" y="38"/>
                  <a:pt x="321" y="41"/>
                  <a:pt x="321" y="39"/>
                </a:cubicBezTo>
                <a:cubicBezTo>
                  <a:pt x="321" y="38"/>
                  <a:pt x="320" y="39"/>
                  <a:pt x="319" y="38"/>
                </a:cubicBezTo>
                <a:cubicBezTo>
                  <a:pt x="319" y="38"/>
                  <a:pt x="319" y="40"/>
                  <a:pt x="319" y="39"/>
                </a:cubicBezTo>
                <a:cubicBezTo>
                  <a:pt x="319" y="41"/>
                  <a:pt x="318" y="39"/>
                  <a:pt x="318" y="41"/>
                </a:cubicBezTo>
                <a:cubicBezTo>
                  <a:pt x="317" y="41"/>
                  <a:pt x="316" y="42"/>
                  <a:pt x="315" y="41"/>
                </a:cubicBezTo>
                <a:cubicBezTo>
                  <a:pt x="314" y="42"/>
                  <a:pt x="312" y="41"/>
                  <a:pt x="309" y="41"/>
                </a:cubicBezTo>
                <a:cubicBezTo>
                  <a:pt x="308" y="41"/>
                  <a:pt x="308" y="42"/>
                  <a:pt x="307" y="41"/>
                </a:cubicBezTo>
                <a:cubicBezTo>
                  <a:pt x="306" y="41"/>
                  <a:pt x="306" y="41"/>
                  <a:pt x="306" y="41"/>
                </a:cubicBezTo>
                <a:cubicBezTo>
                  <a:pt x="302" y="41"/>
                  <a:pt x="299" y="42"/>
                  <a:pt x="296" y="41"/>
                </a:cubicBezTo>
                <a:cubicBezTo>
                  <a:pt x="295" y="41"/>
                  <a:pt x="296" y="42"/>
                  <a:pt x="295" y="42"/>
                </a:cubicBezTo>
                <a:cubicBezTo>
                  <a:pt x="294" y="42"/>
                  <a:pt x="294" y="41"/>
                  <a:pt x="294" y="41"/>
                </a:cubicBezTo>
                <a:cubicBezTo>
                  <a:pt x="293" y="40"/>
                  <a:pt x="294" y="40"/>
                  <a:pt x="295" y="39"/>
                </a:cubicBezTo>
                <a:cubicBezTo>
                  <a:pt x="295" y="40"/>
                  <a:pt x="296" y="41"/>
                  <a:pt x="297" y="40"/>
                </a:cubicBezTo>
                <a:cubicBezTo>
                  <a:pt x="297" y="39"/>
                  <a:pt x="296" y="40"/>
                  <a:pt x="296" y="39"/>
                </a:cubicBezTo>
                <a:cubicBezTo>
                  <a:pt x="295" y="39"/>
                  <a:pt x="295" y="38"/>
                  <a:pt x="295" y="38"/>
                </a:cubicBezTo>
                <a:cubicBezTo>
                  <a:pt x="295" y="38"/>
                  <a:pt x="294" y="38"/>
                  <a:pt x="293" y="38"/>
                </a:cubicBezTo>
                <a:cubicBezTo>
                  <a:pt x="293" y="39"/>
                  <a:pt x="294" y="38"/>
                  <a:pt x="294" y="39"/>
                </a:cubicBezTo>
                <a:cubicBezTo>
                  <a:pt x="293" y="40"/>
                  <a:pt x="291" y="40"/>
                  <a:pt x="293" y="41"/>
                </a:cubicBezTo>
                <a:cubicBezTo>
                  <a:pt x="293" y="42"/>
                  <a:pt x="290" y="42"/>
                  <a:pt x="290" y="41"/>
                </a:cubicBezTo>
                <a:cubicBezTo>
                  <a:pt x="289" y="42"/>
                  <a:pt x="286" y="41"/>
                  <a:pt x="283" y="41"/>
                </a:cubicBezTo>
                <a:cubicBezTo>
                  <a:pt x="281" y="40"/>
                  <a:pt x="277" y="41"/>
                  <a:pt x="274" y="41"/>
                </a:cubicBezTo>
                <a:cubicBezTo>
                  <a:pt x="273" y="41"/>
                  <a:pt x="274" y="40"/>
                  <a:pt x="273" y="40"/>
                </a:cubicBezTo>
                <a:cubicBezTo>
                  <a:pt x="272" y="40"/>
                  <a:pt x="272" y="40"/>
                  <a:pt x="272" y="40"/>
                </a:cubicBezTo>
                <a:cubicBezTo>
                  <a:pt x="271" y="40"/>
                  <a:pt x="271" y="41"/>
                  <a:pt x="270" y="41"/>
                </a:cubicBezTo>
                <a:cubicBezTo>
                  <a:pt x="269" y="39"/>
                  <a:pt x="270" y="40"/>
                  <a:pt x="271" y="39"/>
                </a:cubicBezTo>
                <a:cubicBezTo>
                  <a:pt x="271" y="39"/>
                  <a:pt x="271" y="38"/>
                  <a:pt x="272" y="38"/>
                </a:cubicBezTo>
                <a:cubicBezTo>
                  <a:pt x="272" y="38"/>
                  <a:pt x="273" y="40"/>
                  <a:pt x="273" y="38"/>
                </a:cubicBezTo>
                <a:cubicBezTo>
                  <a:pt x="273" y="37"/>
                  <a:pt x="273" y="38"/>
                  <a:pt x="272" y="38"/>
                </a:cubicBezTo>
                <a:cubicBezTo>
                  <a:pt x="272" y="38"/>
                  <a:pt x="272" y="36"/>
                  <a:pt x="271" y="37"/>
                </a:cubicBezTo>
                <a:cubicBezTo>
                  <a:pt x="271" y="38"/>
                  <a:pt x="273" y="37"/>
                  <a:pt x="272" y="38"/>
                </a:cubicBezTo>
                <a:cubicBezTo>
                  <a:pt x="270" y="38"/>
                  <a:pt x="269" y="37"/>
                  <a:pt x="267" y="37"/>
                </a:cubicBezTo>
                <a:cubicBezTo>
                  <a:pt x="267" y="38"/>
                  <a:pt x="269" y="37"/>
                  <a:pt x="270" y="38"/>
                </a:cubicBezTo>
                <a:cubicBezTo>
                  <a:pt x="270" y="40"/>
                  <a:pt x="269" y="39"/>
                  <a:pt x="269" y="40"/>
                </a:cubicBezTo>
                <a:cubicBezTo>
                  <a:pt x="266" y="41"/>
                  <a:pt x="263" y="40"/>
                  <a:pt x="261" y="39"/>
                </a:cubicBezTo>
                <a:cubicBezTo>
                  <a:pt x="259" y="40"/>
                  <a:pt x="256" y="40"/>
                  <a:pt x="254" y="40"/>
                </a:cubicBezTo>
                <a:cubicBezTo>
                  <a:pt x="254" y="41"/>
                  <a:pt x="255" y="42"/>
                  <a:pt x="256" y="42"/>
                </a:cubicBezTo>
                <a:cubicBezTo>
                  <a:pt x="255" y="43"/>
                  <a:pt x="254" y="42"/>
                  <a:pt x="254" y="43"/>
                </a:cubicBezTo>
                <a:cubicBezTo>
                  <a:pt x="254" y="44"/>
                  <a:pt x="255" y="43"/>
                  <a:pt x="255" y="43"/>
                </a:cubicBezTo>
                <a:cubicBezTo>
                  <a:pt x="256" y="43"/>
                  <a:pt x="257" y="43"/>
                  <a:pt x="259" y="43"/>
                </a:cubicBezTo>
                <a:cubicBezTo>
                  <a:pt x="259" y="43"/>
                  <a:pt x="259" y="43"/>
                  <a:pt x="259" y="43"/>
                </a:cubicBezTo>
                <a:cubicBezTo>
                  <a:pt x="261" y="42"/>
                  <a:pt x="261" y="43"/>
                  <a:pt x="262" y="44"/>
                </a:cubicBezTo>
                <a:cubicBezTo>
                  <a:pt x="262" y="43"/>
                  <a:pt x="261" y="43"/>
                  <a:pt x="262" y="42"/>
                </a:cubicBezTo>
                <a:cubicBezTo>
                  <a:pt x="264" y="43"/>
                  <a:pt x="267" y="42"/>
                  <a:pt x="269" y="43"/>
                </a:cubicBezTo>
                <a:cubicBezTo>
                  <a:pt x="268" y="44"/>
                  <a:pt x="271" y="44"/>
                  <a:pt x="271" y="46"/>
                </a:cubicBezTo>
                <a:cubicBezTo>
                  <a:pt x="271" y="46"/>
                  <a:pt x="270" y="43"/>
                  <a:pt x="272" y="44"/>
                </a:cubicBezTo>
                <a:cubicBezTo>
                  <a:pt x="272" y="44"/>
                  <a:pt x="271" y="44"/>
                  <a:pt x="271" y="44"/>
                </a:cubicBezTo>
                <a:cubicBezTo>
                  <a:pt x="270" y="43"/>
                  <a:pt x="271" y="43"/>
                  <a:pt x="272" y="43"/>
                </a:cubicBezTo>
                <a:cubicBezTo>
                  <a:pt x="272" y="44"/>
                  <a:pt x="273" y="45"/>
                  <a:pt x="274" y="45"/>
                </a:cubicBezTo>
                <a:cubicBezTo>
                  <a:pt x="274" y="43"/>
                  <a:pt x="273" y="44"/>
                  <a:pt x="273" y="44"/>
                </a:cubicBezTo>
                <a:cubicBezTo>
                  <a:pt x="273" y="42"/>
                  <a:pt x="274" y="44"/>
                  <a:pt x="274" y="43"/>
                </a:cubicBezTo>
                <a:cubicBezTo>
                  <a:pt x="276" y="43"/>
                  <a:pt x="278" y="43"/>
                  <a:pt x="279" y="43"/>
                </a:cubicBezTo>
                <a:cubicBezTo>
                  <a:pt x="280" y="44"/>
                  <a:pt x="279" y="44"/>
                  <a:pt x="278" y="44"/>
                </a:cubicBezTo>
                <a:cubicBezTo>
                  <a:pt x="279" y="46"/>
                  <a:pt x="280" y="44"/>
                  <a:pt x="281" y="43"/>
                </a:cubicBezTo>
                <a:cubicBezTo>
                  <a:pt x="283" y="44"/>
                  <a:pt x="283" y="45"/>
                  <a:pt x="286" y="45"/>
                </a:cubicBezTo>
                <a:cubicBezTo>
                  <a:pt x="286" y="44"/>
                  <a:pt x="284" y="45"/>
                  <a:pt x="284" y="44"/>
                </a:cubicBezTo>
                <a:cubicBezTo>
                  <a:pt x="286" y="43"/>
                  <a:pt x="289" y="45"/>
                  <a:pt x="291" y="44"/>
                </a:cubicBezTo>
                <a:cubicBezTo>
                  <a:pt x="292" y="44"/>
                  <a:pt x="292" y="44"/>
                  <a:pt x="292" y="44"/>
                </a:cubicBezTo>
                <a:cubicBezTo>
                  <a:pt x="293" y="44"/>
                  <a:pt x="292" y="44"/>
                  <a:pt x="292" y="44"/>
                </a:cubicBezTo>
                <a:cubicBezTo>
                  <a:pt x="293" y="45"/>
                  <a:pt x="293" y="44"/>
                  <a:pt x="294" y="44"/>
                </a:cubicBezTo>
                <a:cubicBezTo>
                  <a:pt x="295" y="44"/>
                  <a:pt x="296" y="45"/>
                  <a:pt x="297" y="45"/>
                </a:cubicBezTo>
                <a:cubicBezTo>
                  <a:pt x="297" y="45"/>
                  <a:pt x="297" y="44"/>
                  <a:pt x="297" y="44"/>
                </a:cubicBezTo>
                <a:cubicBezTo>
                  <a:pt x="300" y="45"/>
                  <a:pt x="303" y="43"/>
                  <a:pt x="305" y="45"/>
                </a:cubicBezTo>
                <a:cubicBezTo>
                  <a:pt x="305" y="45"/>
                  <a:pt x="305" y="44"/>
                  <a:pt x="305" y="44"/>
                </a:cubicBezTo>
                <a:cubicBezTo>
                  <a:pt x="306" y="44"/>
                  <a:pt x="309" y="44"/>
                  <a:pt x="310" y="45"/>
                </a:cubicBezTo>
                <a:cubicBezTo>
                  <a:pt x="310" y="45"/>
                  <a:pt x="311" y="45"/>
                  <a:pt x="312" y="44"/>
                </a:cubicBezTo>
                <a:cubicBezTo>
                  <a:pt x="314" y="44"/>
                  <a:pt x="318" y="45"/>
                  <a:pt x="321" y="46"/>
                </a:cubicBezTo>
                <a:cubicBezTo>
                  <a:pt x="321" y="48"/>
                  <a:pt x="322" y="49"/>
                  <a:pt x="322" y="50"/>
                </a:cubicBezTo>
                <a:cubicBezTo>
                  <a:pt x="325" y="50"/>
                  <a:pt x="326" y="50"/>
                  <a:pt x="329" y="51"/>
                </a:cubicBezTo>
                <a:cubicBezTo>
                  <a:pt x="329" y="50"/>
                  <a:pt x="329" y="50"/>
                  <a:pt x="329" y="49"/>
                </a:cubicBezTo>
                <a:cubicBezTo>
                  <a:pt x="330" y="49"/>
                  <a:pt x="330" y="50"/>
                  <a:pt x="331" y="50"/>
                </a:cubicBezTo>
                <a:cubicBezTo>
                  <a:pt x="332" y="50"/>
                  <a:pt x="331" y="49"/>
                  <a:pt x="330" y="49"/>
                </a:cubicBezTo>
                <a:cubicBezTo>
                  <a:pt x="329" y="48"/>
                  <a:pt x="328" y="50"/>
                  <a:pt x="327" y="49"/>
                </a:cubicBezTo>
                <a:cubicBezTo>
                  <a:pt x="328" y="48"/>
                  <a:pt x="329" y="48"/>
                  <a:pt x="330" y="48"/>
                </a:cubicBezTo>
                <a:cubicBezTo>
                  <a:pt x="330" y="48"/>
                  <a:pt x="330" y="47"/>
                  <a:pt x="330" y="47"/>
                </a:cubicBezTo>
                <a:cubicBezTo>
                  <a:pt x="330" y="46"/>
                  <a:pt x="330" y="47"/>
                  <a:pt x="330" y="47"/>
                </a:cubicBezTo>
                <a:cubicBezTo>
                  <a:pt x="331" y="47"/>
                  <a:pt x="331" y="48"/>
                  <a:pt x="331" y="49"/>
                </a:cubicBezTo>
                <a:cubicBezTo>
                  <a:pt x="331" y="49"/>
                  <a:pt x="332" y="49"/>
                  <a:pt x="332" y="49"/>
                </a:cubicBezTo>
                <a:cubicBezTo>
                  <a:pt x="333" y="49"/>
                  <a:pt x="333" y="50"/>
                  <a:pt x="333" y="50"/>
                </a:cubicBezTo>
                <a:cubicBezTo>
                  <a:pt x="334" y="50"/>
                  <a:pt x="334" y="48"/>
                  <a:pt x="335" y="49"/>
                </a:cubicBezTo>
                <a:cubicBezTo>
                  <a:pt x="335" y="50"/>
                  <a:pt x="337" y="50"/>
                  <a:pt x="337" y="51"/>
                </a:cubicBezTo>
                <a:cubicBezTo>
                  <a:pt x="338" y="51"/>
                  <a:pt x="336" y="50"/>
                  <a:pt x="337" y="49"/>
                </a:cubicBezTo>
                <a:cubicBezTo>
                  <a:pt x="338" y="49"/>
                  <a:pt x="339" y="50"/>
                  <a:pt x="338" y="51"/>
                </a:cubicBezTo>
                <a:cubicBezTo>
                  <a:pt x="339" y="49"/>
                  <a:pt x="341" y="52"/>
                  <a:pt x="341" y="50"/>
                </a:cubicBezTo>
                <a:cubicBezTo>
                  <a:pt x="340" y="48"/>
                  <a:pt x="339" y="51"/>
                  <a:pt x="339" y="49"/>
                </a:cubicBezTo>
                <a:cubicBezTo>
                  <a:pt x="338" y="48"/>
                  <a:pt x="341" y="49"/>
                  <a:pt x="341" y="49"/>
                </a:cubicBezTo>
                <a:cubicBezTo>
                  <a:pt x="341" y="49"/>
                  <a:pt x="342" y="48"/>
                  <a:pt x="342" y="48"/>
                </a:cubicBezTo>
                <a:cubicBezTo>
                  <a:pt x="344" y="48"/>
                  <a:pt x="346" y="48"/>
                  <a:pt x="347" y="49"/>
                </a:cubicBezTo>
                <a:cubicBezTo>
                  <a:pt x="348" y="48"/>
                  <a:pt x="349" y="49"/>
                  <a:pt x="351" y="49"/>
                </a:cubicBezTo>
                <a:cubicBezTo>
                  <a:pt x="351" y="49"/>
                  <a:pt x="352" y="48"/>
                  <a:pt x="353" y="48"/>
                </a:cubicBezTo>
                <a:cubicBezTo>
                  <a:pt x="351" y="47"/>
                  <a:pt x="350" y="48"/>
                  <a:pt x="349" y="48"/>
                </a:cubicBezTo>
                <a:cubicBezTo>
                  <a:pt x="349" y="46"/>
                  <a:pt x="351" y="47"/>
                  <a:pt x="352" y="47"/>
                </a:cubicBezTo>
                <a:cubicBezTo>
                  <a:pt x="353" y="47"/>
                  <a:pt x="354" y="48"/>
                  <a:pt x="355" y="47"/>
                </a:cubicBezTo>
                <a:cubicBezTo>
                  <a:pt x="356" y="48"/>
                  <a:pt x="355" y="48"/>
                  <a:pt x="354" y="49"/>
                </a:cubicBezTo>
                <a:cubicBezTo>
                  <a:pt x="355" y="48"/>
                  <a:pt x="356" y="48"/>
                  <a:pt x="357" y="47"/>
                </a:cubicBezTo>
                <a:cubicBezTo>
                  <a:pt x="358" y="48"/>
                  <a:pt x="358" y="48"/>
                  <a:pt x="360" y="48"/>
                </a:cubicBezTo>
                <a:cubicBezTo>
                  <a:pt x="360" y="47"/>
                  <a:pt x="358" y="48"/>
                  <a:pt x="359" y="47"/>
                </a:cubicBezTo>
                <a:cubicBezTo>
                  <a:pt x="360" y="47"/>
                  <a:pt x="361" y="47"/>
                  <a:pt x="361" y="46"/>
                </a:cubicBezTo>
                <a:cubicBezTo>
                  <a:pt x="362" y="47"/>
                  <a:pt x="363" y="47"/>
                  <a:pt x="364" y="48"/>
                </a:cubicBezTo>
                <a:cubicBezTo>
                  <a:pt x="364" y="48"/>
                  <a:pt x="365" y="48"/>
                  <a:pt x="365" y="47"/>
                </a:cubicBezTo>
                <a:cubicBezTo>
                  <a:pt x="365" y="46"/>
                  <a:pt x="366" y="48"/>
                  <a:pt x="366" y="46"/>
                </a:cubicBezTo>
                <a:cubicBezTo>
                  <a:pt x="367" y="46"/>
                  <a:pt x="367" y="48"/>
                  <a:pt x="368" y="48"/>
                </a:cubicBezTo>
                <a:cubicBezTo>
                  <a:pt x="369" y="48"/>
                  <a:pt x="367" y="47"/>
                  <a:pt x="367" y="46"/>
                </a:cubicBezTo>
                <a:cubicBezTo>
                  <a:pt x="370" y="48"/>
                  <a:pt x="372" y="46"/>
                  <a:pt x="374" y="47"/>
                </a:cubicBezTo>
                <a:cubicBezTo>
                  <a:pt x="374" y="47"/>
                  <a:pt x="374" y="46"/>
                  <a:pt x="375" y="46"/>
                </a:cubicBezTo>
                <a:cubicBezTo>
                  <a:pt x="374" y="48"/>
                  <a:pt x="375" y="47"/>
                  <a:pt x="376" y="48"/>
                </a:cubicBezTo>
                <a:cubicBezTo>
                  <a:pt x="376" y="47"/>
                  <a:pt x="378" y="47"/>
                  <a:pt x="378" y="46"/>
                </a:cubicBezTo>
                <a:cubicBezTo>
                  <a:pt x="378" y="45"/>
                  <a:pt x="378" y="47"/>
                  <a:pt x="378" y="47"/>
                </a:cubicBezTo>
                <a:cubicBezTo>
                  <a:pt x="379" y="46"/>
                  <a:pt x="378" y="45"/>
                  <a:pt x="379" y="45"/>
                </a:cubicBezTo>
                <a:cubicBezTo>
                  <a:pt x="382" y="45"/>
                  <a:pt x="385" y="45"/>
                  <a:pt x="387" y="45"/>
                </a:cubicBezTo>
                <a:cubicBezTo>
                  <a:pt x="388" y="45"/>
                  <a:pt x="388" y="45"/>
                  <a:pt x="388" y="45"/>
                </a:cubicBezTo>
                <a:cubicBezTo>
                  <a:pt x="389" y="45"/>
                  <a:pt x="390" y="44"/>
                  <a:pt x="391" y="44"/>
                </a:cubicBezTo>
                <a:cubicBezTo>
                  <a:pt x="391" y="45"/>
                  <a:pt x="392" y="45"/>
                  <a:pt x="392" y="45"/>
                </a:cubicBezTo>
                <a:cubicBezTo>
                  <a:pt x="393" y="45"/>
                  <a:pt x="395" y="45"/>
                  <a:pt x="396" y="45"/>
                </a:cubicBezTo>
                <a:cubicBezTo>
                  <a:pt x="400" y="45"/>
                  <a:pt x="402" y="45"/>
                  <a:pt x="404" y="48"/>
                </a:cubicBezTo>
                <a:cubicBezTo>
                  <a:pt x="404" y="49"/>
                  <a:pt x="404" y="51"/>
                  <a:pt x="405" y="51"/>
                </a:cubicBezTo>
                <a:cubicBezTo>
                  <a:pt x="405" y="52"/>
                  <a:pt x="404" y="52"/>
                  <a:pt x="404" y="52"/>
                </a:cubicBezTo>
                <a:cubicBezTo>
                  <a:pt x="404" y="52"/>
                  <a:pt x="403" y="55"/>
                  <a:pt x="405" y="55"/>
                </a:cubicBezTo>
                <a:cubicBezTo>
                  <a:pt x="403" y="55"/>
                  <a:pt x="404" y="57"/>
                  <a:pt x="403" y="57"/>
                </a:cubicBezTo>
                <a:cubicBezTo>
                  <a:pt x="403" y="58"/>
                  <a:pt x="402" y="57"/>
                  <a:pt x="402" y="58"/>
                </a:cubicBezTo>
                <a:cubicBezTo>
                  <a:pt x="399" y="57"/>
                  <a:pt x="395" y="57"/>
                  <a:pt x="392" y="57"/>
                </a:cubicBezTo>
                <a:cubicBezTo>
                  <a:pt x="391" y="57"/>
                  <a:pt x="391" y="56"/>
                  <a:pt x="390" y="56"/>
                </a:cubicBezTo>
                <a:cubicBezTo>
                  <a:pt x="389" y="56"/>
                  <a:pt x="388" y="56"/>
                  <a:pt x="387" y="56"/>
                </a:cubicBezTo>
                <a:cubicBezTo>
                  <a:pt x="387" y="56"/>
                  <a:pt x="387" y="56"/>
                  <a:pt x="386" y="56"/>
                </a:cubicBezTo>
                <a:cubicBezTo>
                  <a:pt x="385" y="56"/>
                  <a:pt x="384" y="57"/>
                  <a:pt x="384" y="56"/>
                </a:cubicBezTo>
                <a:cubicBezTo>
                  <a:pt x="383" y="56"/>
                  <a:pt x="383" y="57"/>
                  <a:pt x="383" y="57"/>
                </a:cubicBezTo>
                <a:cubicBezTo>
                  <a:pt x="382" y="56"/>
                  <a:pt x="381" y="57"/>
                  <a:pt x="380" y="56"/>
                </a:cubicBezTo>
                <a:cubicBezTo>
                  <a:pt x="380" y="56"/>
                  <a:pt x="379" y="56"/>
                  <a:pt x="379" y="56"/>
                </a:cubicBezTo>
                <a:cubicBezTo>
                  <a:pt x="379" y="56"/>
                  <a:pt x="379" y="56"/>
                  <a:pt x="378" y="56"/>
                </a:cubicBezTo>
                <a:cubicBezTo>
                  <a:pt x="378" y="57"/>
                  <a:pt x="377" y="56"/>
                  <a:pt x="376" y="56"/>
                </a:cubicBezTo>
                <a:cubicBezTo>
                  <a:pt x="375" y="56"/>
                  <a:pt x="375" y="57"/>
                  <a:pt x="375" y="57"/>
                </a:cubicBezTo>
                <a:cubicBezTo>
                  <a:pt x="374" y="57"/>
                  <a:pt x="373" y="57"/>
                  <a:pt x="372" y="56"/>
                </a:cubicBezTo>
                <a:cubicBezTo>
                  <a:pt x="371" y="56"/>
                  <a:pt x="371" y="57"/>
                  <a:pt x="371" y="57"/>
                </a:cubicBezTo>
                <a:cubicBezTo>
                  <a:pt x="369" y="56"/>
                  <a:pt x="366" y="57"/>
                  <a:pt x="363" y="57"/>
                </a:cubicBezTo>
                <a:cubicBezTo>
                  <a:pt x="363" y="56"/>
                  <a:pt x="364" y="55"/>
                  <a:pt x="363" y="55"/>
                </a:cubicBezTo>
                <a:cubicBezTo>
                  <a:pt x="362" y="55"/>
                  <a:pt x="363" y="56"/>
                  <a:pt x="362" y="57"/>
                </a:cubicBezTo>
                <a:cubicBezTo>
                  <a:pt x="360" y="57"/>
                  <a:pt x="359" y="57"/>
                  <a:pt x="357" y="57"/>
                </a:cubicBezTo>
                <a:cubicBezTo>
                  <a:pt x="357" y="56"/>
                  <a:pt x="357" y="56"/>
                  <a:pt x="358" y="56"/>
                </a:cubicBezTo>
                <a:cubicBezTo>
                  <a:pt x="357" y="55"/>
                  <a:pt x="356" y="57"/>
                  <a:pt x="356" y="57"/>
                </a:cubicBezTo>
                <a:cubicBezTo>
                  <a:pt x="354" y="57"/>
                  <a:pt x="356" y="56"/>
                  <a:pt x="355" y="56"/>
                </a:cubicBezTo>
                <a:cubicBezTo>
                  <a:pt x="355" y="56"/>
                  <a:pt x="355" y="56"/>
                  <a:pt x="355" y="57"/>
                </a:cubicBezTo>
                <a:cubicBezTo>
                  <a:pt x="352" y="57"/>
                  <a:pt x="352" y="57"/>
                  <a:pt x="352" y="57"/>
                </a:cubicBezTo>
                <a:cubicBezTo>
                  <a:pt x="352" y="56"/>
                  <a:pt x="352" y="57"/>
                  <a:pt x="352" y="56"/>
                </a:cubicBezTo>
                <a:cubicBezTo>
                  <a:pt x="351" y="55"/>
                  <a:pt x="351" y="55"/>
                  <a:pt x="351" y="55"/>
                </a:cubicBezTo>
                <a:cubicBezTo>
                  <a:pt x="351" y="56"/>
                  <a:pt x="353" y="57"/>
                  <a:pt x="351" y="57"/>
                </a:cubicBezTo>
                <a:cubicBezTo>
                  <a:pt x="349" y="57"/>
                  <a:pt x="351" y="56"/>
                  <a:pt x="351" y="55"/>
                </a:cubicBezTo>
                <a:cubicBezTo>
                  <a:pt x="350" y="55"/>
                  <a:pt x="350" y="55"/>
                  <a:pt x="349" y="55"/>
                </a:cubicBezTo>
                <a:cubicBezTo>
                  <a:pt x="348" y="55"/>
                  <a:pt x="349" y="57"/>
                  <a:pt x="349" y="58"/>
                </a:cubicBezTo>
                <a:cubicBezTo>
                  <a:pt x="347" y="58"/>
                  <a:pt x="347" y="58"/>
                  <a:pt x="347" y="58"/>
                </a:cubicBezTo>
                <a:cubicBezTo>
                  <a:pt x="347" y="57"/>
                  <a:pt x="347" y="57"/>
                  <a:pt x="347" y="56"/>
                </a:cubicBezTo>
                <a:cubicBezTo>
                  <a:pt x="347" y="57"/>
                  <a:pt x="345" y="56"/>
                  <a:pt x="346" y="58"/>
                </a:cubicBezTo>
                <a:cubicBezTo>
                  <a:pt x="344" y="58"/>
                  <a:pt x="343" y="57"/>
                  <a:pt x="342" y="56"/>
                </a:cubicBezTo>
                <a:cubicBezTo>
                  <a:pt x="342" y="56"/>
                  <a:pt x="341" y="58"/>
                  <a:pt x="341" y="56"/>
                </a:cubicBezTo>
                <a:cubicBezTo>
                  <a:pt x="340" y="56"/>
                  <a:pt x="342" y="58"/>
                  <a:pt x="340" y="57"/>
                </a:cubicBezTo>
                <a:cubicBezTo>
                  <a:pt x="340" y="57"/>
                  <a:pt x="340" y="58"/>
                  <a:pt x="340" y="58"/>
                </a:cubicBezTo>
                <a:cubicBezTo>
                  <a:pt x="340" y="58"/>
                  <a:pt x="337" y="59"/>
                  <a:pt x="338" y="57"/>
                </a:cubicBezTo>
                <a:cubicBezTo>
                  <a:pt x="337" y="57"/>
                  <a:pt x="337" y="58"/>
                  <a:pt x="336" y="58"/>
                </a:cubicBezTo>
                <a:cubicBezTo>
                  <a:pt x="336" y="57"/>
                  <a:pt x="336" y="57"/>
                  <a:pt x="336" y="57"/>
                </a:cubicBezTo>
                <a:cubicBezTo>
                  <a:pt x="336" y="58"/>
                  <a:pt x="335" y="58"/>
                  <a:pt x="334" y="58"/>
                </a:cubicBezTo>
                <a:cubicBezTo>
                  <a:pt x="333" y="58"/>
                  <a:pt x="333" y="57"/>
                  <a:pt x="333" y="56"/>
                </a:cubicBezTo>
                <a:cubicBezTo>
                  <a:pt x="333" y="58"/>
                  <a:pt x="330" y="57"/>
                  <a:pt x="330" y="57"/>
                </a:cubicBezTo>
                <a:cubicBezTo>
                  <a:pt x="330" y="58"/>
                  <a:pt x="331" y="58"/>
                  <a:pt x="331" y="58"/>
                </a:cubicBezTo>
                <a:cubicBezTo>
                  <a:pt x="329" y="59"/>
                  <a:pt x="327" y="57"/>
                  <a:pt x="325" y="58"/>
                </a:cubicBezTo>
                <a:cubicBezTo>
                  <a:pt x="324" y="56"/>
                  <a:pt x="324" y="55"/>
                  <a:pt x="323" y="54"/>
                </a:cubicBezTo>
                <a:cubicBezTo>
                  <a:pt x="322" y="54"/>
                  <a:pt x="322" y="55"/>
                  <a:pt x="321" y="55"/>
                </a:cubicBezTo>
                <a:cubicBezTo>
                  <a:pt x="322" y="56"/>
                  <a:pt x="320" y="56"/>
                  <a:pt x="321" y="57"/>
                </a:cubicBezTo>
                <a:cubicBezTo>
                  <a:pt x="321" y="58"/>
                  <a:pt x="319" y="57"/>
                  <a:pt x="319" y="59"/>
                </a:cubicBezTo>
                <a:cubicBezTo>
                  <a:pt x="316" y="60"/>
                  <a:pt x="310" y="58"/>
                  <a:pt x="307" y="59"/>
                </a:cubicBezTo>
                <a:cubicBezTo>
                  <a:pt x="307" y="57"/>
                  <a:pt x="309" y="58"/>
                  <a:pt x="310" y="58"/>
                </a:cubicBezTo>
                <a:cubicBezTo>
                  <a:pt x="311" y="58"/>
                  <a:pt x="313" y="58"/>
                  <a:pt x="314" y="58"/>
                </a:cubicBezTo>
                <a:cubicBezTo>
                  <a:pt x="313" y="57"/>
                  <a:pt x="312" y="57"/>
                  <a:pt x="312" y="56"/>
                </a:cubicBezTo>
                <a:cubicBezTo>
                  <a:pt x="310" y="56"/>
                  <a:pt x="311" y="58"/>
                  <a:pt x="310" y="58"/>
                </a:cubicBezTo>
                <a:cubicBezTo>
                  <a:pt x="310" y="57"/>
                  <a:pt x="310" y="57"/>
                  <a:pt x="310" y="57"/>
                </a:cubicBezTo>
                <a:cubicBezTo>
                  <a:pt x="308" y="57"/>
                  <a:pt x="307" y="56"/>
                  <a:pt x="306" y="56"/>
                </a:cubicBezTo>
                <a:cubicBezTo>
                  <a:pt x="306" y="56"/>
                  <a:pt x="306" y="56"/>
                  <a:pt x="306" y="56"/>
                </a:cubicBezTo>
                <a:cubicBezTo>
                  <a:pt x="304" y="56"/>
                  <a:pt x="304" y="56"/>
                  <a:pt x="304" y="56"/>
                </a:cubicBezTo>
                <a:cubicBezTo>
                  <a:pt x="303" y="56"/>
                  <a:pt x="303" y="55"/>
                  <a:pt x="303" y="55"/>
                </a:cubicBezTo>
                <a:cubicBezTo>
                  <a:pt x="302" y="55"/>
                  <a:pt x="303" y="56"/>
                  <a:pt x="302" y="56"/>
                </a:cubicBezTo>
                <a:cubicBezTo>
                  <a:pt x="301" y="56"/>
                  <a:pt x="300" y="56"/>
                  <a:pt x="301" y="57"/>
                </a:cubicBezTo>
                <a:cubicBezTo>
                  <a:pt x="299" y="56"/>
                  <a:pt x="296" y="57"/>
                  <a:pt x="294" y="56"/>
                </a:cubicBezTo>
                <a:cubicBezTo>
                  <a:pt x="295" y="56"/>
                  <a:pt x="298" y="57"/>
                  <a:pt x="299" y="56"/>
                </a:cubicBezTo>
                <a:cubicBezTo>
                  <a:pt x="300" y="56"/>
                  <a:pt x="300" y="55"/>
                  <a:pt x="300" y="55"/>
                </a:cubicBezTo>
                <a:cubicBezTo>
                  <a:pt x="300" y="54"/>
                  <a:pt x="299" y="55"/>
                  <a:pt x="299" y="56"/>
                </a:cubicBezTo>
                <a:cubicBezTo>
                  <a:pt x="298" y="55"/>
                  <a:pt x="297" y="56"/>
                  <a:pt x="295" y="55"/>
                </a:cubicBezTo>
                <a:cubicBezTo>
                  <a:pt x="296" y="55"/>
                  <a:pt x="295" y="55"/>
                  <a:pt x="295" y="54"/>
                </a:cubicBezTo>
                <a:cubicBezTo>
                  <a:pt x="292" y="54"/>
                  <a:pt x="290" y="55"/>
                  <a:pt x="286" y="54"/>
                </a:cubicBezTo>
                <a:cubicBezTo>
                  <a:pt x="285" y="54"/>
                  <a:pt x="287" y="53"/>
                  <a:pt x="286" y="53"/>
                </a:cubicBezTo>
                <a:cubicBezTo>
                  <a:pt x="284" y="53"/>
                  <a:pt x="286" y="55"/>
                  <a:pt x="284" y="54"/>
                </a:cubicBezTo>
                <a:cubicBezTo>
                  <a:pt x="283" y="53"/>
                  <a:pt x="285" y="52"/>
                  <a:pt x="285" y="52"/>
                </a:cubicBezTo>
                <a:cubicBezTo>
                  <a:pt x="285" y="51"/>
                  <a:pt x="283" y="51"/>
                  <a:pt x="284" y="53"/>
                </a:cubicBezTo>
                <a:cubicBezTo>
                  <a:pt x="283" y="53"/>
                  <a:pt x="283" y="53"/>
                  <a:pt x="283" y="54"/>
                </a:cubicBezTo>
                <a:cubicBezTo>
                  <a:pt x="277" y="53"/>
                  <a:pt x="268" y="52"/>
                  <a:pt x="261" y="53"/>
                </a:cubicBezTo>
                <a:cubicBezTo>
                  <a:pt x="261" y="53"/>
                  <a:pt x="261" y="53"/>
                  <a:pt x="261" y="53"/>
                </a:cubicBezTo>
                <a:cubicBezTo>
                  <a:pt x="261" y="53"/>
                  <a:pt x="259" y="53"/>
                  <a:pt x="258" y="53"/>
                </a:cubicBezTo>
                <a:cubicBezTo>
                  <a:pt x="258" y="52"/>
                  <a:pt x="259" y="53"/>
                  <a:pt x="258" y="52"/>
                </a:cubicBezTo>
                <a:cubicBezTo>
                  <a:pt x="257" y="51"/>
                  <a:pt x="257" y="51"/>
                  <a:pt x="257" y="51"/>
                </a:cubicBezTo>
                <a:cubicBezTo>
                  <a:pt x="256" y="51"/>
                  <a:pt x="258" y="51"/>
                  <a:pt x="258" y="51"/>
                </a:cubicBezTo>
                <a:cubicBezTo>
                  <a:pt x="257" y="50"/>
                  <a:pt x="256" y="49"/>
                  <a:pt x="255" y="49"/>
                </a:cubicBezTo>
                <a:cubicBezTo>
                  <a:pt x="254" y="51"/>
                  <a:pt x="253" y="51"/>
                  <a:pt x="252" y="52"/>
                </a:cubicBezTo>
                <a:cubicBezTo>
                  <a:pt x="251" y="52"/>
                  <a:pt x="250" y="52"/>
                  <a:pt x="251" y="51"/>
                </a:cubicBezTo>
                <a:cubicBezTo>
                  <a:pt x="249" y="52"/>
                  <a:pt x="247" y="50"/>
                  <a:pt x="244" y="51"/>
                </a:cubicBezTo>
                <a:cubicBezTo>
                  <a:pt x="244" y="50"/>
                  <a:pt x="244" y="50"/>
                  <a:pt x="244" y="49"/>
                </a:cubicBezTo>
                <a:cubicBezTo>
                  <a:pt x="243" y="49"/>
                  <a:pt x="243" y="50"/>
                  <a:pt x="243" y="50"/>
                </a:cubicBezTo>
                <a:cubicBezTo>
                  <a:pt x="242" y="50"/>
                  <a:pt x="240" y="50"/>
                  <a:pt x="238" y="50"/>
                </a:cubicBezTo>
                <a:cubicBezTo>
                  <a:pt x="235" y="50"/>
                  <a:pt x="232" y="49"/>
                  <a:pt x="230" y="48"/>
                </a:cubicBezTo>
                <a:cubicBezTo>
                  <a:pt x="229" y="48"/>
                  <a:pt x="228" y="49"/>
                  <a:pt x="227" y="48"/>
                </a:cubicBezTo>
                <a:cubicBezTo>
                  <a:pt x="227" y="48"/>
                  <a:pt x="226" y="48"/>
                  <a:pt x="226" y="48"/>
                </a:cubicBezTo>
                <a:cubicBezTo>
                  <a:pt x="225" y="48"/>
                  <a:pt x="225" y="48"/>
                  <a:pt x="224" y="47"/>
                </a:cubicBezTo>
                <a:cubicBezTo>
                  <a:pt x="222" y="48"/>
                  <a:pt x="219" y="47"/>
                  <a:pt x="214" y="47"/>
                </a:cubicBezTo>
                <a:cubicBezTo>
                  <a:pt x="214" y="46"/>
                  <a:pt x="215" y="46"/>
                  <a:pt x="215" y="45"/>
                </a:cubicBezTo>
                <a:cubicBezTo>
                  <a:pt x="213" y="45"/>
                  <a:pt x="214" y="47"/>
                  <a:pt x="212" y="47"/>
                </a:cubicBezTo>
                <a:cubicBezTo>
                  <a:pt x="212" y="46"/>
                  <a:pt x="212" y="46"/>
                  <a:pt x="212" y="45"/>
                </a:cubicBezTo>
                <a:cubicBezTo>
                  <a:pt x="211" y="44"/>
                  <a:pt x="211" y="46"/>
                  <a:pt x="210" y="45"/>
                </a:cubicBezTo>
                <a:cubicBezTo>
                  <a:pt x="210" y="44"/>
                  <a:pt x="212" y="45"/>
                  <a:pt x="212" y="44"/>
                </a:cubicBezTo>
                <a:cubicBezTo>
                  <a:pt x="211" y="43"/>
                  <a:pt x="210" y="45"/>
                  <a:pt x="208" y="44"/>
                </a:cubicBezTo>
                <a:cubicBezTo>
                  <a:pt x="208" y="43"/>
                  <a:pt x="209" y="43"/>
                  <a:pt x="210" y="43"/>
                </a:cubicBezTo>
                <a:cubicBezTo>
                  <a:pt x="209" y="42"/>
                  <a:pt x="209" y="44"/>
                  <a:pt x="208" y="44"/>
                </a:cubicBezTo>
                <a:cubicBezTo>
                  <a:pt x="208" y="43"/>
                  <a:pt x="206" y="43"/>
                  <a:pt x="206" y="43"/>
                </a:cubicBezTo>
                <a:cubicBezTo>
                  <a:pt x="205" y="43"/>
                  <a:pt x="204" y="45"/>
                  <a:pt x="203" y="44"/>
                </a:cubicBezTo>
                <a:cubicBezTo>
                  <a:pt x="204" y="44"/>
                  <a:pt x="204" y="43"/>
                  <a:pt x="204" y="43"/>
                </a:cubicBezTo>
                <a:cubicBezTo>
                  <a:pt x="205" y="43"/>
                  <a:pt x="205" y="43"/>
                  <a:pt x="205" y="43"/>
                </a:cubicBezTo>
                <a:cubicBezTo>
                  <a:pt x="206" y="41"/>
                  <a:pt x="203" y="42"/>
                  <a:pt x="203" y="42"/>
                </a:cubicBezTo>
                <a:cubicBezTo>
                  <a:pt x="203" y="41"/>
                  <a:pt x="204" y="41"/>
                  <a:pt x="203" y="40"/>
                </a:cubicBezTo>
                <a:cubicBezTo>
                  <a:pt x="203" y="40"/>
                  <a:pt x="203" y="41"/>
                  <a:pt x="202" y="41"/>
                </a:cubicBezTo>
                <a:cubicBezTo>
                  <a:pt x="201" y="41"/>
                  <a:pt x="201" y="40"/>
                  <a:pt x="201" y="40"/>
                </a:cubicBezTo>
                <a:cubicBezTo>
                  <a:pt x="202" y="40"/>
                  <a:pt x="206" y="38"/>
                  <a:pt x="207" y="40"/>
                </a:cubicBezTo>
                <a:cubicBezTo>
                  <a:pt x="208" y="40"/>
                  <a:pt x="207" y="40"/>
                  <a:pt x="207" y="39"/>
                </a:cubicBezTo>
                <a:cubicBezTo>
                  <a:pt x="209" y="40"/>
                  <a:pt x="211" y="39"/>
                  <a:pt x="212" y="40"/>
                </a:cubicBezTo>
                <a:cubicBezTo>
                  <a:pt x="212" y="40"/>
                  <a:pt x="212" y="39"/>
                  <a:pt x="212" y="39"/>
                </a:cubicBezTo>
                <a:cubicBezTo>
                  <a:pt x="214" y="39"/>
                  <a:pt x="215" y="41"/>
                  <a:pt x="216" y="39"/>
                </a:cubicBezTo>
                <a:cubicBezTo>
                  <a:pt x="217" y="40"/>
                  <a:pt x="221" y="40"/>
                  <a:pt x="222" y="39"/>
                </a:cubicBezTo>
                <a:cubicBezTo>
                  <a:pt x="222" y="40"/>
                  <a:pt x="224" y="40"/>
                  <a:pt x="225" y="40"/>
                </a:cubicBezTo>
                <a:cubicBezTo>
                  <a:pt x="225" y="39"/>
                  <a:pt x="224" y="39"/>
                  <a:pt x="223" y="38"/>
                </a:cubicBezTo>
                <a:cubicBezTo>
                  <a:pt x="223" y="37"/>
                  <a:pt x="224" y="38"/>
                  <a:pt x="225" y="38"/>
                </a:cubicBezTo>
                <a:cubicBezTo>
                  <a:pt x="225" y="38"/>
                  <a:pt x="225" y="37"/>
                  <a:pt x="225" y="36"/>
                </a:cubicBezTo>
                <a:cubicBezTo>
                  <a:pt x="223" y="36"/>
                  <a:pt x="222" y="37"/>
                  <a:pt x="221" y="38"/>
                </a:cubicBezTo>
                <a:cubicBezTo>
                  <a:pt x="217" y="38"/>
                  <a:pt x="215" y="38"/>
                  <a:pt x="212" y="37"/>
                </a:cubicBezTo>
                <a:cubicBezTo>
                  <a:pt x="213" y="37"/>
                  <a:pt x="213" y="35"/>
                  <a:pt x="214" y="35"/>
                </a:cubicBezTo>
                <a:cubicBezTo>
                  <a:pt x="214" y="34"/>
                  <a:pt x="212" y="35"/>
                  <a:pt x="212" y="34"/>
                </a:cubicBezTo>
                <a:cubicBezTo>
                  <a:pt x="212" y="35"/>
                  <a:pt x="212" y="35"/>
                  <a:pt x="212" y="35"/>
                </a:cubicBezTo>
                <a:cubicBezTo>
                  <a:pt x="212" y="37"/>
                  <a:pt x="211" y="36"/>
                  <a:pt x="210" y="36"/>
                </a:cubicBezTo>
                <a:cubicBezTo>
                  <a:pt x="210" y="35"/>
                  <a:pt x="210" y="35"/>
                  <a:pt x="210" y="34"/>
                </a:cubicBezTo>
                <a:cubicBezTo>
                  <a:pt x="208" y="34"/>
                  <a:pt x="209" y="36"/>
                  <a:pt x="208" y="35"/>
                </a:cubicBezTo>
                <a:cubicBezTo>
                  <a:pt x="209" y="34"/>
                  <a:pt x="208" y="35"/>
                  <a:pt x="208" y="34"/>
                </a:cubicBezTo>
                <a:cubicBezTo>
                  <a:pt x="207" y="34"/>
                  <a:pt x="207" y="34"/>
                  <a:pt x="208" y="34"/>
                </a:cubicBezTo>
                <a:cubicBezTo>
                  <a:pt x="208" y="35"/>
                  <a:pt x="207" y="34"/>
                  <a:pt x="207" y="35"/>
                </a:cubicBezTo>
                <a:cubicBezTo>
                  <a:pt x="206" y="34"/>
                  <a:pt x="205" y="34"/>
                  <a:pt x="206" y="33"/>
                </a:cubicBezTo>
                <a:cubicBezTo>
                  <a:pt x="205" y="32"/>
                  <a:pt x="205" y="34"/>
                  <a:pt x="203" y="33"/>
                </a:cubicBezTo>
                <a:cubicBezTo>
                  <a:pt x="202" y="33"/>
                  <a:pt x="202" y="32"/>
                  <a:pt x="201" y="32"/>
                </a:cubicBezTo>
                <a:cubicBezTo>
                  <a:pt x="200" y="32"/>
                  <a:pt x="199" y="33"/>
                  <a:pt x="200" y="34"/>
                </a:cubicBezTo>
                <a:cubicBezTo>
                  <a:pt x="198" y="34"/>
                  <a:pt x="197" y="34"/>
                  <a:pt x="197" y="36"/>
                </a:cubicBezTo>
                <a:cubicBezTo>
                  <a:pt x="196" y="36"/>
                  <a:pt x="196" y="35"/>
                  <a:pt x="195" y="35"/>
                </a:cubicBezTo>
                <a:cubicBezTo>
                  <a:pt x="195" y="34"/>
                  <a:pt x="196" y="35"/>
                  <a:pt x="196" y="35"/>
                </a:cubicBezTo>
                <a:cubicBezTo>
                  <a:pt x="196" y="33"/>
                  <a:pt x="196" y="33"/>
                  <a:pt x="195" y="33"/>
                </a:cubicBezTo>
                <a:cubicBezTo>
                  <a:pt x="194" y="33"/>
                  <a:pt x="194" y="33"/>
                  <a:pt x="193" y="32"/>
                </a:cubicBezTo>
                <a:cubicBezTo>
                  <a:pt x="192" y="31"/>
                  <a:pt x="194" y="32"/>
                  <a:pt x="194" y="31"/>
                </a:cubicBezTo>
                <a:cubicBezTo>
                  <a:pt x="194" y="30"/>
                  <a:pt x="193" y="31"/>
                  <a:pt x="193" y="32"/>
                </a:cubicBezTo>
                <a:cubicBezTo>
                  <a:pt x="192" y="32"/>
                  <a:pt x="191" y="32"/>
                  <a:pt x="190" y="32"/>
                </a:cubicBezTo>
                <a:cubicBezTo>
                  <a:pt x="190" y="33"/>
                  <a:pt x="190" y="33"/>
                  <a:pt x="190" y="34"/>
                </a:cubicBezTo>
                <a:cubicBezTo>
                  <a:pt x="191" y="33"/>
                  <a:pt x="192" y="33"/>
                  <a:pt x="192" y="34"/>
                </a:cubicBezTo>
                <a:cubicBezTo>
                  <a:pt x="192" y="35"/>
                  <a:pt x="194" y="35"/>
                  <a:pt x="194" y="37"/>
                </a:cubicBezTo>
                <a:cubicBezTo>
                  <a:pt x="190" y="36"/>
                  <a:pt x="184" y="37"/>
                  <a:pt x="180" y="36"/>
                </a:cubicBezTo>
                <a:cubicBezTo>
                  <a:pt x="180" y="34"/>
                  <a:pt x="181" y="35"/>
                  <a:pt x="182" y="35"/>
                </a:cubicBezTo>
                <a:cubicBezTo>
                  <a:pt x="184" y="36"/>
                  <a:pt x="189" y="35"/>
                  <a:pt x="191" y="36"/>
                </a:cubicBezTo>
                <a:cubicBezTo>
                  <a:pt x="190" y="35"/>
                  <a:pt x="189" y="35"/>
                  <a:pt x="189" y="34"/>
                </a:cubicBezTo>
                <a:cubicBezTo>
                  <a:pt x="187" y="33"/>
                  <a:pt x="188" y="35"/>
                  <a:pt x="187" y="35"/>
                </a:cubicBezTo>
                <a:cubicBezTo>
                  <a:pt x="186" y="35"/>
                  <a:pt x="186" y="34"/>
                  <a:pt x="186" y="34"/>
                </a:cubicBezTo>
                <a:cubicBezTo>
                  <a:pt x="185" y="33"/>
                  <a:pt x="185" y="35"/>
                  <a:pt x="185" y="35"/>
                </a:cubicBezTo>
                <a:cubicBezTo>
                  <a:pt x="185" y="35"/>
                  <a:pt x="185" y="34"/>
                  <a:pt x="184" y="34"/>
                </a:cubicBezTo>
                <a:cubicBezTo>
                  <a:pt x="184" y="34"/>
                  <a:pt x="184" y="35"/>
                  <a:pt x="184" y="35"/>
                </a:cubicBezTo>
                <a:cubicBezTo>
                  <a:pt x="182" y="35"/>
                  <a:pt x="181" y="34"/>
                  <a:pt x="179" y="34"/>
                </a:cubicBezTo>
                <a:cubicBezTo>
                  <a:pt x="179" y="35"/>
                  <a:pt x="179" y="34"/>
                  <a:pt x="179" y="34"/>
                </a:cubicBezTo>
                <a:cubicBezTo>
                  <a:pt x="178" y="34"/>
                  <a:pt x="179" y="34"/>
                  <a:pt x="179" y="35"/>
                </a:cubicBezTo>
                <a:cubicBezTo>
                  <a:pt x="178" y="35"/>
                  <a:pt x="178" y="34"/>
                  <a:pt x="178" y="34"/>
                </a:cubicBezTo>
                <a:cubicBezTo>
                  <a:pt x="177" y="34"/>
                  <a:pt x="177" y="35"/>
                  <a:pt x="177" y="36"/>
                </a:cubicBezTo>
                <a:cubicBezTo>
                  <a:pt x="175" y="36"/>
                  <a:pt x="172" y="36"/>
                  <a:pt x="170" y="36"/>
                </a:cubicBezTo>
                <a:cubicBezTo>
                  <a:pt x="170" y="36"/>
                  <a:pt x="170" y="36"/>
                  <a:pt x="169" y="36"/>
                </a:cubicBezTo>
                <a:cubicBezTo>
                  <a:pt x="169" y="35"/>
                  <a:pt x="168" y="36"/>
                  <a:pt x="167" y="36"/>
                </a:cubicBezTo>
                <a:cubicBezTo>
                  <a:pt x="167" y="36"/>
                  <a:pt x="166" y="35"/>
                  <a:pt x="165" y="36"/>
                </a:cubicBezTo>
                <a:cubicBezTo>
                  <a:pt x="165" y="36"/>
                  <a:pt x="165" y="36"/>
                  <a:pt x="165" y="35"/>
                </a:cubicBezTo>
                <a:cubicBezTo>
                  <a:pt x="163" y="36"/>
                  <a:pt x="159" y="35"/>
                  <a:pt x="157" y="36"/>
                </a:cubicBezTo>
                <a:cubicBezTo>
                  <a:pt x="156" y="35"/>
                  <a:pt x="158" y="35"/>
                  <a:pt x="158" y="34"/>
                </a:cubicBezTo>
                <a:cubicBezTo>
                  <a:pt x="159" y="35"/>
                  <a:pt x="160" y="35"/>
                  <a:pt x="161" y="34"/>
                </a:cubicBezTo>
                <a:cubicBezTo>
                  <a:pt x="162" y="34"/>
                  <a:pt x="161" y="33"/>
                  <a:pt x="162" y="33"/>
                </a:cubicBezTo>
                <a:cubicBezTo>
                  <a:pt x="161" y="32"/>
                  <a:pt x="160" y="34"/>
                  <a:pt x="159" y="34"/>
                </a:cubicBezTo>
                <a:cubicBezTo>
                  <a:pt x="159" y="33"/>
                  <a:pt x="157" y="34"/>
                  <a:pt x="157" y="32"/>
                </a:cubicBezTo>
                <a:cubicBezTo>
                  <a:pt x="157" y="33"/>
                  <a:pt x="158" y="34"/>
                  <a:pt x="157" y="35"/>
                </a:cubicBezTo>
                <a:cubicBezTo>
                  <a:pt x="156" y="35"/>
                  <a:pt x="156" y="34"/>
                  <a:pt x="155" y="34"/>
                </a:cubicBezTo>
                <a:cubicBezTo>
                  <a:pt x="155" y="35"/>
                  <a:pt x="156" y="35"/>
                  <a:pt x="156" y="35"/>
                </a:cubicBezTo>
                <a:cubicBezTo>
                  <a:pt x="156" y="36"/>
                  <a:pt x="154" y="36"/>
                  <a:pt x="153" y="36"/>
                </a:cubicBezTo>
                <a:cubicBezTo>
                  <a:pt x="152" y="36"/>
                  <a:pt x="151" y="36"/>
                  <a:pt x="151" y="36"/>
                </a:cubicBezTo>
                <a:cubicBezTo>
                  <a:pt x="150" y="36"/>
                  <a:pt x="150" y="35"/>
                  <a:pt x="150" y="35"/>
                </a:cubicBezTo>
                <a:cubicBezTo>
                  <a:pt x="149" y="35"/>
                  <a:pt x="149" y="36"/>
                  <a:pt x="149" y="36"/>
                </a:cubicBezTo>
                <a:cubicBezTo>
                  <a:pt x="148" y="36"/>
                  <a:pt x="148" y="35"/>
                  <a:pt x="147" y="36"/>
                </a:cubicBezTo>
                <a:cubicBezTo>
                  <a:pt x="146" y="36"/>
                  <a:pt x="146" y="36"/>
                  <a:pt x="146" y="35"/>
                </a:cubicBezTo>
                <a:cubicBezTo>
                  <a:pt x="145" y="35"/>
                  <a:pt x="145" y="36"/>
                  <a:pt x="144" y="36"/>
                </a:cubicBezTo>
                <a:cubicBezTo>
                  <a:pt x="145" y="35"/>
                  <a:pt x="145" y="35"/>
                  <a:pt x="146" y="35"/>
                </a:cubicBezTo>
                <a:cubicBezTo>
                  <a:pt x="146" y="35"/>
                  <a:pt x="145" y="35"/>
                  <a:pt x="145" y="34"/>
                </a:cubicBezTo>
                <a:cubicBezTo>
                  <a:pt x="144" y="34"/>
                  <a:pt x="143" y="34"/>
                  <a:pt x="143" y="35"/>
                </a:cubicBezTo>
                <a:cubicBezTo>
                  <a:pt x="143" y="35"/>
                  <a:pt x="141" y="34"/>
                  <a:pt x="142" y="36"/>
                </a:cubicBezTo>
                <a:cubicBezTo>
                  <a:pt x="142" y="37"/>
                  <a:pt x="143" y="35"/>
                  <a:pt x="144" y="36"/>
                </a:cubicBezTo>
                <a:cubicBezTo>
                  <a:pt x="144" y="36"/>
                  <a:pt x="143" y="36"/>
                  <a:pt x="142" y="36"/>
                </a:cubicBezTo>
                <a:cubicBezTo>
                  <a:pt x="142" y="38"/>
                  <a:pt x="144" y="37"/>
                  <a:pt x="144" y="38"/>
                </a:cubicBezTo>
                <a:cubicBezTo>
                  <a:pt x="146" y="38"/>
                  <a:pt x="146" y="38"/>
                  <a:pt x="147" y="39"/>
                </a:cubicBezTo>
                <a:cubicBezTo>
                  <a:pt x="146" y="40"/>
                  <a:pt x="145" y="38"/>
                  <a:pt x="145" y="40"/>
                </a:cubicBezTo>
                <a:cubicBezTo>
                  <a:pt x="145" y="40"/>
                  <a:pt x="146" y="40"/>
                  <a:pt x="146" y="40"/>
                </a:cubicBezTo>
                <a:cubicBezTo>
                  <a:pt x="147" y="41"/>
                  <a:pt x="144" y="42"/>
                  <a:pt x="147" y="42"/>
                </a:cubicBezTo>
                <a:cubicBezTo>
                  <a:pt x="146" y="44"/>
                  <a:pt x="144" y="41"/>
                  <a:pt x="144" y="43"/>
                </a:cubicBezTo>
                <a:cubicBezTo>
                  <a:pt x="145" y="43"/>
                  <a:pt x="146" y="44"/>
                  <a:pt x="147" y="44"/>
                </a:cubicBezTo>
                <a:cubicBezTo>
                  <a:pt x="148" y="44"/>
                  <a:pt x="147" y="43"/>
                  <a:pt x="147" y="42"/>
                </a:cubicBezTo>
                <a:cubicBezTo>
                  <a:pt x="148" y="43"/>
                  <a:pt x="148" y="44"/>
                  <a:pt x="148" y="45"/>
                </a:cubicBezTo>
                <a:cubicBezTo>
                  <a:pt x="149" y="45"/>
                  <a:pt x="150" y="44"/>
                  <a:pt x="150" y="45"/>
                </a:cubicBezTo>
                <a:cubicBezTo>
                  <a:pt x="149" y="47"/>
                  <a:pt x="147" y="45"/>
                  <a:pt x="145" y="46"/>
                </a:cubicBezTo>
                <a:cubicBezTo>
                  <a:pt x="145" y="45"/>
                  <a:pt x="146" y="45"/>
                  <a:pt x="146" y="44"/>
                </a:cubicBezTo>
                <a:cubicBezTo>
                  <a:pt x="144" y="44"/>
                  <a:pt x="145" y="46"/>
                  <a:pt x="144" y="45"/>
                </a:cubicBezTo>
                <a:cubicBezTo>
                  <a:pt x="144" y="46"/>
                  <a:pt x="144" y="46"/>
                  <a:pt x="144" y="46"/>
                </a:cubicBezTo>
                <a:cubicBezTo>
                  <a:pt x="143" y="47"/>
                  <a:pt x="141" y="47"/>
                  <a:pt x="141" y="49"/>
                </a:cubicBezTo>
                <a:cubicBezTo>
                  <a:pt x="140" y="49"/>
                  <a:pt x="140" y="48"/>
                  <a:pt x="140" y="48"/>
                </a:cubicBezTo>
                <a:cubicBezTo>
                  <a:pt x="138" y="48"/>
                  <a:pt x="138" y="49"/>
                  <a:pt x="136" y="49"/>
                </a:cubicBezTo>
                <a:cubicBezTo>
                  <a:pt x="136" y="48"/>
                  <a:pt x="137" y="47"/>
                  <a:pt x="137" y="47"/>
                </a:cubicBezTo>
                <a:cubicBezTo>
                  <a:pt x="137" y="46"/>
                  <a:pt x="134" y="47"/>
                  <a:pt x="134" y="45"/>
                </a:cubicBezTo>
                <a:cubicBezTo>
                  <a:pt x="133" y="45"/>
                  <a:pt x="134" y="47"/>
                  <a:pt x="135" y="48"/>
                </a:cubicBezTo>
                <a:cubicBezTo>
                  <a:pt x="135" y="49"/>
                  <a:pt x="133" y="48"/>
                  <a:pt x="133" y="48"/>
                </a:cubicBezTo>
                <a:cubicBezTo>
                  <a:pt x="134" y="47"/>
                  <a:pt x="132" y="46"/>
                  <a:pt x="132" y="45"/>
                </a:cubicBezTo>
                <a:cubicBezTo>
                  <a:pt x="131" y="46"/>
                  <a:pt x="130" y="48"/>
                  <a:pt x="128" y="48"/>
                </a:cubicBezTo>
                <a:cubicBezTo>
                  <a:pt x="127" y="48"/>
                  <a:pt x="127" y="47"/>
                  <a:pt x="127" y="46"/>
                </a:cubicBezTo>
                <a:cubicBezTo>
                  <a:pt x="127" y="46"/>
                  <a:pt x="127" y="47"/>
                  <a:pt x="126" y="47"/>
                </a:cubicBezTo>
                <a:cubicBezTo>
                  <a:pt x="126" y="47"/>
                  <a:pt x="127" y="48"/>
                  <a:pt x="126" y="48"/>
                </a:cubicBezTo>
                <a:cubicBezTo>
                  <a:pt x="125" y="48"/>
                  <a:pt x="125" y="48"/>
                  <a:pt x="125" y="47"/>
                </a:cubicBezTo>
                <a:cubicBezTo>
                  <a:pt x="124" y="48"/>
                  <a:pt x="123" y="48"/>
                  <a:pt x="122" y="48"/>
                </a:cubicBezTo>
                <a:cubicBezTo>
                  <a:pt x="121" y="48"/>
                  <a:pt x="121" y="47"/>
                  <a:pt x="120" y="47"/>
                </a:cubicBezTo>
                <a:cubicBezTo>
                  <a:pt x="120" y="48"/>
                  <a:pt x="120" y="48"/>
                  <a:pt x="121" y="48"/>
                </a:cubicBezTo>
                <a:cubicBezTo>
                  <a:pt x="120" y="49"/>
                  <a:pt x="116" y="48"/>
                  <a:pt x="114" y="48"/>
                </a:cubicBezTo>
                <a:cubicBezTo>
                  <a:pt x="114" y="48"/>
                  <a:pt x="114" y="46"/>
                  <a:pt x="113" y="47"/>
                </a:cubicBezTo>
                <a:cubicBezTo>
                  <a:pt x="113" y="47"/>
                  <a:pt x="113" y="47"/>
                  <a:pt x="113" y="48"/>
                </a:cubicBezTo>
                <a:cubicBezTo>
                  <a:pt x="111" y="48"/>
                  <a:pt x="109" y="48"/>
                  <a:pt x="108" y="48"/>
                </a:cubicBezTo>
                <a:cubicBezTo>
                  <a:pt x="108" y="47"/>
                  <a:pt x="108" y="46"/>
                  <a:pt x="106" y="46"/>
                </a:cubicBezTo>
                <a:cubicBezTo>
                  <a:pt x="107" y="47"/>
                  <a:pt x="107" y="47"/>
                  <a:pt x="107" y="48"/>
                </a:cubicBezTo>
                <a:cubicBezTo>
                  <a:pt x="106" y="48"/>
                  <a:pt x="106" y="47"/>
                  <a:pt x="106" y="47"/>
                </a:cubicBezTo>
                <a:cubicBezTo>
                  <a:pt x="106" y="47"/>
                  <a:pt x="105" y="48"/>
                  <a:pt x="104" y="47"/>
                </a:cubicBezTo>
                <a:cubicBezTo>
                  <a:pt x="105" y="45"/>
                  <a:pt x="106" y="46"/>
                  <a:pt x="108" y="46"/>
                </a:cubicBezTo>
                <a:cubicBezTo>
                  <a:pt x="109" y="46"/>
                  <a:pt x="109" y="45"/>
                  <a:pt x="110" y="45"/>
                </a:cubicBezTo>
                <a:cubicBezTo>
                  <a:pt x="109" y="46"/>
                  <a:pt x="112" y="45"/>
                  <a:pt x="112" y="46"/>
                </a:cubicBezTo>
                <a:cubicBezTo>
                  <a:pt x="113" y="45"/>
                  <a:pt x="113" y="45"/>
                  <a:pt x="113" y="45"/>
                </a:cubicBezTo>
                <a:cubicBezTo>
                  <a:pt x="114" y="45"/>
                  <a:pt x="114" y="47"/>
                  <a:pt x="115" y="47"/>
                </a:cubicBezTo>
                <a:cubicBezTo>
                  <a:pt x="116" y="46"/>
                  <a:pt x="116" y="48"/>
                  <a:pt x="117" y="48"/>
                </a:cubicBezTo>
                <a:cubicBezTo>
                  <a:pt x="118" y="45"/>
                  <a:pt x="115" y="46"/>
                  <a:pt x="116" y="44"/>
                </a:cubicBezTo>
                <a:cubicBezTo>
                  <a:pt x="117" y="45"/>
                  <a:pt x="118" y="46"/>
                  <a:pt x="118" y="47"/>
                </a:cubicBezTo>
                <a:cubicBezTo>
                  <a:pt x="119" y="48"/>
                  <a:pt x="119" y="46"/>
                  <a:pt x="119" y="46"/>
                </a:cubicBezTo>
                <a:cubicBezTo>
                  <a:pt x="119" y="45"/>
                  <a:pt x="119" y="46"/>
                  <a:pt x="119" y="46"/>
                </a:cubicBezTo>
                <a:cubicBezTo>
                  <a:pt x="120" y="46"/>
                  <a:pt x="121" y="47"/>
                  <a:pt x="121" y="47"/>
                </a:cubicBezTo>
                <a:cubicBezTo>
                  <a:pt x="122" y="47"/>
                  <a:pt x="122" y="45"/>
                  <a:pt x="121" y="46"/>
                </a:cubicBezTo>
                <a:cubicBezTo>
                  <a:pt x="122" y="45"/>
                  <a:pt x="122" y="47"/>
                  <a:pt x="123" y="46"/>
                </a:cubicBezTo>
                <a:cubicBezTo>
                  <a:pt x="123" y="45"/>
                  <a:pt x="123" y="45"/>
                  <a:pt x="123" y="44"/>
                </a:cubicBezTo>
                <a:cubicBezTo>
                  <a:pt x="122" y="45"/>
                  <a:pt x="121" y="44"/>
                  <a:pt x="121" y="45"/>
                </a:cubicBezTo>
                <a:cubicBezTo>
                  <a:pt x="119" y="46"/>
                  <a:pt x="120" y="44"/>
                  <a:pt x="119" y="45"/>
                </a:cubicBezTo>
                <a:cubicBezTo>
                  <a:pt x="118" y="44"/>
                  <a:pt x="119" y="44"/>
                  <a:pt x="119" y="44"/>
                </a:cubicBezTo>
                <a:cubicBezTo>
                  <a:pt x="119" y="43"/>
                  <a:pt x="119" y="44"/>
                  <a:pt x="119" y="44"/>
                </a:cubicBezTo>
                <a:cubicBezTo>
                  <a:pt x="118" y="44"/>
                  <a:pt x="118" y="43"/>
                  <a:pt x="118" y="43"/>
                </a:cubicBezTo>
                <a:cubicBezTo>
                  <a:pt x="117" y="43"/>
                  <a:pt x="117" y="44"/>
                  <a:pt x="116" y="44"/>
                </a:cubicBezTo>
                <a:cubicBezTo>
                  <a:pt x="116" y="44"/>
                  <a:pt x="116" y="45"/>
                  <a:pt x="116" y="45"/>
                </a:cubicBezTo>
                <a:cubicBezTo>
                  <a:pt x="114" y="46"/>
                  <a:pt x="114" y="44"/>
                  <a:pt x="113" y="44"/>
                </a:cubicBezTo>
                <a:cubicBezTo>
                  <a:pt x="112" y="44"/>
                  <a:pt x="112" y="45"/>
                  <a:pt x="112" y="45"/>
                </a:cubicBezTo>
                <a:cubicBezTo>
                  <a:pt x="111" y="45"/>
                  <a:pt x="111" y="44"/>
                  <a:pt x="111" y="43"/>
                </a:cubicBezTo>
                <a:cubicBezTo>
                  <a:pt x="110" y="45"/>
                  <a:pt x="108" y="45"/>
                  <a:pt x="106" y="45"/>
                </a:cubicBezTo>
                <a:cubicBezTo>
                  <a:pt x="107" y="43"/>
                  <a:pt x="105" y="44"/>
                  <a:pt x="104" y="44"/>
                </a:cubicBezTo>
                <a:cubicBezTo>
                  <a:pt x="103" y="44"/>
                  <a:pt x="104" y="46"/>
                  <a:pt x="102" y="46"/>
                </a:cubicBezTo>
                <a:cubicBezTo>
                  <a:pt x="102" y="45"/>
                  <a:pt x="103" y="45"/>
                  <a:pt x="103" y="45"/>
                </a:cubicBezTo>
                <a:cubicBezTo>
                  <a:pt x="103" y="44"/>
                  <a:pt x="102" y="45"/>
                  <a:pt x="102" y="45"/>
                </a:cubicBezTo>
                <a:cubicBezTo>
                  <a:pt x="102" y="46"/>
                  <a:pt x="102" y="46"/>
                  <a:pt x="102" y="46"/>
                </a:cubicBezTo>
                <a:cubicBezTo>
                  <a:pt x="103" y="47"/>
                  <a:pt x="104" y="46"/>
                  <a:pt x="103" y="48"/>
                </a:cubicBezTo>
                <a:cubicBezTo>
                  <a:pt x="106" y="48"/>
                  <a:pt x="106" y="48"/>
                  <a:pt x="106" y="48"/>
                </a:cubicBezTo>
                <a:cubicBezTo>
                  <a:pt x="105" y="49"/>
                  <a:pt x="104" y="48"/>
                  <a:pt x="102" y="48"/>
                </a:cubicBezTo>
                <a:cubicBezTo>
                  <a:pt x="101" y="48"/>
                  <a:pt x="99" y="48"/>
                  <a:pt x="97" y="48"/>
                </a:cubicBezTo>
                <a:cubicBezTo>
                  <a:pt x="98" y="47"/>
                  <a:pt x="97" y="46"/>
                  <a:pt x="97" y="46"/>
                </a:cubicBezTo>
                <a:cubicBezTo>
                  <a:pt x="95" y="45"/>
                  <a:pt x="95" y="46"/>
                  <a:pt x="93" y="45"/>
                </a:cubicBezTo>
                <a:cubicBezTo>
                  <a:pt x="93" y="44"/>
                  <a:pt x="94" y="44"/>
                  <a:pt x="94" y="44"/>
                </a:cubicBezTo>
                <a:cubicBezTo>
                  <a:pt x="94" y="42"/>
                  <a:pt x="93" y="45"/>
                  <a:pt x="92" y="45"/>
                </a:cubicBezTo>
                <a:cubicBezTo>
                  <a:pt x="91" y="45"/>
                  <a:pt x="91" y="44"/>
                  <a:pt x="90" y="44"/>
                </a:cubicBezTo>
                <a:cubicBezTo>
                  <a:pt x="90" y="44"/>
                  <a:pt x="90" y="46"/>
                  <a:pt x="91" y="45"/>
                </a:cubicBezTo>
                <a:cubicBezTo>
                  <a:pt x="91" y="47"/>
                  <a:pt x="90" y="45"/>
                  <a:pt x="89" y="44"/>
                </a:cubicBezTo>
                <a:cubicBezTo>
                  <a:pt x="88" y="45"/>
                  <a:pt x="89" y="46"/>
                  <a:pt x="88" y="47"/>
                </a:cubicBezTo>
                <a:cubicBezTo>
                  <a:pt x="87" y="47"/>
                  <a:pt x="89" y="45"/>
                  <a:pt x="87" y="45"/>
                </a:cubicBezTo>
                <a:cubicBezTo>
                  <a:pt x="87" y="46"/>
                  <a:pt x="86" y="45"/>
                  <a:pt x="86" y="47"/>
                </a:cubicBezTo>
                <a:cubicBezTo>
                  <a:pt x="85" y="46"/>
                  <a:pt x="83" y="47"/>
                  <a:pt x="84" y="46"/>
                </a:cubicBezTo>
                <a:cubicBezTo>
                  <a:pt x="83" y="46"/>
                  <a:pt x="82" y="45"/>
                  <a:pt x="81" y="46"/>
                </a:cubicBezTo>
                <a:cubicBezTo>
                  <a:pt x="81" y="46"/>
                  <a:pt x="81" y="46"/>
                  <a:pt x="81" y="45"/>
                </a:cubicBezTo>
                <a:cubicBezTo>
                  <a:pt x="80" y="45"/>
                  <a:pt x="81" y="46"/>
                  <a:pt x="80" y="47"/>
                </a:cubicBezTo>
                <a:cubicBezTo>
                  <a:pt x="80" y="45"/>
                  <a:pt x="80" y="47"/>
                  <a:pt x="78" y="47"/>
                </a:cubicBezTo>
                <a:cubicBezTo>
                  <a:pt x="78" y="46"/>
                  <a:pt x="78" y="46"/>
                  <a:pt x="79" y="45"/>
                </a:cubicBezTo>
                <a:cubicBezTo>
                  <a:pt x="85" y="45"/>
                  <a:pt x="87" y="43"/>
                  <a:pt x="93" y="43"/>
                </a:cubicBezTo>
                <a:cubicBezTo>
                  <a:pt x="93" y="43"/>
                  <a:pt x="93" y="43"/>
                  <a:pt x="92" y="43"/>
                </a:cubicBezTo>
                <a:cubicBezTo>
                  <a:pt x="93" y="42"/>
                  <a:pt x="95" y="42"/>
                  <a:pt x="95" y="42"/>
                </a:cubicBezTo>
                <a:cubicBezTo>
                  <a:pt x="96" y="42"/>
                  <a:pt x="96" y="43"/>
                  <a:pt x="96" y="43"/>
                </a:cubicBezTo>
                <a:cubicBezTo>
                  <a:pt x="97" y="43"/>
                  <a:pt x="97" y="42"/>
                  <a:pt x="97" y="42"/>
                </a:cubicBezTo>
                <a:cubicBezTo>
                  <a:pt x="98" y="42"/>
                  <a:pt x="97" y="43"/>
                  <a:pt x="98" y="43"/>
                </a:cubicBezTo>
                <a:cubicBezTo>
                  <a:pt x="98" y="45"/>
                  <a:pt x="96" y="43"/>
                  <a:pt x="95" y="44"/>
                </a:cubicBezTo>
                <a:cubicBezTo>
                  <a:pt x="97" y="45"/>
                  <a:pt x="99" y="46"/>
                  <a:pt x="101" y="46"/>
                </a:cubicBezTo>
                <a:cubicBezTo>
                  <a:pt x="101" y="47"/>
                  <a:pt x="101" y="47"/>
                  <a:pt x="101" y="48"/>
                </a:cubicBezTo>
                <a:cubicBezTo>
                  <a:pt x="102" y="47"/>
                  <a:pt x="101" y="46"/>
                  <a:pt x="101" y="44"/>
                </a:cubicBezTo>
                <a:cubicBezTo>
                  <a:pt x="99" y="44"/>
                  <a:pt x="100" y="46"/>
                  <a:pt x="99" y="46"/>
                </a:cubicBezTo>
                <a:cubicBezTo>
                  <a:pt x="99" y="44"/>
                  <a:pt x="100" y="42"/>
                  <a:pt x="98" y="42"/>
                </a:cubicBezTo>
                <a:cubicBezTo>
                  <a:pt x="101" y="42"/>
                  <a:pt x="104" y="40"/>
                  <a:pt x="107" y="41"/>
                </a:cubicBezTo>
                <a:cubicBezTo>
                  <a:pt x="108" y="40"/>
                  <a:pt x="111" y="41"/>
                  <a:pt x="112" y="41"/>
                </a:cubicBezTo>
                <a:cubicBezTo>
                  <a:pt x="113" y="41"/>
                  <a:pt x="113" y="39"/>
                  <a:pt x="114" y="40"/>
                </a:cubicBezTo>
                <a:cubicBezTo>
                  <a:pt x="115" y="41"/>
                  <a:pt x="115" y="41"/>
                  <a:pt x="115" y="42"/>
                </a:cubicBezTo>
                <a:cubicBezTo>
                  <a:pt x="116" y="42"/>
                  <a:pt x="116" y="42"/>
                  <a:pt x="118" y="42"/>
                </a:cubicBezTo>
                <a:cubicBezTo>
                  <a:pt x="118" y="41"/>
                  <a:pt x="118" y="41"/>
                  <a:pt x="118" y="40"/>
                </a:cubicBezTo>
                <a:cubicBezTo>
                  <a:pt x="117" y="41"/>
                  <a:pt x="116" y="41"/>
                  <a:pt x="115" y="42"/>
                </a:cubicBezTo>
                <a:cubicBezTo>
                  <a:pt x="113" y="39"/>
                  <a:pt x="117" y="39"/>
                  <a:pt x="118" y="39"/>
                </a:cubicBezTo>
                <a:cubicBezTo>
                  <a:pt x="118" y="39"/>
                  <a:pt x="118" y="40"/>
                  <a:pt x="118" y="40"/>
                </a:cubicBezTo>
                <a:cubicBezTo>
                  <a:pt x="118" y="40"/>
                  <a:pt x="120" y="40"/>
                  <a:pt x="120" y="39"/>
                </a:cubicBezTo>
                <a:cubicBezTo>
                  <a:pt x="121" y="40"/>
                  <a:pt x="125" y="39"/>
                  <a:pt x="128" y="39"/>
                </a:cubicBezTo>
                <a:cubicBezTo>
                  <a:pt x="130" y="38"/>
                  <a:pt x="132" y="39"/>
                  <a:pt x="134" y="39"/>
                </a:cubicBezTo>
                <a:cubicBezTo>
                  <a:pt x="135" y="39"/>
                  <a:pt x="136" y="38"/>
                  <a:pt x="137" y="38"/>
                </a:cubicBezTo>
                <a:cubicBezTo>
                  <a:pt x="138" y="38"/>
                  <a:pt x="140" y="38"/>
                  <a:pt x="140" y="37"/>
                </a:cubicBezTo>
                <a:cubicBezTo>
                  <a:pt x="140" y="35"/>
                  <a:pt x="138" y="36"/>
                  <a:pt x="138" y="34"/>
                </a:cubicBezTo>
                <a:cubicBezTo>
                  <a:pt x="137" y="35"/>
                  <a:pt x="135" y="35"/>
                  <a:pt x="134" y="33"/>
                </a:cubicBezTo>
                <a:cubicBezTo>
                  <a:pt x="134" y="35"/>
                  <a:pt x="133" y="35"/>
                  <a:pt x="132" y="35"/>
                </a:cubicBezTo>
                <a:cubicBezTo>
                  <a:pt x="131" y="36"/>
                  <a:pt x="132" y="36"/>
                  <a:pt x="132" y="37"/>
                </a:cubicBezTo>
                <a:cubicBezTo>
                  <a:pt x="130" y="38"/>
                  <a:pt x="131" y="35"/>
                  <a:pt x="131" y="34"/>
                </a:cubicBezTo>
                <a:cubicBezTo>
                  <a:pt x="131" y="34"/>
                  <a:pt x="130" y="34"/>
                  <a:pt x="129" y="34"/>
                </a:cubicBezTo>
                <a:cubicBezTo>
                  <a:pt x="128" y="34"/>
                  <a:pt x="129" y="35"/>
                  <a:pt x="128" y="36"/>
                </a:cubicBezTo>
                <a:cubicBezTo>
                  <a:pt x="128" y="36"/>
                  <a:pt x="130" y="34"/>
                  <a:pt x="131" y="36"/>
                </a:cubicBezTo>
                <a:cubicBezTo>
                  <a:pt x="130" y="36"/>
                  <a:pt x="130" y="36"/>
                  <a:pt x="130" y="37"/>
                </a:cubicBezTo>
                <a:cubicBezTo>
                  <a:pt x="127" y="37"/>
                  <a:pt x="124" y="37"/>
                  <a:pt x="121" y="37"/>
                </a:cubicBezTo>
                <a:cubicBezTo>
                  <a:pt x="120" y="36"/>
                  <a:pt x="123" y="37"/>
                  <a:pt x="123" y="36"/>
                </a:cubicBezTo>
                <a:cubicBezTo>
                  <a:pt x="122" y="35"/>
                  <a:pt x="121" y="35"/>
                  <a:pt x="121" y="35"/>
                </a:cubicBezTo>
                <a:cubicBezTo>
                  <a:pt x="120" y="35"/>
                  <a:pt x="120" y="37"/>
                  <a:pt x="119" y="36"/>
                </a:cubicBezTo>
                <a:cubicBezTo>
                  <a:pt x="120" y="35"/>
                  <a:pt x="119" y="35"/>
                  <a:pt x="118" y="35"/>
                </a:cubicBezTo>
                <a:cubicBezTo>
                  <a:pt x="118" y="36"/>
                  <a:pt x="118" y="37"/>
                  <a:pt x="118" y="35"/>
                </a:cubicBezTo>
                <a:cubicBezTo>
                  <a:pt x="117" y="34"/>
                  <a:pt x="116" y="34"/>
                  <a:pt x="115" y="35"/>
                </a:cubicBezTo>
                <a:cubicBezTo>
                  <a:pt x="116" y="35"/>
                  <a:pt x="117" y="35"/>
                  <a:pt x="117" y="37"/>
                </a:cubicBezTo>
                <a:cubicBezTo>
                  <a:pt x="116" y="37"/>
                  <a:pt x="116" y="36"/>
                  <a:pt x="115" y="35"/>
                </a:cubicBezTo>
                <a:cubicBezTo>
                  <a:pt x="115" y="36"/>
                  <a:pt x="115" y="36"/>
                  <a:pt x="114" y="36"/>
                </a:cubicBezTo>
                <a:cubicBezTo>
                  <a:pt x="114" y="37"/>
                  <a:pt x="115" y="37"/>
                  <a:pt x="115" y="37"/>
                </a:cubicBezTo>
                <a:cubicBezTo>
                  <a:pt x="116" y="38"/>
                  <a:pt x="114" y="37"/>
                  <a:pt x="114" y="37"/>
                </a:cubicBezTo>
                <a:cubicBezTo>
                  <a:pt x="114" y="38"/>
                  <a:pt x="114" y="38"/>
                  <a:pt x="113" y="38"/>
                </a:cubicBezTo>
                <a:cubicBezTo>
                  <a:pt x="112" y="38"/>
                  <a:pt x="110" y="38"/>
                  <a:pt x="108" y="38"/>
                </a:cubicBezTo>
                <a:cubicBezTo>
                  <a:pt x="109" y="37"/>
                  <a:pt x="109" y="38"/>
                  <a:pt x="111" y="38"/>
                </a:cubicBezTo>
                <a:cubicBezTo>
                  <a:pt x="111" y="37"/>
                  <a:pt x="109" y="37"/>
                  <a:pt x="109" y="37"/>
                </a:cubicBezTo>
                <a:cubicBezTo>
                  <a:pt x="109" y="36"/>
                  <a:pt x="108" y="35"/>
                  <a:pt x="107" y="35"/>
                </a:cubicBezTo>
                <a:cubicBezTo>
                  <a:pt x="106" y="36"/>
                  <a:pt x="108" y="36"/>
                  <a:pt x="108" y="37"/>
                </a:cubicBezTo>
                <a:cubicBezTo>
                  <a:pt x="106" y="38"/>
                  <a:pt x="106" y="35"/>
                  <a:pt x="105" y="34"/>
                </a:cubicBezTo>
                <a:cubicBezTo>
                  <a:pt x="104" y="34"/>
                  <a:pt x="103" y="34"/>
                  <a:pt x="102" y="33"/>
                </a:cubicBezTo>
                <a:cubicBezTo>
                  <a:pt x="102" y="33"/>
                  <a:pt x="102" y="35"/>
                  <a:pt x="102" y="35"/>
                </a:cubicBezTo>
                <a:cubicBezTo>
                  <a:pt x="100" y="35"/>
                  <a:pt x="101" y="33"/>
                  <a:pt x="99" y="34"/>
                </a:cubicBezTo>
                <a:cubicBezTo>
                  <a:pt x="99" y="32"/>
                  <a:pt x="97" y="32"/>
                  <a:pt x="98" y="30"/>
                </a:cubicBezTo>
                <a:cubicBezTo>
                  <a:pt x="99" y="31"/>
                  <a:pt x="100" y="30"/>
                  <a:pt x="101" y="29"/>
                </a:cubicBezTo>
                <a:cubicBezTo>
                  <a:pt x="100" y="29"/>
                  <a:pt x="100" y="29"/>
                  <a:pt x="99" y="29"/>
                </a:cubicBezTo>
                <a:cubicBezTo>
                  <a:pt x="100" y="28"/>
                  <a:pt x="100" y="28"/>
                  <a:pt x="100" y="27"/>
                </a:cubicBezTo>
                <a:cubicBezTo>
                  <a:pt x="100" y="27"/>
                  <a:pt x="101" y="28"/>
                  <a:pt x="101" y="28"/>
                </a:cubicBezTo>
                <a:cubicBezTo>
                  <a:pt x="101" y="29"/>
                  <a:pt x="101" y="27"/>
                  <a:pt x="102" y="28"/>
                </a:cubicBezTo>
                <a:cubicBezTo>
                  <a:pt x="102" y="29"/>
                  <a:pt x="102" y="29"/>
                  <a:pt x="101" y="29"/>
                </a:cubicBezTo>
                <a:cubicBezTo>
                  <a:pt x="101" y="29"/>
                  <a:pt x="101" y="31"/>
                  <a:pt x="101" y="31"/>
                </a:cubicBezTo>
                <a:cubicBezTo>
                  <a:pt x="101" y="32"/>
                  <a:pt x="102" y="30"/>
                  <a:pt x="103" y="31"/>
                </a:cubicBezTo>
                <a:cubicBezTo>
                  <a:pt x="103" y="32"/>
                  <a:pt x="103" y="32"/>
                  <a:pt x="103" y="33"/>
                </a:cubicBezTo>
                <a:cubicBezTo>
                  <a:pt x="104" y="33"/>
                  <a:pt x="103" y="31"/>
                  <a:pt x="104" y="31"/>
                </a:cubicBezTo>
                <a:cubicBezTo>
                  <a:pt x="104" y="30"/>
                  <a:pt x="103" y="31"/>
                  <a:pt x="103" y="30"/>
                </a:cubicBezTo>
                <a:cubicBezTo>
                  <a:pt x="104" y="30"/>
                  <a:pt x="105" y="29"/>
                  <a:pt x="105" y="30"/>
                </a:cubicBezTo>
                <a:cubicBezTo>
                  <a:pt x="105" y="30"/>
                  <a:pt x="106" y="29"/>
                  <a:pt x="107" y="29"/>
                </a:cubicBezTo>
                <a:cubicBezTo>
                  <a:pt x="106" y="30"/>
                  <a:pt x="106" y="32"/>
                  <a:pt x="108" y="31"/>
                </a:cubicBezTo>
                <a:cubicBezTo>
                  <a:pt x="109" y="32"/>
                  <a:pt x="107" y="32"/>
                  <a:pt x="108" y="33"/>
                </a:cubicBezTo>
                <a:cubicBezTo>
                  <a:pt x="108" y="33"/>
                  <a:pt x="109" y="32"/>
                  <a:pt x="110" y="32"/>
                </a:cubicBezTo>
                <a:cubicBezTo>
                  <a:pt x="109" y="33"/>
                  <a:pt x="110" y="33"/>
                  <a:pt x="110" y="33"/>
                </a:cubicBezTo>
                <a:cubicBezTo>
                  <a:pt x="110" y="34"/>
                  <a:pt x="110" y="35"/>
                  <a:pt x="110" y="36"/>
                </a:cubicBezTo>
                <a:cubicBezTo>
                  <a:pt x="111" y="36"/>
                  <a:pt x="111" y="35"/>
                  <a:pt x="112" y="35"/>
                </a:cubicBezTo>
                <a:cubicBezTo>
                  <a:pt x="112" y="37"/>
                  <a:pt x="111" y="36"/>
                  <a:pt x="111" y="37"/>
                </a:cubicBezTo>
                <a:cubicBezTo>
                  <a:pt x="112" y="38"/>
                  <a:pt x="112" y="36"/>
                  <a:pt x="112" y="36"/>
                </a:cubicBezTo>
                <a:cubicBezTo>
                  <a:pt x="113" y="36"/>
                  <a:pt x="113" y="38"/>
                  <a:pt x="114" y="37"/>
                </a:cubicBezTo>
                <a:cubicBezTo>
                  <a:pt x="114" y="37"/>
                  <a:pt x="114" y="36"/>
                  <a:pt x="115" y="35"/>
                </a:cubicBezTo>
                <a:cubicBezTo>
                  <a:pt x="114" y="34"/>
                  <a:pt x="114" y="36"/>
                  <a:pt x="113" y="35"/>
                </a:cubicBezTo>
                <a:cubicBezTo>
                  <a:pt x="113" y="34"/>
                  <a:pt x="112" y="35"/>
                  <a:pt x="112" y="34"/>
                </a:cubicBezTo>
                <a:cubicBezTo>
                  <a:pt x="112" y="34"/>
                  <a:pt x="112" y="33"/>
                  <a:pt x="112" y="33"/>
                </a:cubicBezTo>
                <a:cubicBezTo>
                  <a:pt x="112" y="33"/>
                  <a:pt x="111" y="33"/>
                  <a:pt x="111" y="32"/>
                </a:cubicBezTo>
                <a:cubicBezTo>
                  <a:pt x="112" y="32"/>
                  <a:pt x="112" y="31"/>
                  <a:pt x="113" y="32"/>
                </a:cubicBezTo>
                <a:cubicBezTo>
                  <a:pt x="113" y="32"/>
                  <a:pt x="112" y="32"/>
                  <a:pt x="112" y="33"/>
                </a:cubicBezTo>
                <a:cubicBezTo>
                  <a:pt x="113" y="33"/>
                  <a:pt x="114" y="33"/>
                  <a:pt x="114" y="32"/>
                </a:cubicBezTo>
                <a:cubicBezTo>
                  <a:pt x="114" y="30"/>
                  <a:pt x="112" y="30"/>
                  <a:pt x="111" y="31"/>
                </a:cubicBezTo>
                <a:cubicBezTo>
                  <a:pt x="111" y="30"/>
                  <a:pt x="112" y="30"/>
                  <a:pt x="112" y="30"/>
                </a:cubicBezTo>
                <a:cubicBezTo>
                  <a:pt x="112" y="29"/>
                  <a:pt x="111" y="28"/>
                  <a:pt x="112" y="27"/>
                </a:cubicBezTo>
                <a:cubicBezTo>
                  <a:pt x="112" y="27"/>
                  <a:pt x="112" y="27"/>
                  <a:pt x="112" y="27"/>
                </a:cubicBezTo>
                <a:cubicBezTo>
                  <a:pt x="111" y="27"/>
                  <a:pt x="111" y="28"/>
                  <a:pt x="110" y="27"/>
                </a:cubicBezTo>
                <a:cubicBezTo>
                  <a:pt x="110" y="25"/>
                  <a:pt x="113" y="26"/>
                  <a:pt x="115" y="26"/>
                </a:cubicBezTo>
                <a:cubicBezTo>
                  <a:pt x="116" y="26"/>
                  <a:pt x="116" y="25"/>
                  <a:pt x="117" y="26"/>
                </a:cubicBezTo>
                <a:cubicBezTo>
                  <a:pt x="117" y="26"/>
                  <a:pt x="116" y="26"/>
                  <a:pt x="116" y="26"/>
                </a:cubicBezTo>
                <a:cubicBezTo>
                  <a:pt x="117" y="27"/>
                  <a:pt x="117" y="26"/>
                  <a:pt x="118" y="26"/>
                </a:cubicBezTo>
                <a:cubicBezTo>
                  <a:pt x="119" y="26"/>
                  <a:pt x="119" y="26"/>
                  <a:pt x="119" y="26"/>
                </a:cubicBezTo>
                <a:cubicBezTo>
                  <a:pt x="120" y="26"/>
                  <a:pt x="120" y="25"/>
                  <a:pt x="121" y="25"/>
                </a:cubicBezTo>
                <a:cubicBezTo>
                  <a:pt x="121" y="25"/>
                  <a:pt x="121" y="26"/>
                  <a:pt x="122" y="26"/>
                </a:cubicBezTo>
                <a:cubicBezTo>
                  <a:pt x="123" y="26"/>
                  <a:pt x="124" y="25"/>
                  <a:pt x="125" y="26"/>
                </a:cubicBezTo>
                <a:cubicBezTo>
                  <a:pt x="125" y="28"/>
                  <a:pt x="124" y="28"/>
                  <a:pt x="122" y="28"/>
                </a:cubicBezTo>
                <a:cubicBezTo>
                  <a:pt x="122" y="29"/>
                  <a:pt x="123" y="29"/>
                  <a:pt x="125" y="29"/>
                </a:cubicBezTo>
                <a:cubicBezTo>
                  <a:pt x="125" y="28"/>
                  <a:pt x="125" y="28"/>
                  <a:pt x="125" y="27"/>
                </a:cubicBezTo>
                <a:cubicBezTo>
                  <a:pt x="126" y="27"/>
                  <a:pt x="126" y="27"/>
                  <a:pt x="126" y="26"/>
                </a:cubicBezTo>
                <a:cubicBezTo>
                  <a:pt x="126" y="26"/>
                  <a:pt x="127" y="27"/>
                  <a:pt x="127" y="26"/>
                </a:cubicBezTo>
                <a:cubicBezTo>
                  <a:pt x="127" y="25"/>
                  <a:pt x="126" y="26"/>
                  <a:pt x="126" y="25"/>
                </a:cubicBezTo>
                <a:cubicBezTo>
                  <a:pt x="127" y="24"/>
                  <a:pt x="129" y="25"/>
                  <a:pt x="131" y="25"/>
                </a:cubicBezTo>
                <a:cubicBezTo>
                  <a:pt x="131" y="25"/>
                  <a:pt x="132" y="24"/>
                  <a:pt x="132" y="24"/>
                </a:cubicBezTo>
                <a:cubicBezTo>
                  <a:pt x="134" y="24"/>
                  <a:pt x="135" y="24"/>
                  <a:pt x="137" y="24"/>
                </a:cubicBezTo>
                <a:cubicBezTo>
                  <a:pt x="139" y="24"/>
                  <a:pt x="142" y="24"/>
                  <a:pt x="144" y="24"/>
                </a:cubicBezTo>
                <a:cubicBezTo>
                  <a:pt x="144" y="24"/>
                  <a:pt x="144" y="25"/>
                  <a:pt x="144" y="25"/>
                </a:cubicBezTo>
                <a:cubicBezTo>
                  <a:pt x="144" y="25"/>
                  <a:pt x="145" y="24"/>
                  <a:pt x="145" y="25"/>
                </a:cubicBezTo>
                <a:cubicBezTo>
                  <a:pt x="144" y="27"/>
                  <a:pt x="146" y="24"/>
                  <a:pt x="147" y="25"/>
                </a:cubicBezTo>
                <a:cubicBezTo>
                  <a:pt x="148" y="25"/>
                  <a:pt x="148" y="24"/>
                  <a:pt x="148" y="24"/>
                </a:cubicBezTo>
                <a:cubicBezTo>
                  <a:pt x="149" y="24"/>
                  <a:pt x="151" y="23"/>
                  <a:pt x="151" y="24"/>
                </a:cubicBezTo>
                <a:cubicBezTo>
                  <a:pt x="152" y="25"/>
                  <a:pt x="152" y="23"/>
                  <a:pt x="153" y="24"/>
                </a:cubicBezTo>
                <a:cubicBezTo>
                  <a:pt x="153" y="25"/>
                  <a:pt x="153" y="26"/>
                  <a:pt x="152" y="25"/>
                </a:cubicBezTo>
                <a:cubicBezTo>
                  <a:pt x="152" y="26"/>
                  <a:pt x="153" y="26"/>
                  <a:pt x="154" y="27"/>
                </a:cubicBezTo>
                <a:cubicBezTo>
                  <a:pt x="154" y="25"/>
                  <a:pt x="153" y="25"/>
                  <a:pt x="154" y="24"/>
                </a:cubicBezTo>
                <a:cubicBezTo>
                  <a:pt x="169" y="23"/>
                  <a:pt x="185" y="25"/>
                  <a:pt x="200" y="25"/>
                </a:cubicBezTo>
                <a:cubicBezTo>
                  <a:pt x="202" y="26"/>
                  <a:pt x="204" y="26"/>
                  <a:pt x="207" y="26"/>
                </a:cubicBezTo>
                <a:cubicBezTo>
                  <a:pt x="207" y="26"/>
                  <a:pt x="207" y="25"/>
                  <a:pt x="208" y="26"/>
                </a:cubicBezTo>
                <a:cubicBezTo>
                  <a:pt x="209" y="26"/>
                  <a:pt x="211" y="26"/>
                  <a:pt x="213" y="26"/>
                </a:cubicBezTo>
                <a:cubicBezTo>
                  <a:pt x="214" y="26"/>
                  <a:pt x="215" y="26"/>
                  <a:pt x="216" y="26"/>
                </a:cubicBezTo>
                <a:cubicBezTo>
                  <a:pt x="218" y="26"/>
                  <a:pt x="222" y="27"/>
                  <a:pt x="225" y="26"/>
                </a:cubicBezTo>
                <a:cubicBezTo>
                  <a:pt x="226" y="26"/>
                  <a:pt x="228" y="25"/>
                  <a:pt x="230" y="27"/>
                </a:cubicBezTo>
                <a:cubicBezTo>
                  <a:pt x="232" y="26"/>
                  <a:pt x="233" y="26"/>
                  <a:pt x="235" y="27"/>
                </a:cubicBezTo>
                <a:cubicBezTo>
                  <a:pt x="234" y="27"/>
                  <a:pt x="234" y="27"/>
                  <a:pt x="234" y="26"/>
                </a:cubicBezTo>
                <a:cubicBezTo>
                  <a:pt x="236" y="27"/>
                  <a:pt x="238" y="26"/>
                  <a:pt x="241" y="26"/>
                </a:cubicBezTo>
                <a:cubicBezTo>
                  <a:pt x="241" y="27"/>
                  <a:pt x="240" y="27"/>
                  <a:pt x="240" y="27"/>
                </a:cubicBezTo>
                <a:cubicBezTo>
                  <a:pt x="242" y="28"/>
                  <a:pt x="241" y="26"/>
                  <a:pt x="242" y="26"/>
                </a:cubicBezTo>
                <a:cubicBezTo>
                  <a:pt x="243" y="26"/>
                  <a:pt x="242" y="28"/>
                  <a:pt x="242" y="28"/>
                </a:cubicBezTo>
                <a:cubicBezTo>
                  <a:pt x="243" y="28"/>
                  <a:pt x="243" y="27"/>
                  <a:pt x="244" y="27"/>
                </a:cubicBezTo>
                <a:cubicBezTo>
                  <a:pt x="245" y="27"/>
                  <a:pt x="246" y="27"/>
                  <a:pt x="247" y="27"/>
                </a:cubicBezTo>
                <a:cubicBezTo>
                  <a:pt x="248" y="27"/>
                  <a:pt x="248" y="27"/>
                  <a:pt x="249" y="27"/>
                </a:cubicBezTo>
                <a:cubicBezTo>
                  <a:pt x="250" y="27"/>
                  <a:pt x="251" y="26"/>
                  <a:pt x="253" y="27"/>
                </a:cubicBezTo>
                <a:cubicBezTo>
                  <a:pt x="253" y="27"/>
                  <a:pt x="254" y="28"/>
                  <a:pt x="254" y="28"/>
                </a:cubicBezTo>
                <a:cubicBezTo>
                  <a:pt x="254" y="28"/>
                  <a:pt x="255" y="26"/>
                  <a:pt x="255" y="28"/>
                </a:cubicBezTo>
                <a:cubicBezTo>
                  <a:pt x="256" y="28"/>
                  <a:pt x="259" y="27"/>
                  <a:pt x="261" y="27"/>
                </a:cubicBezTo>
                <a:cubicBezTo>
                  <a:pt x="261" y="27"/>
                  <a:pt x="262" y="27"/>
                  <a:pt x="262" y="27"/>
                </a:cubicBezTo>
                <a:cubicBezTo>
                  <a:pt x="262" y="27"/>
                  <a:pt x="263" y="27"/>
                  <a:pt x="263" y="27"/>
                </a:cubicBezTo>
                <a:cubicBezTo>
                  <a:pt x="264" y="27"/>
                  <a:pt x="264" y="27"/>
                  <a:pt x="264" y="28"/>
                </a:cubicBezTo>
                <a:cubicBezTo>
                  <a:pt x="264" y="28"/>
                  <a:pt x="265" y="27"/>
                  <a:pt x="265" y="27"/>
                </a:cubicBezTo>
                <a:cubicBezTo>
                  <a:pt x="266" y="27"/>
                  <a:pt x="269" y="28"/>
                  <a:pt x="270" y="28"/>
                </a:cubicBezTo>
                <a:cubicBezTo>
                  <a:pt x="270" y="28"/>
                  <a:pt x="271" y="27"/>
                  <a:pt x="272" y="27"/>
                </a:cubicBezTo>
                <a:cubicBezTo>
                  <a:pt x="272" y="28"/>
                  <a:pt x="272" y="28"/>
                  <a:pt x="272" y="28"/>
                </a:cubicBezTo>
                <a:cubicBezTo>
                  <a:pt x="273" y="27"/>
                  <a:pt x="274" y="28"/>
                  <a:pt x="275" y="28"/>
                </a:cubicBezTo>
                <a:cubicBezTo>
                  <a:pt x="276" y="28"/>
                  <a:pt x="277" y="27"/>
                  <a:pt x="278" y="27"/>
                </a:cubicBezTo>
                <a:cubicBezTo>
                  <a:pt x="278" y="27"/>
                  <a:pt x="278" y="28"/>
                  <a:pt x="279" y="28"/>
                </a:cubicBezTo>
                <a:cubicBezTo>
                  <a:pt x="281" y="28"/>
                  <a:pt x="284" y="27"/>
                  <a:pt x="286" y="27"/>
                </a:cubicBezTo>
                <a:cubicBezTo>
                  <a:pt x="287" y="27"/>
                  <a:pt x="287" y="28"/>
                  <a:pt x="287" y="28"/>
                </a:cubicBezTo>
                <a:cubicBezTo>
                  <a:pt x="290" y="28"/>
                  <a:pt x="292" y="27"/>
                  <a:pt x="293" y="27"/>
                </a:cubicBezTo>
                <a:cubicBezTo>
                  <a:pt x="294" y="27"/>
                  <a:pt x="293" y="28"/>
                  <a:pt x="294" y="28"/>
                </a:cubicBezTo>
                <a:cubicBezTo>
                  <a:pt x="296" y="28"/>
                  <a:pt x="297" y="28"/>
                  <a:pt x="299" y="28"/>
                </a:cubicBezTo>
                <a:cubicBezTo>
                  <a:pt x="299" y="28"/>
                  <a:pt x="300" y="28"/>
                  <a:pt x="300" y="29"/>
                </a:cubicBezTo>
                <a:cubicBezTo>
                  <a:pt x="300" y="29"/>
                  <a:pt x="300" y="28"/>
                  <a:pt x="300" y="28"/>
                </a:cubicBezTo>
                <a:cubicBezTo>
                  <a:pt x="302" y="28"/>
                  <a:pt x="304" y="26"/>
                  <a:pt x="305" y="28"/>
                </a:cubicBezTo>
                <a:cubicBezTo>
                  <a:pt x="306" y="28"/>
                  <a:pt x="306" y="28"/>
                  <a:pt x="308" y="28"/>
                </a:cubicBezTo>
                <a:cubicBezTo>
                  <a:pt x="308" y="28"/>
                  <a:pt x="309" y="28"/>
                  <a:pt x="308" y="30"/>
                </a:cubicBezTo>
                <a:cubicBezTo>
                  <a:pt x="310" y="30"/>
                  <a:pt x="309" y="29"/>
                  <a:pt x="309" y="28"/>
                </a:cubicBezTo>
                <a:cubicBezTo>
                  <a:pt x="311" y="28"/>
                  <a:pt x="311" y="29"/>
                  <a:pt x="312" y="29"/>
                </a:cubicBezTo>
                <a:cubicBezTo>
                  <a:pt x="313" y="29"/>
                  <a:pt x="312" y="28"/>
                  <a:pt x="313" y="28"/>
                </a:cubicBezTo>
                <a:cubicBezTo>
                  <a:pt x="315" y="28"/>
                  <a:pt x="317" y="27"/>
                  <a:pt x="319" y="28"/>
                </a:cubicBezTo>
                <a:cubicBezTo>
                  <a:pt x="320" y="28"/>
                  <a:pt x="321" y="29"/>
                  <a:pt x="321" y="29"/>
                </a:cubicBezTo>
                <a:cubicBezTo>
                  <a:pt x="323" y="29"/>
                  <a:pt x="327" y="28"/>
                  <a:pt x="328" y="29"/>
                </a:cubicBezTo>
                <a:cubicBezTo>
                  <a:pt x="328" y="29"/>
                  <a:pt x="329" y="29"/>
                  <a:pt x="329" y="28"/>
                </a:cubicBezTo>
                <a:cubicBezTo>
                  <a:pt x="331" y="29"/>
                  <a:pt x="332" y="28"/>
                  <a:pt x="335" y="29"/>
                </a:cubicBezTo>
                <a:cubicBezTo>
                  <a:pt x="335" y="27"/>
                  <a:pt x="336" y="28"/>
                  <a:pt x="337" y="28"/>
                </a:cubicBezTo>
                <a:cubicBezTo>
                  <a:pt x="337" y="27"/>
                  <a:pt x="337" y="26"/>
                  <a:pt x="337" y="26"/>
                </a:cubicBezTo>
                <a:cubicBezTo>
                  <a:pt x="336" y="26"/>
                  <a:pt x="336" y="27"/>
                  <a:pt x="336" y="27"/>
                </a:cubicBezTo>
                <a:cubicBezTo>
                  <a:pt x="335" y="27"/>
                  <a:pt x="335" y="27"/>
                  <a:pt x="335" y="27"/>
                </a:cubicBezTo>
                <a:cubicBezTo>
                  <a:pt x="334" y="27"/>
                  <a:pt x="334" y="27"/>
                  <a:pt x="333" y="27"/>
                </a:cubicBezTo>
                <a:cubicBezTo>
                  <a:pt x="333" y="27"/>
                  <a:pt x="332" y="27"/>
                  <a:pt x="331" y="27"/>
                </a:cubicBezTo>
                <a:cubicBezTo>
                  <a:pt x="331" y="27"/>
                  <a:pt x="330" y="27"/>
                  <a:pt x="328" y="27"/>
                </a:cubicBezTo>
                <a:cubicBezTo>
                  <a:pt x="328" y="27"/>
                  <a:pt x="327" y="26"/>
                  <a:pt x="327" y="26"/>
                </a:cubicBezTo>
                <a:cubicBezTo>
                  <a:pt x="327" y="26"/>
                  <a:pt x="326" y="26"/>
                  <a:pt x="325" y="26"/>
                </a:cubicBezTo>
                <a:cubicBezTo>
                  <a:pt x="324" y="26"/>
                  <a:pt x="324" y="26"/>
                  <a:pt x="322" y="26"/>
                </a:cubicBezTo>
                <a:cubicBezTo>
                  <a:pt x="321" y="26"/>
                  <a:pt x="320" y="26"/>
                  <a:pt x="318" y="26"/>
                </a:cubicBezTo>
                <a:cubicBezTo>
                  <a:pt x="318" y="25"/>
                  <a:pt x="318" y="25"/>
                  <a:pt x="318" y="25"/>
                </a:cubicBezTo>
                <a:cubicBezTo>
                  <a:pt x="317" y="25"/>
                  <a:pt x="316" y="25"/>
                  <a:pt x="316" y="24"/>
                </a:cubicBezTo>
                <a:cubicBezTo>
                  <a:pt x="316" y="24"/>
                  <a:pt x="316" y="24"/>
                  <a:pt x="316" y="25"/>
                </a:cubicBezTo>
                <a:cubicBezTo>
                  <a:pt x="316" y="26"/>
                  <a:pt x="317" y="25"/>
                  <a:pt x="318" y="25"/>
                </a:cubicBezTo>
                <a:cubicBezTo>
                  <a:pt x="317" y="26"/>
                  <a:pt x="314" y="26"/>
                  <a:pt x="313" y="25"/>
                </a:cubicBezTo>
                <a:cubicBezTo>
                  <a:pt x="312" y="25"/>
                  <a:pt x="312" y="27"/>
                  <a:pt x="311" y="26"/>
                </a:cubicBezTo>
                <a:cubicBezTo>
                  <a:pt x="311" y="25"/>
                  <a:pt x="312" y="25"/>
                  <a:pt x="312" y="24"/>
                </a:cubicBezTo>
                <a:cubicBezTo>
                  <a:pt x="312" y="24"/>
                  <a:pt x="312" y="24"/>
                  <a:pt x="313" y="24"/>
                </a:cubicBezTo>
                <a:cubicBezTo>
                  <a:pt x="313" y="24"/>
                  <a:pt x="313" y="24"/>
                  <a:pt x="313" y="24"/>
                </a:cubicBezTo>
                <a:cubicBezTo>
                  <a:pt x="313" y="25"/>
                  <a:pt x="313" y="24"/>
                  <a:pt x="312" y="24"/>
                </a:cubicBezTo>
                <a:cubicBezTo>
                  <a:pt x="313" y="26"/>
                  <a:pt x="315" y="24"/>
                  <a:pt x="316" y="25"/>
                </a:cubicBezTo>
                <a:cubicBezTo>
                  <a:pt x="316" y="23"/>
                  <a:pt x="313" y="25"/>
                  <a:pt x="314" y="23"/>
                </a:cubicBezTo>
                <a:cubicBezTo>
                  <a:pt x="312" y="23"/>
                  <a:pt x="311" y="25"/>
                  <a:pt x="309" y="24"/>
                </a:cubicBezTo>
                <a:cubicBezTo>
                  <a:pt x="309" y="26"/>
                  <a:pt x="311" y="24"/>
                  <a:pt x="310" y="26"/>
                </a:cubicBezTo>
                <a:cubicBezTo>
                  <a:pt x="309" y="26"/>
                  <a:pt x="308" y="26"/>
                  <a:pt x="307" y="25"/>
                </a:cubicBezTo>
                <a:cubicBezTo>
                  <a:pt x="307" y="24"/>
                  <a:pt x="309" y="25"/>
                  <a:pt x="308" y="23"/>
                </a:cubicBezTo>
                <a:cubicBezTo>
                  <a:pt x="308" y="23"/>
                  <a:pt x="308" y="25"/>
                  <a:pt x="307" y="24"/>
                </a:cubicBezTo>
                <a:cubicBezTo>
                  <a:pt x="307" y="22"/>
                  <a:pt x="305" y="23"/>
                  <a:pt x="304" y="24"/>
                </a:cubicBezTo>
                <a:cubicBezTo>
                  <a:pt x="305" y="24"/>
                  <a:pt x="305" y="25"/>
                  <a:pt x="306" y="25"/>
                </a:cubicBezTo>
                <a:cubicBezTo>
                  <a:pt x="306" y="26"/>
                  <a:pt x="305" y="25"/>
                  <a:pt x="304" y="25"/>
                </a:cubicBezTo>
                <a:cubicBezTo>
                  <a:pt x="305" y="23"/>
                  <a:pt x="303" y="23"/>
                  <a:pt x="303" y="22"/>
                </a:cubicBezTo>
                <a:cubicBezTo>
                  <a:pt x="302" y="24"/>
                  <a:pt x="304" y="24"/>
                  <a:pt x="303" y="25"/>
                </a:cubicBezTo>
                <a:cubicBezTo>
                  <a:pt x="302" y="24"/>
                  <a:pt x="302" y="23"/>
                  <a:pt x="301" y="23"/>
                </a:cubicBezTo>
                <a:cubicBezTo>
                  <a:pt x="300" y="23"/>
                  <a:pt x="301" y="24"/>
                  <a:pt x="301" y="24"/>
                </a:cubicBezTo>
                <a:cubicBezTo>
                  <a:pt x="298" y="25"/>
                  <a:pt x="294" y="24"/>
                  <a:pt x="289" y="24"/>
                </a:cubicBezTo>
                <a:cubicBezTo>
                  <a:pt x="289" y="24"/>
                  <a:pt x="288" y="23"/>
                  <a:pt x="287" y="24"/>
                </a:cubicBezTo>
                <a:cubicBezTo>
                  <a:pt x="285" y="24"/>
                  <a:pt x="282" y="23"/>
                  <a:pt x="280" y="24"/>
                </a:cubicBezTo>
                <a:cubicBezTo>
                  <a:pt x="281" y="22"/>
                  <a:pt x="283" y="23"/>
                  <a:pt x="284" y="23"/>
                </a:cubicBezTo>
                <a:cubicBezTo>
                  <a:pt x="286" y="23"/>
                  <a:pt x="288" y="23"/>
                  <a:pt x="289" y="23"/>
                </a:cubicBezTo>
                <a:cubicBezTo>
                  <a:pt x="289" y="22"/>
                  <a:pt x="288" y="22"/>
                  <a:pt x="289" y="21"/>
                </a:cubicBezTo>
                <a:cubicBezTo>
                  <a:pt x="288" y="21"/>
                  <a:pt x="287" y="20"/>
                  <a:pt x="287" y="20"/>
                </a:cubicBezTo>
                <a:cubicBezTo>
                  <a:pt x="287" y="21"/>
                  <a:pt x="287" y="21"/>
                  <a:pt x="288" y="21"/>
                </a:cubicBezTo>
                <a:cubicBezTo>
                  <a:pt x="287" y="23"/>
                  <a:pt x="286" y="21"/>
                  <a:pt x="285" y="21"/>
                </a:cubicBezTo>
                <a:cubicBezTo>
                  <a:pt x="285" y="22"/>
                  <a:pt x="287" y="21"/>
                  <a:pt x="286" y="22"/>
                </a:cubicBezTo>
                <a:cubicBezTo>
                  <a:pt x="279" y="22"/>
                  <a:pt x="268" y="21"/>
                  <a:pt x="260" y="21"/>
                </a:cubicBezTo>
                <a:cubicBezTo>
                  <a:pt x="260" y="21"/>
                  <a:pt x="259" y="20"/>
                  <a:pt x="259" y="20"/>
                </a:cubicBezTo>
                <a:cubicBezTo>
                  <a:pt x="258" y="20"/>
                  <a:pt x="257" y="21"/>
                  <a:pt x="257" y="21"/>
                </a:cubicBezTo>
                <a:cubicBezTo>
                  <a:pt x="256" y="20"/>
                  <a:pt x="254" y="19"/>
                  <a:pt x="253" y="20"/>
                </a:cubicBezTo>
                <a:cubicBezTo>
                  <a:pt x="253" y="19"/>
                  <a:pt x="252" y="19"/>
                  <a:pt x="252" y="19"/>
                </a:cubicBezTo>
                <a:cubicBezTo>
                  <a:pt x="251" y="19"/>
                  <a:pt x="251" y="20"/>
                  <a:pt x="252" y="20"/>
                </a:cubicBezTo>
                <a:cubicBezTo>
                  <a:pt x="246" y="21"/>
                  <a:pt x="240" y="18"/>
                  <a:pt x="235" y="20"/>
                </a:cubicBezTo>
                <a:cubicBezTo>
                  <a:pt x="235" y="20"/>
                  <a:pt x="235" y="19"/>
                  <a:pt x="235" y="19"/>
                </a:cubicBezTo>
                <a:cubicBezTo>
                  <a:pt x="234" y="19"/>
                  <a:pt x="233" y="20"/>
                  <a:pt x="231" y="20"/>
                </a:cubicBezTo>
                <a:cubicBezTo>
                  <a:pt x="231" y="19"/>
                  <a:pt x="233" y="19"/>
                  <a:pt x="233" y="18"/>
                </a:cubicBezTo>
                <a:cubicBezTo>
                  <a:pt x="232" y="18"/>
                  <a:pt x="230" y="19"/>
                  <a:pt x="229" y="18"/>
                </a:cubicBezTo>
                <a:cubicBezTo>
                  <a:pt x="230" y="17"/>
                  <a:pt x="231" y="19"/>
                  <a:pt x="231" y="17"/>
                </a:cubicBezTo>
                <a:cubicBezTo>
                  <a:pt x="232" y="17"/>
                  <a:pt x="232" y="18"/>
                  <a:pt x="233" y="18"/>
                </a:cubicBezTo>
                <a:cubicBezTo>
                  <a:pt x="234" y="18"/>
                  <a:pt x="234" y="17"/>
                  <a:pt x="234" y="17"/>
                </a:cubicBezTo>
                <a:cubicBezTo>
                  <a:pt x="234" y="17"/>
                  <a:pt x="234" y="16"/>
                  <a:pt x="234" y="16"/>
                </a:cubicBezTo>
                <a:cubicBezTo>
                  <a:pt x="235" y="15"/>
                  <a:pt x="235" y="14"/>
                  <a:pt x="235" y="13"/>
                </a:cubicBezTo>
                <a:cubicBezTo>
                  <a:pt x="234" y="12"/>
                  <a:pt x="233" y="13"/>
                  <a:pt x="232" y="12"/>
                </a:cubicBezTo>
                <a:cubicBezTo>
                  <a:pt x="232" y="11"/>
                  <a:pt x="233" y="12"/>
                  <a:pt x="234" y="12"/>
                </a:cubicBezTo>
                <a:cubicBezTo>
                  <a:pt x="234" y="12"/>
                  <a:pt x="234" y="11"/>
                  <a:pt x="234" y="11"/>
                </a:cubicBezTo>
                <a:cubicBezTo>
                  <a:pt x="235" y="11"/>
                  <a:pt x="236" y="11"/>
                  <a:pt x="238" y="11"/>
                </a:cubicBezTo>
                <a:cubicBezTo>
                  <a:pt x="238" y="12"/>
                  <a:pt x="238" y="14"/>
                  <a:pt x="237" y="14"/>
                </a:cubicBezTo>
                <a:cubicBezTo>
                  <a:pt x="237" y="15"/>
                  <a:pt x="238" y="16"/>
                  <a:pt x="238" y="15"/>
                </a:cubicBezTo>
                <a:cubicBezTo>
                  <a:pt x="239" y="16"/>
                  <a:pt x="238" y="16"/>
                  <a:pt x="238" y="17"/>
                </a:cubicBezTo>
                <a:cubicBezTo>
                  <a:pt x="238" y="17"/>
                  <a:pt x="239" y="17"/>
                  <a:pt x="239" y="16"/>
                </a:cubicBezTo>
                <a:cubicBezTo>
                  <a:pt x="240" y="16"/>
                  <a:pt x="239" y="17"/>
                  <a:pt x="241" y="17"/>
                </a:cubicBezTo>
                <a:cubicBezTo>
                  <a:pt x="240" y="18"/>
                  <a:pt x="239" y="16"/>
                  <a:pt x="238" y="18"/>
                </a:cubicBezTo>
                <a:cubicBezTo>
                  <a:pt x="237" y="18"/>
                  <a:pt x="236" y="16"/>
                  <a:pt x="234" y="17"/>
                </a:cubicBezTo>
                <a:cubicBezTo>
                  <a:pt x="234" y="19"/>
                  <a:pt x="237" y="17"/>
                  <a:pt x="236" y="19"/>
                </a:cubicBezTo>
                <a:cubicBezTo>
                  <a:pt x="237" y="18"/>
                  <a:pt x="238" y="19"/>
                  <a:pt x="239" y="18"/>
                </a:cubicBezTo>
                <a:cubicBezTo>
                  <a:pt x="240" y="18"/>
                  <a:pt x="240" y="18"/>
                  <a:pt x="240" y="19"/>
                </a:cubicBezTo>
                <a:cubicBezTo>
                  <a:pt x="242" y="18"/>
                  <a:pt x="244" y="19"/>
                  <a:pt x="247" y="19"/>
                </a:cubicBezTo>
                <a:cubicBezTo>
                  <a:pt x="248" y="18"/>
                  <a:pt x="250" y="18"/>
                  <a:pt x="251" y="19"/>
                </a:cubicBezTo>
                <a:cubicBezTo>
                  <a:pt x="251" y="18"/>
                  <a:pt x="252" y="18"/>
                  <a:pt x="254" y="18"/>
                </a:cubicBezTo>
                <a:cubicBezTo>
                  <a:pt x="254" y="18"/>
                  <a:pt x="253" y="19"/>
                  <a:pt x="253" y="19"/>
                </a:cubicBezTo>
                <a:cubicBezTo>
                  <a:pt x="254" y="19"/>
                  <a:pt x="254" y="18"/>
                  <a:pt x="254" y="18"/>
                </a:cubicBezTo>
                <a:cubicBezTo>
                  <a:pt x="256" y="18"/>
                  <a:pt x="257" y="19"/>
                  <a:pt x="258" y="18"/>
                </a:cubicBezTo>
                <a:cubicBezTo>
                  <a:pt x="258" y="17"/>
                  <a:pt x="257" y="17"/>
                  <a:pt x="256" y="17"/>
                </a:cubicBezTo>
                <a:cubicBezTo>
                  <a:pt x="257" y="17"/>
                  <a:pt x="259" y="17"/>
                  <a:pt x="259" y="16"/>
                </a:cubicBezTo>
                <a:cubicBezTo>
                  <a:pt x="261" y="16"/>
                  <a:pt x="261" y="18"/>
                  <a:pt x="262" y="18"/>
                </a:cubicBezTo>
                <a:cubicBezTo>
                  <a:pt x="263" y="18"/>
                  <a:pt x="262" y="17"/>
                  <a:pt x="262" y="17"/>
                </a:cubicBezTo>
                <a:cubicBezTo>
                  <a:pt x="264" y="17"/>
                  <a:pt x="264" y="18"/>
                  <a:pt x="266" y="18"/>
                </a:cubicBezTo>
                <a:cubicBezTo>
                  <a:pt x="266" y="17"/>
                  <a:pt x="266" y="17"/>
                  <a:pt x="267" y="17"/>
                </a:cubicBezTo>
                <a:cubicBezTo>
                  <a:pt x="267" y="16"/>
                  <a:pt x="266" y="16"/>
                  <a:pt x="266" y="16"/>
                </a:cubicBezTo>
                <a:cubicBezTo>
                  <a:pt x="267" y="16"/>
                  <a:pt x="268" y="16"/>
                  <a:pt x="268" y="17"/>
                </a:cubicBezTo>
                <a:cubicBezTo>
                  <a:pt x="269" y="17"/>
                  <a:pt x="268" y="16"/>
                  <a:pt x="269" y="16"/>
                </a:cubicBezTo>
                <a:cubicBezTo>
                  <a:pt x="270" y="16"/>
                  <a:pt x="269" y="18"/>
                  <a:pt x="271" y="18"/>
                </a:cubicBezTo>
                <a:cubicBezTo>
                  <a:pt x="271" y="17"/>
                  <a:pt x="270" y="17"/>
                  <a:pt x="270" y="16"/>
                </a:cubicBezTo>
                <a:cubicBezTo>
                  <a:pt x="272" y="17"/>
                  <a:pt x="272" y="16"/>
                  <a:pt x="272" y="16"/>
                </a:cubicBezTo>
                <a:cubicBezTo>
                  <a:pt x="272" y="16"/>
                  <a:pt x="272" y="17"/>
                  <a:pt x="272" y="17"/>
                </a:cubicBezTo>
                <a:cubicBezTo>
                  <a:pt x="273" y="17"/>
                  <a:pt x="273" y="17"/>
                  <a:pt x="273" y="17"/>
                </a:cubicBezTo>
                <a:cubicBezTo>
                  <a:pt x="273" y="16"/>
                  <a:pt x="274" y="17"/>
                  <a:pt x="274" y="16"/>
                </a:cubicBezTo>
                <a:cubicBezTo>
                  <a:pt x="274" y="15"/>
                  <a:pt x="271" y="16"/>
                  <a:pt x="272" y="14"/>
                </a:cubicBezTo>
                <a:cubicBezTo>
                  <a:pt x="271" y="14"/>
                  <a:pt x="272" y="15"/>
                  <a:pt x="271" y="16"/>
                </a:cubicBezTo>
                <a:lnTo>
                  <a:pt x="270" y="16"/>
                </a:lnTo>
                <a:close/>
                <a:moveTo>
                  <a:pt x="236" y="11"/>
                </a:moveTo>
                <a:cubicBezTo>
                  <a:pt x="236" y="13"/>
                  <a:pt x="236" y="14"/>
                  <a:pt x="237" y="14"/>
                </a:cubicBezTo>
                <a:cubicBezTo>
                  <a:pt x="237" y="11"/>
                  <a:pt x="237" y="11"/>
                  <a:pt x="237" y="11"/>
                </a:cubicBezTo>
                <a:lnTo>
                  <a:pt x="236" y="11"/>
                </a:lnTo>
                <a:close/>
                <a:moveTo>
                  <a:pt x="236" y="16"/>
                </a:moveTo>
                <a:cubicBezTo>
                  <a:pt x="237" y="16"/>
                  <a:pt x="237" y="16"/>
                  <a:pt x="237" y="16"/>
                </a:cubicBezTo>
                <a:cubicBezTo>
                  <a:pt x="237" y="15"/>
                  <a:pt x="237" y="14"/>
                  <a:pt x="235" y="14"/>
                </a:cubicBezTo>
                <a:cubicBezTo>
                  <a:pt x="235" y="16"/>
                  <a:pt x="237" y="15"/>
                  <a:pt x="236" y="16"/>
                </a:cubicBezTo>
                <a:close/>
                <a:moveTo>
                  <a:pt x="261" y="19"/>
                </a:moveTo>
                <a:cubicBezTo>
                  <a:pt x="260" y="18"/>
                  <a:pt x="260" y="16"/>
                  <a:pt x="259" y="17"/>
                </a:cubicBezTo>
                <a:cubicBezTo>
                  <a:pt x="258" y="18"/>
                  <a:pt x="259" y="18"/>
                  <a:pt x="259" y="18"/>
                </a:cubicBezTo>
                <a:cubicBezTo>
                  <a:pt x="259" y="19"/>
                  <a:pt x="261" y="19"/>
                  <a:pt x="261" y="19"/>
                </a:cubicBezTo>
                <a:close/>
                <a:moveTo>
                  <a:pt x="106" y="31"/>
                </a:moveTo>
                <a:cubicBezTo>
                  <a:pt x="105" y="32"/>
                  <a:pt x="104" y="31"/>
                  <a:pt x="104" y="33"/>
                </a:cubicBezTo>
                <a:cubicBezTo>
                  <a:pt x="105" y="33"/>
                  <a:pt x="105" y="32"/>
                  <a:pt x="105" y="32"/>
                </a:cubicBezTo>
                <a:cubicBezTo>
                  <a:pt x="105" y="33"/>
                  <a:pt x="105" y="34"/>
                  <a:pt x="106" y="34"/>
                </a:cubicBezTo>
                <a:lnTo>
                  <a:pt x="106" y="31"/>
                </a:lnTo>
                <a:close/>
                <a:moveTo>
                  <a:pt x="121" y="32"/>
                </a:moveTo>
                <a:cubicBezTo>
                  <a:pt x="122" y="32"/>
                  <a:pt x="122" y="32"/>
                  <a:pt x="122" y="32"/>
                </a:cubicBezTo>
                <a:cubicBezTo>
                  <a:pt x="122" y="31"/>
                  <a:pt x="123" y="31"/>
                  <a:pt x="123" y="30"/>
                </a:cubicBezTo>
                <a:cubicBezTo>
                  <a:pt x="121" y="30"/>
                  <a:pt x="122" y="31"/>
                  <a:pt x="121" y="32"/>
                </a:cubicBezTo>
                <a:close/>
                <a:moveTo>
                  <a:pt x="121" y="29"/>
                </a:moveTo>
                <a:cubicBezTo>
                  <a:pt x="121" y="28"/>
                  <a:pt x="121" y="27"/>
                  <a:pt x="122" y="26"/>
                </a:cubicBezTo>
                <a:cubicBezTo>
                  <a:pt x="121" y="26"/>
                  <a:pt x="119" y="28"/>
                  <a:pt x="121" y="29"/>
                </a:cubicBezTo>
                <a:close/>
                <a:moveTo>
                  <a:pt x="115" y="30"/>
                </a:moveTo>
                <a:cubicBezTo>
                  <a:pt x="115" y="29"/>
                  <a:pt x="116" y="28"/>
                  <a:pt x="115" y="28"/>
                </a:cubicBezTo>
                <a:cubicBezTo>
                  <a:pt x="115" y="30"/>
                  <a:pt x="114" y="29"/>
                  <a:pt x="114" y="30"/>
                </a:cubicBezTo>
                <a:cubicBezTo>
                  <a:pt x="114" y="30"/>
                  <a:pt x="114" y="31"/>
                  <a:pt x="115" y="30"/>
                </a:cubicBezTo>
                <a:close/>
                <a:moveTo>
                  <a:pt x="115" y="33"/>
                </a:moveTo>
                <a:cubicBezTo>
                  <a:pt x="115" y="33"/>
                  <a:pt x="115" y="33"/>
                  <a:pt x="114" y="34"/>
                </a:cubicBezTo>
                <a:cubicBezTo>
                  <a:pt x="115" y="34"/>
                  <a:pt x="115" y="34"/>
                  <a:pt x="116" y="34"/>
                </a:cubicBezTo>
                <a:cubicBezTo>
                  <a:pt x="116" y="33"/>
                  <a:pt x="116" y="33"/>
                  <a:pt x="115" y="33"/>
                </a:cubicBezTo>
                <a:close/>
                <a:moveTo>
                  <a:pt x="117" y="29"/>
                </a:moveTo>
                <a:cubicBezTo>
                  <a:pt x="117" y="28"/>
                  <a:pt x="117" y="28"/>
                  <a:pt x="117" y="27"/>
                </a:cubicBezTo>
                <a:cubicBezTo>
                  <a:pt x="117" y="27"/>
                  <a:pt x="116" y="27"/>
                  <a:pt x="116" y="27"/>
                </a:cubicBezTo>
                <a:cubicBezTo>
                  <a:pt x="116" y="28"/>
                  <a:pt x="116" y="29"/>
                  <a:pt x="117" y="29"/>
                </a:cubicBezTo>
                <a:close/>
                <a:moveTo>
                  <a:pt x="123" y="34"/>
                </a:moveTo>
                <a:cubicBezTo>
                  <a:pt x="122" y="33"/>
                  <a:pt x="121" y="34"/>
                  <a:pt x="119" y="34"/>
                </a:cubicBezTo>
                <a:cubicBezTo>
                  <a:pt x="119" y="33"/>
                  <a:pt x="119" y="33"/>
                  <a:pt x="119" y="32"/>
                </a:cubicBezTo>
                <a:cubicBezTo>
                  <a:pt x="119" y="32"/>
                  <a:pt x="119" y="32"/>
                  <a:pt x="119" y="32"/>
                </a:cubicBezTo>
                <a:cubicBezTo>
                  <a:pt x="119" y="31"/>
                  <a:pt x="119" y="30"/>
                  <a:pt x="117" y="30"/>
                </a:cubicBezTo>
                <a:cubicBezTo>
                  <a:pt x="117" y="30"/>
                  <a:pt x="117" y="31"/>
                  <a:pt x="116" y="31"/>
                </a:cubicBezTo>
                <a:cubicBezTo>
                  <a:pt x="116" y="33"/>
                  <a:pt x="117" y="34"/>
                  <a:pt x="118" y="35"/>
                </a:cubicBezTo>
                <a:cubicBezTo>
                  <a:pt x="119" y="34"/>
                  <a:pt x="118" y="34"/>
                  <a:pt x="118" y="34"/>
                </a:cubicBezTo>
                <a:cubicBezTo>
                  <a:pt x="117" y="34"/>
                  <a:pt x="117" y="32"/>
                  <a:pt x="117" y="32"/>
                </a:cubicBezTo>
                <a:cubicBezTo>
                  <a:pt x="118" y="32"/>
                  <a:pt x="119" y="33"/>
                  <a:pt x="119" y="34"/>
                </a:cubicBezTo>
                <a:cubicBezTo>
                  <a:pt x="120" y="34"/>
                  <a:pt x="122" y="34"/>
                  <a:pt x="123" y="34"/>
                </a:cubicBezTo>
                <a:close/>
                <a:moveTo>
                  <a:pt x="123" y="41"/>
                </a:moveTo>
                <a:cubicBezTo>
                  <a:pt x="122" y="41"/>
                  <a:pt x="122" y="41"/>
                  <a:pt x="121" y="42"/>
                </a:cubicBezTo>
                <a:cubicBezTo>
                  <a:pt x="123" y="41"/>
                  <a:pt x="122" y="42"/>
                  <a:pt x="123" y="42"/>
                </a:cubicBezTo>
                <a:lnTo>
                  <a:pt x="123" y="41"/>
                </a:lnTo>
                <a:close/>
                <a:moveTo>
                  <a:pt x="130" y="46"/>
                </a:moveTo>
                <a:cubicBezTo>
                  <a:pt x="130" y="45"/>
                  <a:pt x="128" y="45"/>
                  <a:pt x="128" y="46"/>
                </a:cubicBezTo>
                <a:cubicBezTo>
                  <a:pt x="128" y="47"/>
                  <a:pt x="130" y="47"/>
                  <a:pt x="130" y="46"/>
                </a:cubicBezTo>
                <a:close/>
                <a:moveTo>
                  <a:pt x="133" y="42"/>
                </a:moveTo>
                <a:cubicBezTo>
                  <a:pt x="132" y="42"/>
                  <a:pt x="131" y="40"/>
                  <a:pt x="129" y="41"/>
                </a:cubicBezTo>
                <a:cubicBezTo>
                  <a:pt x="129" y="43"/>
                  <a:pt x="131" y="43"/>
                  <a:pt x="131" y="42"/>
                </a:cubicBezTo>
                <a:cubicBezTo>
                  <a:pt x="132" y="42"/>
                  <a:pt x="133" y="43"/>
                  <a:pt x="133" y="42"/>
                </a:cubicBezTo>
                <a:close/>
                <a:moveTo>
                  <a:pt x="138" y="42"/>
                </a:moveTo>
                <a:cubicBezTo>
                  <a:pt x="137" y="40"/>
                  <a:pt x="135" y="43"/>
                  <a:pt x="134" y="42"/>
                </a:cubicBezTo>
                <a:cubicBezTo>
                  <a:pt x="135" y="44"/>
                  <a:pt x="137" y="42"/>
                  <a:pt x="138" y="42"/>
                </a:cubicBezTo>
                <a:close/>
                <a:moveTo>
                  <a:pt x="139" y="46"/>
                </a:moveTo>
                <a:cubicBezTo>
                  <a:pt x="138" y="46"/>
                  <a:pt x="136" y="44"/>
                  <a:pt x="135" y="46"/>
                </a:cubicBezTo>
                <a:cubicBezTo>
                  <a:pt x="137" y="45"/>
                  <a:pt x="138" y="47"/>
                  <a:pt x="139" y="46"/>
                </a:cubicBezTo>
                <a:close/>
                <a:moveTo>
                  <a:pt x="127" y="29"/>
                </a:moveTo>
                <a:cubicBezTo>
                  <a:pt x="127" y="29"/>
                  <a:pt x="127" y="28"/>
                  <a:pt x="127" y="28"/>
                </a:cubicBezTo>
                <a:cubicBezTo>
                  <a:pt x="128" y="27"/>
                  <a:pt x="127" y="27"/>
                  <a:pt x="126" y="27"/>
                </a:cubicBezTo>
                <a:cubicBezTo>
                  <a:pt x="126" y="28"/>
                  <a:pt x="126" y="29"/>
                  <a:pt x="127" y="29"/>
                </a:cubicBezTo>
                <a:close/>
                <a:moveTo>
                  <a:pt x="127" y="36"/>
                </a:moveTo>
                <a:cubicBezTo>
                  <a:pt x="128" y="34"/>
                  <a:pt x="126" y="35"/>
                  <a:pt x="125" y="35"/>
                </a:cubicBezTo>
                <a:cubicBezTo>
                  <a:pt x="125" y="34"/>
                  <a:pt x="125" y="33"/>
                  <a:pt x="124" y="33"/>
                </a:cubicBezTo>
                <a:cubicBezTo>
                  <a:pt x="123" y="36"/>
                  <a:pt x="126" y="36"/>
                  <a:pt x="127" y="36"/>
                </a:cubicBezTo>
                <a:close/>
                <a:moveTo>
                  <a:pt x="127" y="33"/>
                </a:moveTo>
                <a:cubicBezTo>
                  <a:pt x="126" y="33"/>
                  <a:pt x="126" y="32"/>
                  <a:pt x="126" y="32"/>
                </a:cubicBezTo>
                <a:cubicBezTo>
                  <a:pt x="126" y="32"/>
                  <a:pt x="125" y="32"/>
                  <a:pt x="125" y="33"/>
                </a:cubicBezTo>
                <a:cubicBezTo>
                  <a:pt x="126" y="33"/>
                  <a:pt x="126" y="33"/>
                  <a:pt x="125" y="34"/>
                </a:cubicBezTo>
                <a:cubicBezTo>
                  <a:pt x="126" y="34"/>
                  <a:pt x="128" y="33"/>
                  <a:pt x="127" y="33"/>
                </a:cubicBezTo>
                <a:close/>
                <a:moveTo>
                  <a:pt x="128" y="27"/>
                </a:moveTo>
                <a:cubicBezTo>
                  <a:pt x="129" y="28"/>
                  <a:pt x="128" y="30"/>
                  <a:pt x="130" y="29"/>
                </a:cubicBezTo>
                <a:cubicBezTo>
                  <a:pt x="130" y="28"/>
                  <a:pt x="129" y="28"/>
                  <a:pt x="129" y="28"/>
                </a:cubicBezTo>
                <a:cubicBezTo>
                  <a:pt x="129" y="28"/>
                  <a:pt x="130" y="27"/>
                  <a:pt x="130" y="27"/>
                </a:cubicBezTo>
                <a:cubicBezTo>
                  <a:pt x="130" y="26"/>
                  <a:pt x="130" y="26"/>
                  <a:pt x="129" y="26"/>
                </a:cubicBezTo>
                <a:cubicBezTo>
                  <a:pt x="129" y="28"/>
                  <a:pt x="128" y="27"/>
                  <a:pt x="128" y="27"/>
                </a:cubicBezTo>
                <a:close/>
                <a:moveTo>
                  <a:pt x="135" y="30"/>
                </a:moveTo>
                <a:cubicBezTo>
                  <a:pt x="136" y="32"/>
                  <a:pt x="133" y="29"/>
                  <a:pt x="134" y="32"/>
                </a:cubicBezTo>
                <a:cubicBezTo>
                  <a:pt x="132" y="31"/>
                  <a:pt x="132" y="32"/>
                  <a:pt x="132" y="32"/>
                </a:cubicBezTo>
                <a:cubicBezTo>
                  <a:pt x="131" y="32"/>
                  <a:pt x="129" y="31"/>
                  <a:pt x="128" y="30"/>
                </a:cubicBezTo>
                <a:cubicBezTo>
                  <a:pt x="128" y="32"/>
                  <a:pt x="128" y="32"/>
                  <a:pt x="128" y="32"/>
                </a:cubicBezTo>
                <a:cubicBezTo>
                  <a:pt x="130" y="32"/>
                  <a:pt x="130" y="32"/>
                  <a:pt x="130" y="33"/>
                </a:cubicBezTo>
                <a:cubicBezTo>
                  <a:pt x="131" y="33"/>
                  <a:pt x="133" y="33"/>
                  <a:pt x="134" y="32"/>
                </a:cubicBezTo>
                <a:cubicBezTo>
                  <a:pt x="134" y="31"/>
                  <a:pt x="137" y="31"/>
                  <a:pt x="135" y="30"/>
                </a:cubicBezTo>
                <a:close/>
                <a:moveTo>
                  <a:pt x="139" y="25"/>
                </a:moveTo>
                <a:cubicBezTo>
                  <a:pt x="138" y="25"/>
                  <a:pt x="137" y="25"/>
                  <a:pt x="136" y="26"/>
                </a:cubicBezTo>
                <a:cubicBezTo>
                  <a:pt x="134" y="25"/>
                  <a:pt x="133" y="25"/>
                  <a:pt x="131" y="25"/>
                </a:cubicBezTo>
                <a:cubicBezTo>
                  <a:pt x="131" y="26"/>
                  <a:pt x="131" y="27"/>
                  <a:pt x="131" y="27"/>
                </a:cubicBezTo>
                <a:cubicBezTo>
                  <a:pt x="132" y="27"/>
                  <a:pt x="133" y="27"/>
                  <a:pt x="134" y="26"/>
                </a:cubicBezTo>
                <a:cubicBezTo>
                  <a:pt x="133" y="26"/>
                  <a:pt x="133" y="27"/>
                  <a:pt x="132" y="26"/>
                </a:cubicBezTo>
                <a:cubicBezTo>
                  <a:pt x="133" y="25"/>
                  <a:pt x="134" y="26"/>
                  <a:pt x="135" y="27"/>
                </a:cubicBezTo>
                <a:cubicBezTo>
                  <a:pt x="133" y="27"/>
                  <a:pt x="134" y="28"/>
                  <a:pt x="133" y="29"/>
                </a:cubicBezTo>
                <a:cubicBezTo>
                  <a:pt x="132" y="29"/>
                  <a:pt x="132" y="28"/>
                  <a:pt x="132" y="29"/>
                </a:cubicBezTo>
                <a:cubicBezTo>
                  <a:pt x="132" y="30"/>
                  <a:pt x="133" y="29"/>
                  <a:pt x="133" y="30"/>
                </a:cubicBezTo>
                <a:cubicBezTo>
                  <a:pt x="132" y="31"/>
                  <a:pt x="131" y="31"/>
                  <a:pt x="132" y="31"/>
                </a:cubicBezTo>
                <a:cubicBezTo>
                  <a:pt x="133" y="31"/>
                  <a:pt x="133" y="29"/>
                  <a:pt x="135" y="29"/>
                </a:cubicBezTo>
                <a:cubicBezTo>
                  <a:pt x="134" y="28"/>
                  <a:pt x="135" y="28"/>
                  <a:pt x="136" y="27"/>
                </a:cubicBezTo>
                <a:cubicBezTo>
                  <a:pt x="135" y="27"/>
                  <a:pt x="136" y="26"/>
                  <a:pt x="136" y="26"/>
                </a:cubicBezTo>
                <a:cubicBezTo>
                  <a:pt x="136" y="28"/>
                  <a:pt x="139" y="27"/>
                  <a:pt x="139" y="28"/>
                </a:cubicBezTo>
                <a:cubicBezTo>
                  <a:pt x="139" y="26"/>
                  <a:pt x="139" y="26"/>
                  <a:pt x="139" y="26"/>
                </a:cubicBezTo>
                <a:cubicBezTo>
                  <a:pt x="138" y="26"/>
                  <a:pt x="137" y="27"/>
                  <a:pt x="137" y="26"/>
                </a:cubicBezTo>
                <a:cubicBezTo>
                  <a:pt x="138" y="26"/>
                  <a:pt x="139" y="26"/>
                  <a:pt x="139" y="25"/>
                </a:cubicBezTo>
                <a:close/>
                <a:moveTo>
                  <a:pt x="140" y="31"/>
                </a:moveTo>
                <a:cubicBezTo>
                  <a:pt x="141" y="31"/>
                  <a:pt x="141" y="32"/>
                  <a:pt x="142" y="32"/>
                </a:cubicBezTo>
                <a:cubicBezTo>
                  <a:pt x="143" y="30"/>
                  <a:pt x="140" y="30"/>
                  <a:pt x="140" y="31"/>
                </a:cubicBezTo>
                <a:close/>
                <a:moveTo>
                  <a:pt x="142" y="28"/>
                </a:moveTo>
                <a:cubicBezTo>
                  <a:pt x="141" y="27"/>
                  <a:pt x="142" y="29"/>
                  <a:pt x="141" y="29"/>
                </a:cubicBezTo>
                <a:cubicBezTo>
                  <a:pt x="141" y="29"/>
                  <a:pt x="140" y="29"/>
                  <a:pt x="139" y="29"/>
                </a:cubicBezTo>
                <a:cubicBezTo>
                  <a:pt x="141" y="30"/>
                  <a:pt x="142" y="29"/>
                  <a:pt x="142" y="30"/>
                </a:cubicBezTo>
                <a:cubicBezTo>
                  <a:pt x="142" y="28"/>
                  <a:pt x="143" y="29"/>
                  <a:pt x="142" y="28"/>
                </a:cubicBezTo>
                <a:close/>
                <a:moveTo>
                  <a:pt x="144" y="26"/>
                </a:moveTo>
                <a:cubicBezTo>
                  <a:pt x="144" y="26"/>
                  <a:pt x="143" y="25"/>
                  <a:pt x="142" y="26"/>
                </a:cubicBezTo>
                <a:cubicBezTo>
                  <a:pt x="143" y="26"/>
                  <a:pt x="143" y="26"/>
                  <a:pt x="143" y="27"/>
                </a:cubicBezTo>
                <a:cubicBezTo>
                  <a:pt x="144" y="27"/>
                  <a:pt x="144" y="27"/>
                  <a:pt x="144" y="26"/>
                </a:cubicBezTo>
                <a:close/>
                <a:moveTo>
                  <a:pt x="147" y="27"/>
                </a:moveTo>
                <a:cubicBezTo>
                  <a:pt x="148" y="26"/>
                  <a:pt x="147" y="28"/>
                  <a:pt x="148" y="27"/>
                </a:cubicBezTo>
                <a:cubicBezTo>
                  <a:pt x="148" y="27"/>
                  <a:pt x="148" y="26"/>
                  <a:pt x="149" y="27"/>
                </a:cubicBezTo>
                <a:cubicBezTo>
                  <a:pt x="150" y="25"/>
                  <a:pt x="148" y="26"/>
                  <a:pt x="149" y="25"/>
                </a:cubicBezTo>
                <a:cubicBezTo>
                  <a:pt x="150" y="25"/>
                  <a:pt x="150" y="27"/>
                  <a:pt x="151" y="25"/>
                </a:cubicBezTo>
                <a:cubicBezTo>
                  <a:pt x="150" y="25"/>
                  <a:pt x="150" y="24"/>
                  <a:pt x="149" y="24"/>
                </a:cubicBezTo>
                <a:cubicBezTo>
                  <a:pt x="147" y="25"/>
                  <a:pt x="147" y="26"/>
                  <a:pt x="145" y="26"/>
                </a:cubicBezTo>
                <a:cubicBezTo>
                  <a:pt x="145" y="27"/>
                  <a:pt x="145" y="27"/>
                  <a:pt x="145" y="27"/>
                </a:cubicBezTo>
                <a:cubicBezTo>
                  <a:pt x="143" y="28"/>
                  <a:pt x="146" y="28"/>
                  <a:pt x="146" y="27"/>
                </a:cubicBezTo>
                <a:cubicBezTo>
                  <a:pt x="146" y="27"/>
                  <a:pt x="147" y="29"/>
                  <a:pt x="147" y="27"/>
                </a:cubicBezTo>
                <a:cubicBezTo>
                  <a:pt x="147" y="27"/>
                  <a:pt x="146" y="27"/>
                  <a:pt x="147" y="27"/>
                </a:cubicBezTo>
                <a:close/>
                <a:moveTo>
                  <a:pt x="150" y="29"/>
                </a:moveTo>
                <a:cubicBezTo>
                  <a:pt x="150" y="29"/>
                  <a:pt x="149" y="29"/>
                  <a:pt x="149" y="29"/>
                </a:cubicBezTo>
                <a:cubicBezTo>
                  <a:pt x="148" y="30"/>
                  <a:pt x="150" y="29"/>
                  <a:pt x="149" y="31"/>
                </a:cubicBezTo>
                <a:cubicBezTo>
                  <a:pt x="148" y="31"/>
                  <a:pt x="148" y="30"/>
                  <a:pt x="147" y="30"/>
                </a:cubicBezTo>
                <a:cubicBezTo>
                  <a:pt x="147" y="31"/>
                  <a:pt x="147" y="31"/>
                  <a:pt x="147" y="32"/>
                </a:cubicBezTo>
                <a:cubicBezTo>
                  <a:pt x="148" y="31"/>
                  <a:pt x="150" y="32"/>
                  <a:pt x="150" y="31"/>
                </a:cubicBezTo>
                <a:cubicBezTo>
                  <a:pt x="149" y="30"/>
                  <a:pt x="150" y="30"/>
                  <a:pt x="150" y="29"/>
                </a:cubicBezTo>
                <a:close/>
                <a:moveTo>
                  <a:pt x="152" y="27"/>
                </a:moveTo>
                <a:cubicBezTo>
                  <a:pt x="152" y="28"/>
                  <a:pt x="152" y="31"/>
                  <a:pt x="153" y="30"/>
                </a:cubicBezTo>
                <a:cubicBezTo>
                  <a:pt x="153" y="29"/>
                  <a:pt x="153" y="29"/>
                  <a:pt x="153" y="28"/>
                </a:cubicBezTo>
                <a:cubicBezTo>
                  <a:pt x="153" y="28"/>
                  <a:pt x="154" y="28"/>
                  <a:pt x="154" y="27"/>
                </a:cubicBezTo>
                <a:cubicBezTo>
                  <a:pt x="153" y="27"/>
                  <a:pt x="152" y="27"/>
                  <a:pt x="152" y="27"/>
                </a:cubicBezTo>
                <a:cubicBezTo>
                  <a:pt x="151" y="27"/>
                  <a:pt x="149" y="27"/>
                  <a:pt x="150" y="27"/>
                </a:cubicBezTo>
                <a:lnTo>
                  <a:pt x="152" y="27"/>
                </a:lnTo>
                <a:close/>
                <a:moveTo>
                  <a:pt x="151" y="32"/>
                </a:moveTo>
                <a:cubicBezTo>
                  <a:pt x="151" y="32"/>
                  <a:pt x="154" y="33"/>
                  <a:pt x="153" y="33"/>
                </a:cubicBezTo>
                <a:cubicBezTo>
                  <a:pt x="153" y="32"/>
                  <a:pt x="151" y="31"/>
                  <a:pt x="151" y="32"/>
                </a:cubicBezTo>
                <a:close/>
                <a:moveTo>
                  <a:pt x="153" y="34"/>
                </a:moveTo>
                <a:cubicBezTo>
                  <a:pt x="152" y="33"/>
                  <a:pt x="153" y="35"/>
                  <a:pt x="152" y="34"/>
                </a:cubicBezTo>
                <a:cubicBezTo>
                  <a:pt x="151" y="34"/>
                  <a:pt x="152" y="33"/>
                  <a:pt x="151" y="34"/>
                </a:cubicBezTo>
                <a:cubicBezTo>
                  <a:pt x="151" y="35"/>
                  <a:pt x="151" y="35"/>
                  <a:pt x="151" y="35"/>
                </a:cubicBezTo>
                <a:cubicBezTo>
                  <a:pt x="152" y="35"/>
                  <a:pt x="152" y="36"/>
                  <a:pt x="154" y="36"/>
                </a:cubicBezTo>
                <a:cubicBezTo>
                  <a:pt x="154" y="34"/>
                  <a:pt x="152" y="35"/>
                  <a:pt x="153" y="34"/>
                </a:cubicBezTo>
                <a:close/>
                <a:moveTo>
                  <a:pt x="156" y="30"/>
                </a:moveTo>
                <a:cubicBezTo>
                  <a:pt x="156" y="29"/>
                  <a:pt x="153" y="29"/>
                  <a:pt x="154" y="29"/>
                </a:cubicBezTo>
                <a:cubicBezTo>
                  <a:pt x="155" y="29"/>
                  <a:pt x="155" y="30"/>
                  <a:pt x="156" y="30"/>
                </a:cubicBezTo>
                <a:close/>
                <a:moveTo>
                  <a:pt x="157" y="34"/>
                </a:moveTo>
                <a:cubicBezTo>
                  <a:pt x="156" y="33"/>
                  <a:pt x="156" y="32"/>
                  <a:pt x="155" y="32"/>
                </a:cubicBezTo>
                <a:cubicBezTo>
                  <a:pt x="154" y="34"/>
                  <a:pt x="156" y="34"/>
                  <a:pt x="157" y="34"/>
                </a:cubicBezTo>
                <a:close/>
                <a:moveTo>
                  <a:pt x="161" y="33"/>
                </a:moveTo>
                <a:cubicBezTo>
                  <a:pt x="160" y="32"/>
                  <a:pt x="158" y="31"/>
                  <a:pt x="158" y="32"/>
                </a:cubicBezTo>
                <a:cubicBezTo>
                  <a:pt x="159" y="33"/>
                  <a:pt x="161" y="34"/>
                  <a:pt x="161" y="33"/>
                </a:cubicBezTo>
                <a:close/>
                <a:moveTo>
                  <a:pt x="162" y="29"/>
                </a:moveTo>
                <a:cubicBezTo>
                  <a:pt x="161" y="29"/>
                  <a:pt x="161" y="27"/>
                  <a:pt x="160" y="28"/>
                </a:cubicBezTo>
                <a:cubicBezTo>
                  <a:pt x="161" y="29"/>
                  <a:pt x="162" y="30"/>
                  <a:pt x="162" y="29"/>
                </a:cubicBezTo>
                <a:close/>
                <a:moveTo>
                  <a:pt x="162" y="25"/>
                </a:moveTo>
                <a:cubicBezTo>
                  <a:pt x="162" y="25"/>
                  <a:pt x="160" y="25"/>
                  <a:pt x="158" y="25"/>
                </a:cubicBezTo>
                <a:cubicBezTo>
                  <a:pt x="158" y="26"/>
                  <a:pt x="160" y="25"/>
                  <a:pt x="160" y="26"/>
                </a:cubicBezTo>
                <a:cubicBezTo>
                  <a:pt x="160" y="26"/>
                  <a:pt x="160" y="27"/>
                  <a:pt x="160" y="27"/>
                </a:cubicBezTo>
                <a:cubicBezTo>
                  <a:pt x="160" y="27"/>
                  <a:pt x="160" y="25"/>
                  <a:pt x="161" y="25"/>
                </a:cubicBezTo>
                <a:cubicBezTo>
                  <a:pt x="161" y="26"/>
                  <a:pt x="162" y="26"/>
                  <a:pt x="162" y="25"/>
                </a:cubicBezTo>
                <a:close/>
                <a:moveTo>
                  <a:pt x="174" y="26"/>
                </a:moveTo>
                <a:cubicBezTo>
                  <a:pt x="175" y="26"/>
                  <a:pt x="175" y="27"/>
                  <a:pt x="176" y="27"/>
                </a:cubicBezTo>
                <a:cubicBezTo>
                  <a:pt x="177" y="25"/>
                  <a:pt x="174" y="26"/>
                  <a:pt x="174" y="26"/>
                </a:cubicBezTo>
                <a:close/>
                <a:moveTo>
                  <a:pt x="163" y="33"/>
                </a:moveTo>
                <a:cubicBezTo>
                  <a:pt x="163" y="33"/>
                  <a:pt x="164" y="33"/>
                  <a:pt x="164" y="33"/>
                </a:cubicBezTo>
                <a:cubicBezTo>
                  <a:pt x="162" y="33"/>
                  <a:pt x="163" y="34"/>
                  <a:pt x="162" y="35"/>
                </a:cubicBezTo>
                <a:cubicBezTo>
                  <a:pt x="164" y="35"/>
                  <a:pt x="164" y="35"/>
                  <a:pt x="164" y="35"/>
                </a:cubicBezTo>
                <a:cubicBezTo>
                  <a:pt x="164" y="34"/>
                  <a:pt x="163" y="34"/>
                  <a:pt x="163" y="33"/>
                </a:cubicBezTo>
                <a:close/>
                <a:moveTo>
                  <a:pt x="164" y="26"/>
                </a:moveTo>
                <a:cubicBezTo>
                  <a:pt x="164" y="25"/>
                  <a:pt x="164" y="25"/>
                  <a:pt x="163" y="25"/>
                </a:cubicBezTo>
                <a:cubicBezTo>
                  <a:pt x="163" y="25"/>
                  <a:pt x="163" y="25"/>
                  <a:pt x="163" y="26"/>
                </a:cubicBezTo>
                <a:lnTo>
                  <a:pt x="164" y="26"/>
                </a:lnTo>
                <a:close/>
                <a:moveTo>
                  <a:pt x="168" y="34"/>
                </a:moveTo>
                <a:cubicBezTo>
                  <a:pt x="167" y="33"/>
                  <a:pt x="166" y="34"/>
                  <a:pt x="165" y="34"/>
                </a:cubicBezTo>
                <a:cubicBezTo>
                  <a:pt x="165" y="33"/>
                  <a:pt x="166" y="33"/>
                  <a:pt x="167" y="33"/>
                </a:cubicBezTo>
                <a:cubicBezTo>
                  <a:pt x="166" y="32"/>
                  <a:pt x="165" y="33"/>
                  <a:pt x="164" y="34"/>
                </a:cubicBezTo>
                <a:cubicBezTo>
                  <a:pt x="166" y="35"/>
                  <a:pt x="167" y="34"/>
                  <a:pt x="168" y="35"/>
                </a:cubicBezTo>
                <a:cubicBezTo>
                  <a:pt x="168" y="34"/>
                  <a:pt x="169" y="35"/>
                  <a:pt x="168" y="34"/>
                </a:cubicBezTo>
                <a:close/>
                <a:moveTo>
                  <a:pt x="168" y="28"/>
                </a:moveTo>
                <a:cubicBezTo>
                  <a:pt x="171" y="28"/>
                  <a:pt x="166" y="27"/>
                  <a:pt x="166" y="28"/>
                </a:cubicBezTo>
                <a:cubicBezTo>
                  <a:pt x="167" y="28"/>
                  <a:pt x="167" y="28"/>
                  <a:pt x="168" y="28"/>
                </a:cubicBezTo>
                <a:close/>
                <a:moveTo>
                  <a:pt x="172" y="28"/>
                </a:moveTo>
                <a:cubicBezTo>
                  <a:pt x="172" y="26"/>
                  <a:pt x="172" y="26"/>
                  <a:pt x="172" y="26"/>
                </a:cubicBezTo>
                <a:cubicBezTo>
                  <a:pt x="172" y="26"/>
                  <a:pt x="174" y="26"/>
                  <a:pt x="173" y="26"/>
                </a:cubicBezTo>
                <a:cubicBezTo>
                  <a:pt x="172" y="26"/>
                  <a:pt x="171" y="26"/>
                  <a:pt x="170" y="25"/>
                </a:cubicBezTo>
                <a:cubicBezTo>
                  <a:pt x="169" y="27"/>
                  <a:pt x="172" y="26"/>
                  <a:pt x="171" y="28"/>
                </a:cubicBezTo>
                <a:cubicBezTo>
                  <a:pt x="171" y="27"/>
                  <a:pt x="171" y="28"/>
                  <a:pt x="170" y="28"/>
                </a:cubicBezTo>
                <a:cubicBezTo>
                  <a:pt x="170" y="26"/>
                  <a:pt x="167" y="24"/>
                  <a:pt x="166" y="27"/>
                </a:cubicBezTo>
                <a:cubicBezTo>
                  <a:pt x="168" y="27"/>
                  <a:pt x="169" y="27"/>
                  <a:pt x="169" y="27"/>
                </a:cubicBezTo>
                <a:cubicBezTo>
                  <a:pt x="170" y="29"/>
                  <a:pt x="168" y="28"/>
                  <a:pt x="168" y="29"/>
                </a:cubicBezTo>
                <a:cubicBezTo>
                  <a:pt x="170" y="29"/>
                  <a:pt x="170" y="28"/>
                  <a:pt x="172" y="28"/>
                </a:cubicBezTo>
                <a:close/>
                <a:moveTo>
                  <a:pt x="177" y="34"/>
                </a:moveTo>
                <a:cubicBezTo>
                  <a:pt x="176" y="34"/>
                  <a:pt x="176" y="33"/>
                  <a:pt x="175" y="33"/>
                </a:cubicBezTo>
                <a:cubicBezTo>
                  <a:pt x="175" y="34"/>
                  <a:pt x="176" y="34"/>
                  <a:pt x="175" y="34"/>
                </a:cubicBezTo>
                <a:cubicBezTo>
                  <a:pt x="175" y="34"/>
                  <a:pt x="174" y="34"/>
                  <a:pt x="174" y="34"/>
                </a:cubicBezTo>
                <a:cubicBezTo>
                  <a:pt x="174" y="33"/>
                  <a:pt x="175" y="33"/>
                  <a:pt x="174" y="32"/>
                </a:cubicBezTo>
                <a:cubicBezTo>
                  <a:pt x="174" y="32"/>
                  <a:pt x="173" y="32"/>
                  <a:pt x="173" y="33"/>
                </a:cubicBezTo>
                <a:cubicBezTo>
                  <a:pt x="173" y="33"/>
                  <a:pt x="173" y="33"/>
                  <a:pt x="173" y="33"/>
                </a:cubicBezTo>
                <a:cubicBezTo>
                  <a:pt x="171" y="33"/>
                  <a:pt x="171" y="32"/>
                  <a:pt x="170" y="31"/>
                </a:cubicBezTo>
                <a:cubicBezTo>
                  <a:pt x="171" y="33"/>
                  <a:pt x="170" y="33"/>
                  <a:pt x="170" y="35"/>
                </a:cubicBezTo>
                <a:cubicBezTo>
                  <a:pt x="171" y="35"/>
                  <a:pt x="172" y="35"/>
                  <a:pt x="173" y="36"/>
                </a:cubicBezTo>
                <a:cubicBezTo>
                  <a:pt x="173" y="35"/>
                  <a:pt x="173" y="35"/>
                  <a:pt x="174" y="35"/>
                </a:cubicBezTo>
                <a:cubicBezTo>
                  <a:pt x="175" y="35"/>
                  <a:pt x="174" y="36"/>
                  <a:pt x="176" y="36"/>
                </a:cubicBezTo>
                <a:cubicBezTo>
                  <a:pt x="176" y="35"/>
                  <a:pt x="177" y="35"/>
                  <a:pt x="177" y="34"/>
                </a:cubicBezTo>
                <a:close/>
                <a:moveTo>
                  <a:pt x="176" y="32"/>
                </a:moveTo>
                <a:cubicBezTo>
                  <a:pt x="175" y="31"/>
                  <a:pt x="176" y="30"/>
                  <a:pt x="175" y="31"/>
                </a:cubicBezTo>
                <a:cubicBezTo>
                  <a:pt x="175" y="30"/>
                  <a:pt x="174" y="30"/>
                  <a:pt x="174" y="29"/>
                </a:cubicBezTo>
                <a:cubicBezTo>
                  <a:pt x="173" y="28"/>
                  <a:pt x="173" y="30"/>
                  <a:pt x="173" y="30"/>
                </a:cubicBezTo>
                <a:cubicBezTo>
                  <a:pt x="173" y="30"/>
                  <a:pt x="174" y="30"/>
                  <a:pt x="174" y="30"/>
                </a:cubicBezTo>
                <a:cubicBezTo>
                  <a:pt x="174" y="31"/>
                  <a:pt x="174" y="31"/>
                  <a:pt x="174" y="31"/>
                </a:cubicBezTo>
                <a:cubicBezTo>
                  <a:pt x="173" y="31"/>
                  <a:pt x="172" y="30"/>
                  <a:pt x="172" y="31"/>
                </a:cubicBezTo>
                <a:cubicBezTo>
                  <a:pt x="172" y="32"/>
                  <a:pt x="173" y="31"/>
                  <a:pt x="174" y="31"/>
                </a:cubicBezTo>
                <a:cubicBezTo>
                  <a:pt x="175" y="33"/>
                  <a:pt x="176" y="32"/>
                  <a:pt x="177" y="32"/>
                </a:cubicBezTo>
                <a:cubicBezTo>
                  <a:pt x="178" y="31"/>
                  <a:pt x="177" y="32"/>
                  <a:pt x="176" y="32"/>
                </a:cubicBezTo>
                <a:close/>
                <a:moveTo>
                  <a:pt x="180" y="29"/>
                </a:moveTo>
                <a:cubicBezTo>
                  <a:pt x="179" y="29"/>
                  <a:pt x="179" y="28"/>
                  <a:pt x="178" y="28"/>
                </a:cubicBezTo>
                <a:cubicBezTo>
                  <a:pt x="181" y="28"/>
                  <a:pt x="181" y="28"/>
                  <a:pt x="181" y="28"/>
                </a:cubicBezTo>
                <a:cubicBezTo>
                  <a:pt x="181" y="28"/>
                  <a:pt x="181" y="27"/>
                  <a:pt x="181" y="26"/>
                </a:cubicBezTo>
                <a:cubicBezTo>
                  <a:pt x="179" y="26"/>
                  <a:pt x="179" y="27"/>
                  <a:pt x="177" y="27"/>
                </a:cubicBezTo>
                <a:cubicBezTo>
                  <a:pt x="177" y="28"/>
                  <a:pt x="178" y="28"/>
                  <a:pt x="178" y="28"/>
                </a:cubicBezTo>
                <a:cubicBezTo>
                  <a:pt x="178" y="28"/>
                  <a:pt x="177" y="29"/>
                  <a:pt x="177" y="29"/>
                </a:cubicBezTo>
                <a:cubicBezTo>
                  <a:pt x="177" y="29"/>
                  <a:pt x="178" y="29"/>
                  <a:pt x="178" y="29"/>
                </a:cubicBezTo>
                <a:cubicBezTo>
                  <a:pt x="178" y="30"/>
                  <a:pt x="177" y="30"/>
                  <a:pt x="178" y="30"/>
                </a:cubicBezTo>
                <a:cubicBezTo>
                  <a:pt x="178" y="28"/>
                  <a:pt x="180" y="30"/>
                  <a:pt x="180" y="29"/>
                </a:cubicBezTo>
                <a:close/>
                <a:moveTo>
                  <a:pt x="183" y="32"/>
                </a:moveTo>
                <a:cubicBezTo>
                  <a:pt x="182" y="31"/>
                  <a:pt x="181" y="32"/>
                  <a:pt x="180" y="31"/>
                </a:cubicBezTo>
                <a:cubicBezTo>
                  <a:pt x="180" y="34"/>
                  <a:pt x="182" y="33"/>
                  <a:pt x="183" y="32"/>
                </a:cubicBezTo>
                <a:close/>
                <a:moveTo>
                  <a:pt x="184" y="30"/>
                </a:moveTo>
                <a:cubicBezTo>
                  <a:pt x="184" y="30"/>
                  <a:pt x="184" y="30"/>
                  <a:pt x="184" y="30"/>
                </a:cubicBezTo>
                <a:cubicBezTo>
                  <a:pt x="185" y="31"/>
                  <a:pt x="185" y="31"/>
                  <a:pt x="185" y="31"/>
                </a:cubicBezTo>
                <a:cubicBezTo>
                  <a:pt x="186" y="31"/>
                  <a:pt x="187" y="32"/>
                  <a:pt x="187" y="31"/>
                </a:cubicBezTo>
                <a:cubicBezTo>
                  <a:pt x="186" y="30"/>
                  <a:pt x="185" y="31"/>
                  <a:pt x="185" y="30"/>
                </a:cubicBezTo>
                <a:cubicBezTo>
                  <a:pt x="186" y="31"/>
                  <a:pt x="186" y="29"/>
                  <a:pt x="186" y="29"/>
                </a:cubicBezTo>
                <a:cubicBezTo>
                  <a:pt x="186" y="29"/>
                  <a:pt x="187" y="30"/>
                  <a:pt x="188" y="29"/>
                </a:cubicBezTo>
                <a:cubicBezTo>
                  <a:pt x="188" y="28"/>
                  <a:pt x="186" y="29"/>
                  <a:pt x="185" y="28"/>
                </a:cubicBezTo>
                <a:cubicBezTo>
                  <a:pt x="185" y="27"/>
                  <a:pt x="185" y="27"/>
                  <a:pt x="185" y="27"/>
                </a:cubicBezTo>
                <a:cubicBezTo>
                  <a:pt x="184" y="27"/>
                  <a:pt x="184" y="27"/>
                  <a:pt x="183" y="27"/>
                </a:cubicBezTo>
                <a:cubicBezTo>
                  <a:pt x="183" y="28"/>
                  <a:pt x="185" y="27"/>
                  <a:pt x="184" y="29"/>
                </a:cubicBezTo>
                <a:cubicBezTo>
                  <a:pt x="183" y="28"/>
                  <a:pt x="183" y="28"/>
                  <a:pt x="183" y="28"/>
                </a:cubicBezTo>
                <a:cubicBezTo>
                  <a:pt x="182" y="30"/>
                  <a:pt x="184" y="29"/>
                  <a:pt x="184" y="30"/>
                </a:cubicBezTo>
                <a:cubicBezTo>
                  <a:pt x="184" y="30"/>
                  <a:pt x="184" y="30"/>
                  <a:pt x="184" y="30"/>
                </a:cubicBezTo>
                <a:cubicBezTo>
                  <a:pt x="184" y="30"/>
                  <a:pt x="184" y="30"/>
                  <a:pt x="184" y="30"/>
                </a:cubicBezTo>
                <a:close/>
                <a:moveTo>
                  <a:pt x="189" y="32"/>
                </a:moveTo>
                <a:cubicBezTo>
                  <a:pt x="187" y="31"/>
                  <a:pt x="188" y="32"/>
                  <a:pt x="188" y="33"/>
                </a:cubicBezTo>
                <a:cubicBezTo>
                  <a:pt x="186" y="33"/>
                  <a:pt x="185" y="32"/>
                  <a:pt x="184" y="32"/>
                </a:cubicBezTo>
                <a:cubicBezTo>
                  <a:pt x="184" y="32"/>
                  <a:pt x="184" y="33"/>
                  <a:pt x="184" y="34"/>
                </a:cubicBezTo>
                <a:cubicBezTo>
                  <a:pt x="186" y="32"/>
                  <a:pt x="187" y="33"/>
                  <a:pt x="189" y="33"/>
                </a:cubicBezTo>
                <a:lnTo>
                  <a:pt x="189" y="32"/>
                </a:lnTo>
                <a:close/>
                <a:moveTo>
                  <a:pt x="198" y="33"/>
                </a:moveTo>
                <a:cubicBezTo>
                  <a:pt x="198" y="33"/>
                  <a:pt x="198" y="32"/>
                  <a:pt x="197" y="32"/>
                </a:cubicBezTo>
                <a:cubicBezTo>
                  <a:pt x="197" y="32"/>
                  <a:pt x="196" y="32"/>
                  <a:pt x="196" y="33"/>
                </a:cubicBezTo>
                <a:cubicBezTo>
                  <a:pt x="196" y="33"/>
                  <a:pt x="197" y="34"/>
                  <a:pt x="198" y="33"/>
                </a:cubicBezTo>
                <a:close/>
                <a:moveTo>
                  <a:pt x="201" y="30"/>
                </a:moveTo>
                <a:cubicBezTo>
                  <a:pt x="201" y="30"/>
                  <a:pt x="199" y="29"/>
                  <a:pt x="199" y="30"/>
                </a:cubicBezTo>
                <a:cubicBezTo>
                  <a:pt x="200" y="31"/>
                  <a:pt x="201" y="31"/>
                  <a:pt x="201" y="30"/>
                </a:cubicBezTo>
                <a:close/>
                <a:moveTo>
                  <a:pt x="209" y="27"/>
                </a:moveTo>
                <a:cubicBezTo>
                  <a:pt x="208" y="27"/>
                  <a:pt x="208" y="27"/>
                  <a:pt x="207" y="27"/>
                </a:cubicBezTo>
                <a:cubicBezTo>
                  <a:pt x="207" y="29"/>
                  <a:pt x="209" y="29"/>
                  <a:pt x="209" y="27"/>
                </a:cubicBezTo>
                <a:close/>
                <a:moveTo>
                  <a:pt x="209" y="31"/>
                </a:moveTo>
                <a:cubicBezTo>
                  <a:pt x="208" y="31"/>
                  <a:pt x="206" y="30"/>
                  <a:pt x="206" y="31"/>
                </a:cubicBezTo>
                <a:cubicBezTo>
                  <a:pt x="206" y="31"/>
                  <a:pt x="208" y="32"/>
                  <a:pt x="209" y="31"/>
                </a:cubicBezTo>
                <a:close/>
                <a:moveTo>
                  <a:pt x="215" y="37"/>
                </a:moveTo>
                <a:cubicBezTo>
                  <a:pt x="214" y="36"/>
                  <a:pt x="214" y="35"/>
                  <a:pt x="213" y="36"/>
                </a:cubicBezTo>
                <a:cubicBezTo>
                  <a:pt x="213" y="37"/>
                  <a:pt x="213" y="37"/>
                  <a:pt x="213" y="37"/>
                </a:cubicBezTo>
                <a:cubicBezTo>
                  <a:pt x="214" y="37"/>
                  <a:pt x="215" y="37"/>
                  <a:pt x="215" y="37"/>
                </a:cubicBezTo>
                <a:close/>
                <a:moveTo>
                  <a:pt x="217" y="35"/>
                </a:moveTo>
                <a:cubicBezTo>
                  <a:pt x="216" y="35"/>
                  <a:pt x="215" y="35"/>
                  <a:pt x="215" y="37"/>
                </a:cubicBezTo>
                <a:cubicBezTo>
                  <a:pt x="215" y="37"/>
                  <a:pt x="216" y="38"/>
                  <a:pt x="216" y="37"/>
                </a:cubicBezTo>
                <a:cubicBezTo>
                  <a:pt x="216" y="37"/>
                  <a:pt x="216" y="37"/>
                  <a:pt x="216" y="36"/>
                </a:cubicBezTo>
                <a:cubicBezTo>
                  <a:pt x="217" y="37"/>
                  <a:pt x="217" y="36"/>
                  <a:pt x="217" y="35"/>
                </a:cubicBezTo>
                <a:close/>
                <a:moveTo>
                  <a:pt x="222" y="37"/>
                </a:moveTo>
                <a:cubicBezTo>
                  <a:pt x="222" y="35"/>
                  <a:pt x="220" y="37"/>
                  <a:pt x="220" y="37"/>
                </a:cubicBezTo>
                <a:cubicBezTo>
                  <a:pt x="219" y="37"/>
                  <a:pt x="218" y="36"/>
                  <a:pt x="217" y="37"/>
                </a:cubicBezTo>
                <a:cubicBezTo>
                  <a:pt x="219" y="37"/>
                  <a:pt x="221" y="38"/>
                  <a:pt x="222" y="37"/>
                </a:cubicBezTo>
                <a:close/>
                <a:moveTo>
                  <a:pt x="225" y="33"/>
                </a:moveTo>
                <a:cubicBezTo>
                  <a:pt x="224" y="32"/>
                  <a:pt x="223" y="32"/>
                  <a:pt x="223" y="33"/>
                </a:cubicBezTo>
                <a:cubicBezTo>
                  <a:pt x="223" y="33"/>
                  <a:pt x="224" y="34"/>
                  <a:pt x="225" y="33"/>
                </a:cubicBezTo>
                <a:close/>
                <a:moveTo>
                  <a:pt x="206" y="41"/>
                </a:moveTo>
                <a:cubicBezTo>
                  <a:pt x="205" y="41"/>
                  <a:pt x="205" y="40"/>
                  <a:pt x="204" y="40"/>
                </a:cubicBezTo>
                <a:cubicBezTo>
                  <a:pt x="204" y="42"/>
                  <a:pt x="205" y="41"/>
                  <a:pt x="206" y="41"/>
                </a:cubicBezTo>
                <a:close/>
                <a:moveTo>
                  <a:pt x="210" y="41"/>
                </a:moveTo>
                <a:cubicBezTo>
                  <a:pt x="209" y="42"/>
                  <a:pt x="208" y="40"/>
                  <a:pt x="208" y="41"/>
                </a:cubicBezTo>
                <a:cubicBezTo>
                  <a:pt x="209" y="41"/>
                  <a:pt x="208" y="42"/>
                  <a:pt x="208" y="42"/>
                </a:cubicBezTo>
                <a:cubicBezTo>
                  <a:pt x="209" y="42"/>
                  <a:pt x="210" y="42"/>
                  <a:pt x="210" y="41"/>
                </a:cubicBezTo>
                <a:close/>
                <a:moveTo>
                  <a:pt x="214" y="45"/>
                </a:moveTo>
                <a:cubicBezTo>
                  <a:pt x="213" y="44"/>
                  <a:pt x="214" y="43"/>
                  <a:pt x="212" y="43"/>
                </a:cubicBezTo>
                <a:cubicBezTo>
                  <a:pt x="212" y="44"/>
                  <a:pt x="213" y="44"/>
                  <a:pt x="214" y="45"/>
                </a:cubicBezTo>
                <a:close/>
                <a:moveTo>
                  <a:pt x="215" y="43"/>
                </a:moveTo>
                <a:cubicBezTo>
                  <a:pt x="213" y="43"/>
                  <a:pt x="216" y="41"/>
                  <a:pt x="214" y="41"/>
                </a:cubicBezTo>
                <a:cubicBezTo>
                  <a:pt x="213" y="42"/>
                  <a:pt x="214" y="44"/>
                  <a:pt x="215" y="43"/>
                </a:cubicBezTo>
                <a:close/>
                <a:moveTo>
                  <a:pt x="223" y="42"/>
                </a:moveTo>
                <a:cubicBezTo>
                  <a:pt x="224" y="42"/>
                  <a:pt x="224" y="43"/>
                  <a:pt x="224" y="43"/>
                </a:cubicBezTo>
                <a:cubicBezTo>
                  <a:pt x="224" y="43"/>
                  <a:pt x="225" y="43"/>
                  <a:pt x="225" y="43"/>
                </a:cubicBezTo>
                <a:cubicBezTo>
                  <a:pt x="225" y="42"/>
                  <a:pt x="224" y="41"/>
                  <a:pt x="223" y="42"/>
                </a:cubicBezTo>
                <a:close/>
                <a:moveTo>
                  <a:pt x="226" y="47"/>
                </a:moveTo>
                <a:cubicBezTo>
                  <a:pt x="226" y="47"/>
                  <a:pt x="226" y="46"/>
                  <a:pt x="226" y="46"/>
                </a:cubicBezTo>
                <a:cubicBezTo>
                  <a:pt x="226" y="46"/>
                  <a:pt x="225" y="46"/>
                  <a:pt x="225" y="45"/>
                </a:cubicBezTo>
                <a:cubicBezTo>
                  <a:pt x="225" y="45"/>
                  <a:pt x="225" y="45"/>
                  <a:pt x="225" y="44"/>
                </a:cubicBezTo>
                <a:cubicBezTo>
                  <a:pt x="224" y="44"/>
                  <a:pt x="222" y="45"/>
                  <a:pt x="220" y="44"/>
                </a:cubicBezTo>
                <a:cubicBezTo>
                  <a:pt x="220" y="44"/>
                  <a:pt x="219" y="43"/>
                  <a:pt x="219" y="43"/>
                </a:cubicBezTo>
                <a:cubicBezTo>
                  <a:pt x="220" y="43"/>
                  <a:pt x="221" y="42"/>
                  <a:pt x="221" y="41"/>
                </a:cubicBezTo>
                <a:cubicBezTo>
                  <a:pt x="220" y="42"/>
                  <a:pt x="218" y="42"/>
                  <a:pt x="218" y="43"/>
                </a:cubicBezTo>
                <a:cubicBezTo>
                  <a:pt x="218" y="43"/>
                  <a:pt x="219" y="43"/>
                  <a:pt x="218" y="44"/>
                </a:cubicBezTo>
                <a:cubicBezTo>
                  <a:pt x="218" y="43"/>
                  <a:pt x="217" y="45"/>
                  <a:pt x="217" y="44"/>
                </a:cubicBezTo>
                <a:cubicBezTo>
                  <a:pt x="217" y="44"/>
                  <a:pt x="217" y="44"/>
                  <a:pt x="218" y="43"/>
                </a:cubicBezTo>
                <a:cubicBezTo>
                  <a:pt x="217" y="43"/>
                  <a:pt x="216" y="43"/>
                  <a:pt x="216" y="42"/>
                </a:cubicBezTo>
                <a:cubicBezTo>
                  <a:pt x="216" y="42"/>
                  <a:pt x="216" y="41"/>
                  <a:pt x="216" y="41"/>
                </a:cubicBezTo>
                <a:cubicBezTo>
                  <a:pt x="216" y="42"/>
                  <a:pt x="215" y="41"/>
                  <a:pt x="215" y="43"/>
                </a:cubicBezTo>
                <a:cubicBezTo>
                  <a:pt x="216" y="43"/>
                  <a:pt x="216" y="42"/>
                  <a:pt x="216" y="43"/>
                </a:cubicBezTo>
                <a:cubicBezTo>
                  <a:pt x="215" y="47"/>
                  <a:pt x="215" y="47"/>
                  <a:pt x="215" y="47"/>
                </a:cubicBezTo>
                <a:cubicBezTo>
                  <a:pt x="216" y="47"/>
                  <a:pt x="216" y="47"/>
                  <a:pt x="216" y="47"/>
                </a:cubicBezTo>
                <a:cubicBezTo>
                  <a:pt x="217" y="46"/>
                  <a:pt x="215" y="45"/>
                  <a:pt x="216" y="45"/>
                </a:cubicBezTo>
                <a:cubicBezTo>
                  <a:pt x="216" y="45"/>
                  <a:pt x="218" y="45"/>
                  <a:pt x="217" y="46"/>
                </a:cubicBezTo>
                <a:cubicBezTo>
                  <a:pt x="217" y="46"/>
                  <a:pt x="217" y="46"/>
                  <a:pt x="217" y="46"/>
                </a:cubicBezTo>
                <a:cubicBezTo>
                  <a:pt x="218" y="46"/>
                  <a:pt x="219" y="46"/>
                  <a:pt x="220" y="46"/>
                </a:cubicBezTo>
                <a:cubicBezTo>
                  <a:pt x="220" y="46"/>
                  <a:pt x="221" y="47"/>
                  <a:pt x="222" y="46"/>
                </a:cubicBezTo>
                <a:cubicBezTo>
                  <a:pt x="220" y="46"/>
                  <a:pt x="220" y="44"/>
                  <a:pt x="218" y="44"/>
                </a:cubicBezTo>
                <a:cubicBezTo>
                  <a:pt x="219" y="43"/>
                  <a:pt x="220" y="45"/>
                  <a:pt x="221" y="45"/>
                </a:cubicBezTo>
                <a:cubicBezTo>
                  <a:pt x="222" y="45"/>
                  <a:pt x="223" y="45"/>
                  <a:pt x="224" y="46"/>
                </a:cubicBezTo>
                <a:cubicBezTo>
                  <a:pt x="224" y="47"/>
                  <a:pt x="222" y="45"/>
                  <a:pt x="222" y="47"/>
                </a:cubicBezTo>
                <a:cubicBezTo>
                  <a:pt x="224" y="46"/>
                  <a:pt x="224" y="47"/>
                  <a:pt x="226" y="47"/>
                </a:cubicBezTo>
                <a:close/>
                <a:moveTo>
                  <a:pt x="232" y="39"/>
                </a:moveTo>
                <a:cubicBezTo>
                  <a:pt x="232" y="38"/>
                  <a:pt x="231" y="36"/>
                  <a:pt x="230" y="37"/>
                </a:cubicBezTo>
                <a:cubicBezTo>
                  <a:pt x="231" y="37"/>
                  <a:pt x="231" y="37"/>
                  <a:pt x="231" y="38"/>
                </a:cubicBezTo>
                <a:cubicBezTo>
                  <a:pt x="230" y="38"/>
                  <a:pt x="229" y="38"/>
                  <a:pt x="229" y="38"/>
                </a:cubicBezTo>
                <a:cubicBezTo>
                  <a:pt x="229" y="37"/>
                  <a:pt x="228" y="37"/>
                  <a:pt x="228" y="36"/>
                </a:cubicBezTo>
                <a:cubicBezTo>
                  <a:pt x="227" y="36"/>
                  <a:pt x="227" y="37"/>
                  <a:pt x="226" y="36"/>
                </a:cubicBezTo>
                <a:cubicBezTo>
                  <a:pt x="226" y="38"/>
                  <a:pt x="226" y="37"/>
                  <a:pt x="226" y="38"/>
                </a:cubicBezTo>
                <a:lnTo>
                  <a:pt x="232" y="39"/>
                </a:lnTo>
                <a:close/>
                <a:moveTo>
                  <a:pt x="241" y="38"/>
                </a:moveTo>
                <a:cubicBezTo>
                  <a:pt x="240" y="38"/>
                  <a:pt x="239" y="38"/>
                  <a:pt x="239" y="38"/>
                </a:cubicBezTo>
                <a:cubicBezTo>
                  <a:pt x="238" y="37"/>
                  <a:pt x="239" y="38"/>
                  <a:pt x="240" y="37"/>
                </a:cubicBezTo>
                <a:cubicBezTo>
                  <a:pt x="239" y="37"/>
                  <a:pt x="239" y="37"/>
                  <a:pt x="239" y="36"/>
                </a:cubicBezTo>
                <a:cubicBezTo>
                  <a:pt x="238" y="36"/>
                  <a:pt x="238" y="36"/>
                  <a:pt x="238" y="36"/>
                </a:cubicBezTo>
                <a:cubicBezTo>
                  <a:pt x="238" y="37"/>
                  <a:pt x="238" y="38"/>
                  <a:pt x="238" y="38"/>
                </a:cubicBezTo>
                <a:cubicBezTo>
                  <a:pt x="238" y="36"/>
                  <a:pt x="236" y="38"/>
                  <a:pt x="235" y="38"/>
                </a:cubicBezTo>
                <a:cubicBezTo>
                  <a:pt x="235" y="37"/>
                  <a:pt x="235" y="37"/>
                  <a:pt x="235" y="37"/>
                </a:cubicBezTo>
                <a:cubicBezTo>
                  <a:pt x="234" y="38"/>
                  <a:pt x="232" y="35"/>
                  <a:pt x="232" y="37"/>
                </a:cubicBezTo>
                <a:cubicBezTo>
                  <a:pt x="233" y="37"/>
                  <a:pt x="234" y="38"/>
                  <a:pt x="233" y="39"/>
                </a:cubicBezTo>
                <a:cubicBezTo>
                  <a:pt x="235" y="39"/>
                  <a:pt x="236" y="39"/>
                  <a:pt x="236" y="38"/>
                </a:cubicBezTo>
                <a:cubicBezTo>
                  <a:pt x="238" y="38"/>
                  <a:pt x="241" y="40"/>
                  <a:pt x="241" y="38"/>
                </a:cubicBezTo>
                <a:close/>
                <a:moveTo>
                  <a:pt x="248" y="49"/>
                </a:moveTo>
                <a:cubicBezTo>
                  <a:pt x="247" y="50"/>
                  <a:pt x="247" y="49"/>
                  <a:pt x="246" y="50"/>
                </a:cubicBezTo>
                <a:cubicBezTo>
                  <a:pt x="247" y="50"/>
                  <a:pt x="247" y="50"/>
                  <a:pt x="248" y="50"/>
                </a:cubicBezTo>
                <a:lnTo>
                  <a:pt x="248" y="49"/>
                </a:lnTo>
                <a:close/>
                <a:moveTo>
                  <a:pt x="250" y="42"/>
                </a:moveTo>
                <a:cubicBezTo>
                  <a:pt x="250" y="42"/>
                  <a:pt x="249" y="42"/>
                  <a:pt x="248" y="42"/>
                </a:cubicBezTo>
                <a:cubicBezTo>
                  <a:pt x="248" y="43"/>
                  <a:pt x="250" y="43"/>
                  <a:pt x="250" y="42"/>
                </a:cubicBezTo>
                <a:close/>
                <a:moveTo>
                  <a:pt x="251" y="39"/>
                </a:moveTo>
                <a:cubicBezTo>
                  <a:pt x="248" y="39"/>
                  <a:pt x="251" y="37"/>
                  <a:pt x="250" y="37"/>
                </a:cubicBezTo>
                <a:cubicBezTo>
                  <a:pt x="249" y="36"/>
                  <a:pt x="248" y="37"/>
                  <a:pt x="246" y="37"/>
                </a:cubicBezTo>
                <a:cubicBezTo>
                  <a:pt x="246" y="37"/>
                  <a:pt x="247" y="38"/>
                  <a:pt x="246" y="38"/>
                </a:cubicBezTo>
                <a:cubicBezTo>
                  <a:pt x="245" y="38"/>
                  <a:pt x="245" y="37"/>
                  <a:pt x="243" y="36"/>
                </a:cubicBezTo>
                <a:cubicBezTo>
                  <a:pt x="243" y="37"/>
                  <a:pt x="243" y="38"/>
                  <a:pt x="242" y="39"/>
                </a:cubicBezTo>
                <a:cubicBezTo>
                  <a:pt x="244" y="39"/>
                  <a:pt x="245" y="39"/>
                  <a:pt x="244" y="38"/>
                </a:cubicBezTo>
                <a:cubicBezTo>
                  <a:pt x="245" y="38"/>
                  <a:pt x="245" y="39"/>
                  <a:pt x="247" y="39"/>
                </a:cubicBezTo>
                <a:cubicBezTo>
                  <a:pt x="247" y="37"/>
                  <a:pt x="249" y="40"/>
                  <a:pt x="251" y="39"/>
                </a:cubicBezTo>
                <a:close/>
                <a:moveTo>
                  <a:pt x="251" y="37"/>
                </a:moveTo>
                <a:cubicBezTo>
                  <a:pt x="251" y="37"/>
                  <a:pt x="251" y="37"/>
                  <a:pt x="251" y="38"/>
                </a:cubicBezTo>
                <a:cubicBezTo>
                  <a:pt x="252" y="38"/>
                  <a:pt x="252" y="39"/>
                  <a:pt x="252" y="39"/>
                </a:cubicBezTo>
                <a:cubicBezTo>
                  <a:pt x="253" y="38"/>
                  <a:pt x="252" y="36"/>
                  <a:pt x="251" y="37"/>
                </a:cubicBezTo>
                <a:close/>
                <a:moveTo>
                  <a:pt x="396" y="56"/>
                </a:moveTo>
                <a:cubicBezTo>
                  <a:pt x="396" y="56"/>
                  <a:pt x="396" y="56"/>
                  <a:pt x="396" y="56"/>
                </a:cubicBezTo>
                <a:cubicBezTo>
                  <a:pt x="395" y="55"/>
                  <a:pt x="397" y="54"/>
                  <a:pt x="396" y="54"/>
                </a:cubicBezTo>
                <a:cubicBezTo>
                  <a:pt x="395" y="54"/>
                  <a:pt x="396" y="55"/>
                  <a:pt x="396" y="56"/>
                </a:cubicBezTo>
                <a:close/>
                <a:moveTo>
                  <a:pt x="379" y="46"/>
                </a:moveTo>
                <a:cubicBezTo>
                  <a:pt x="381" y="46"/>
                  <a:pt x="382" y="47"/>
                  <a:pt x="383" y="46"/>
                </a:cubicBezTo>
                <a:cubicBezTo>
                  <a:pt x="382" y="46"/>
                  <a:pt x="380" y="46"/>
                  <a:pt x="379" y="46"/>
                </a:cubicBezTo>
                <a:close/>
                <a:moveTo>
                  <a:pt x="364" y="56"/>
                </a:moveTo>
                <a:cubicBezTo>
                  <a:pt x="365" y="56"/>
                  <a:pt x="365" y="56"/>
                  <a:pt x="366" y="56"/>
                </a:cubicBezTo>
                <a:cubicBezTo>
                  <a:pt x="366" y="55"/>
                  <a:pt x="364" y="55"/>
                  <a:pt x="364" y="56"/>
                </a:cubicBezTo>
                <a:close/>
                <a:moveTo>
                  <a:pt x="359" y="56"/>
                </a:moveTo>
                <a:cubicBezTo>
                  <a:pt x="360" y="55"/>
                  <a:pt x="361" y="57"/>
                  <a:pt x="362" y="56"/>
                </a:cubicBezTo>
                <a:cubicBezTo>
                  <a:pt x="362" y="55"/>
                  <a:pt x="359" y="55"/>
                  <a:pt x="359" y="56"/>
                </a:cubicBezTo>
                <a:close/>
                <a:moveTo>
                  <a:pt x="328" y="55"/>
                </a:moveTo>
                <a:cubicBezTo>
                  <a:pt x="328" y="55"/>
                  <a:pt x="328" y="54"/>
                  <a:pt x="328" y="53"/>
                </a:cubicBezTo>
                <a:cubicBezTo>
                  <a:pt x="327" y="53"/>
                  <a:pt x="327" y="53"/>
                  <a:pt x="327" y="53"/>
                </a:cubicBezTo>
                <a:cubicBezTo>
                  <a:pt x="327" y="54"/>
                  <a:pt x="327" y="55"/>
                  <a:pt x="328" y="55"/>
                </a:cubicBezTo>
                <a:close/>
                <a:moveTo>
                  <a:pt x="313" y="46"/>
                </a:moveTo>
                <a:cubicBezTo>
                  <a:pt x="314" y="46"/>
                  <a:pt x="314" y="48"/>
                  <a:pt x="315" y="48"/>
                </a:cubicBezTo>
                <a:cubicBezTo>
                  <a:pt x="316" y="46"/>
                  <a:pt x="314" y="47"/>
                  <a:pt x="315" y="46"/>
                </a:cubicBezTo>
                <a:cubicBezTo>
                  <a:pt x="314" y="46"/>
                  <a:pt x="313" y="46"/>
                  <a:pt x="313" y="46"/>
                </a:cubicBezTo>
                <a:close/>
                <a:moveTo>
                  <a:pt x="307" y="56"/>
                </a:moveTo>
                <a:cubicBezTo>
                  <a:pt x="308" y="55"/>
                  <a:pt x="308" y="56"/>
                  <a:pt x="309" y="56"/>
                </a:cubicBezTo>
                <a:cubicBezTo>
                  <a:pt x="309" y="55"/>
                  <a:pt x="308" y="55"/>
                  <a:pt x="308" y="55"/>
                </a:cubicBezTo>
                <a:cubicBezTo>
                  <a:pt x="308" y="54"/>
                  <a:pt x="309" y="54"/>
                  <a:pt x="309" y="53"/>
                </a:cubicBezTo>
                <a:cubicBezTo>
                  <a:pt x="307" y="53"/>
                  <a:pt x="308" y="54"/>
                  <a:pt x="307" y="56"/>
                </a:cubicBezTo>
                <a:close/>
                <a:moveTo>
                  <a:pt x="289" y="54"/>
                </a:moveTo>
                <a:cubicBezTo>
                  <a:pt x="290" y="54"/>
                  <a:pt x="291" y="53"/>
                  <a:pt x="291" y="53"/>
                </a:cubicBezTo>
                <a:cubicBezTo>
                  <a:pt x="290" y="53"/>
                  <a:pt x="289" y="52"/>
                  <a:pt x="289" y="54"/>
                </a:cubicBezTo>
                <a:close/>
                <a:moveTo>
                  <a:pt x="281" y="45"/>
                </a:moveTo>
                <a:cubicBezTo>
                  <a:pt x="283" y="45"/>
                  <a:pt x="283" y="45"/>
                  <a:pt x="283" y="45"/>
                </a:cubicBezTo>
                <a:cubicBezTo>
                  <a:pt x="283" y="44"/>
                  <a:pt x="281" y="44"/>
                  <a:pt x="281" y="45"/>
                </a:cubicBezTo>
                <a:close/>
                <a:moveTo>
                  <a:pt x="278" y="51"/>
                </a:moveTo>
                <a:cubicBezTo>
                  <a:pt x="279" y="51"/>
                  <a:pt x="280" y="51"/>
                  <a:pt x="280" y="50"/>
                </a:cubicBezTo>
                <a:cubicBezTo>
                  <a:pt x="279" y="51"/>
                  <a:pt x="278" y="50"/>
                  <a:pt x="278" y="51"/>
                </a:cubicBezTo>
                <a:close/>
                <a:moveTo>
                  <a:pt x="273" y="50"/>
                </a:moveTo>
                <a:cubicBezTo>
                  <a:pt x="274" y="50"/>
                  <a:pt x="276" y="49"/>
                  <a:pt x="275" y="48"/>
                </a:cubicBezTo>
                <a:cubicBezTo>
                  <a:pt x="275" y="49"/>
                  <a:pt x="273" y="47"/>
                  <a:pt x="273" y="50"/>
                </a:cubicBezTo>
                <a:close/>
                <a:moveTo>
                  <a:pt x="266" y="43"/>
                </a:moveTo>
                <a:cubicBezTo>
                  <a:pt x="266" y="45"/>
                  <a:pt x="267" y="45"/>
                  <a:pt x="268" y="45"/>
                </a:cubicBezTo>
                <a:cubicBezTo>
                  <a:pt x="269" y="43"/>
                  <a:pt x="267" y="43"/>
                  <a:pt x="266" y="43"/>
                </a:cubicBezTo>
                <a:close/>
                <a:moveTo>
                  <a:pt x="259" y="51"/>
                </a:moveTo>
                <a:cubicBezTo>
                  <a:pt x="260" y="52"/>
                  <a:pt x="261" y="51"/>
                  <a:pt x="262" y="52"/>
                </a:cubicBezTo>
                <a:cubicBezTo>
                  <a:pt x="263" y="51"/>
                  <a:pt x="262" y="51"/>
                  <a:pt x="262" y="51"/>
                </a:cubicBezTo>
                <a:cubicBezTo>
                  <a:pt x="261" y="51"/>
                  <a:pt x="260" y="49"/>
                  <a:pt x="259" y="51"/>
                </a:cubicBezTo>
                <a:close/>
                <a:moveTo>
                  <a:pt x="255" y="39"/>
                </a:moveTo>
                <a:cubicBezTo>
                  <a:pt x="256" y="39"/>
                  <a:pt x="257" y="38"/>
                  <a:pt x="258" y="37"/>
                </a:cubicBezTo>
                <a:cubicBezTo>
                  <a:pt x="257" y="37"/>
                  <a:pt x="255" y="36"/>
                  <a:pt x="255" y="37"/>
                </a:cubicBezTo>
                <a:cubicBezTo>
                  <a:pt x="256" y="37"/>
                  <a:pt x="255" y="39"/>
                  <a:pt x="255" y="39"/>
                </a:cubicBezTo>
                <a:close/>
                <a:moveTo>
                  <a:pt x="263" y="38"/>
                </a:moveTo>
                <a:cubicBezTo>
                  <a:pt x="263" y="37"/>
                  <a:pt x="261" y="38"/>
                  <a:pt x="260" y="37"/>
                </a:cubicBezTo>
                <a:cubicBezTo>
                  <a:pt x="260" y="37"/>
                  <a:pt x="260" y="38"/>
                  <a:pt x="259" y="38"/>
                </a:cubicBezTo>
                <a:cubicBezTo>
                  <a:pt x="259" y="37"/>
                  <a:pt x="259" y="36"/>
                  <a:pt x="258" y="36"/>
                </a:cubicBezTo>
                <a:cubicBezTo>
                  <a:pt x="258" y="38"/>
                  <a:pt x="259" y="37"/>
                  <a:pt x="259" y="38"/>
                </a:cubicBezTo>
                <a:cubicBezTo>
                  <a:pt x="257" y="38"/>
                  <a:pt x="257" y="39"/>
                  <a:pt x="257" y="39"/>
                </a:cubicBezTo>
                <a:cubicBezTo>
                  <a:pt x="259" y="39"/>
                  <a:pt x="261" y="38"/>
                  <a:pt x="263" y="38"/>
                </a:cubicBezTo>
                <a:close/>
                <a:moveTo>
                  <a:pt x="280" y="40"/>
                </a:moveTo>
                <a:cubicBezTo>
                  <a:pt x="280" y="39"/>
                  <a:pt x="280" y="39"/>
                  <a:pt x="280" y="39"/>
                </a:cubicBezTo>
                <a:cubicBezTo>
                  <a:pt x="279" y="39"/>
                  <a:pt x="279" y="39"/>
                  <a:pt x="278" y="39"/>
                </a:cubicBezTo>
                <a:cubicBezTo>
                  <a:pt x="278" y="40"/>
                  <a:pt x="280" y="40"/>
                  <a:pt x="280" y="40"/>
                </a:cubicBezTo>
                <a:close/>
                <a:moveTo>
                  <a:pt x="286" y="39"/>
                </a:moveTo>
                <a:cubicBezTo>
                  <a:pt x="285" y="39"/>
                  <a:pt x="285" y="39"/>
                  <a:pt x="285" y="40"/>
                </a:cubicBezTo>
                <a:cubicBezTo>
                  <a:pt x="285" y="40"/>
                  <a:pt x="285" y="40"/>
                  <a:pt x="286" y="40"/>
                </a:cubicBezTo>
                <a:lnTo>
                  <a:pt x="286" y="39"/>
                </a:lnTo>
                <a:close/>
                <a:moveTo>
                  <a:pt x="288" y="40"/>
                </a:moveTo>
                <a:cubicBezTo>
                  <a:pt x="288" y="39"/>
                  <a:pt x="288" y="37"/>
                  <a:pt x="287" y="37"/>
                </a:cubicBezTo>
                <a:cubicBezTo>
                  <a:pt x="286" y="39"/>
                  <a:pt x="287" y="38"/>
                  <a:pt x="287" y="39"/>
                </a:cubicBezTo>
                <a:cubicBezTo>
                  <a:pt x="287" y="39"/>
                  <a:pt x="287" y="39"/>
                  <a:pt x="287" y="40"/>
                </a:cubicBezTo>
                <a:lnTo>
                  <a:pt x="288" y="40"/>
                </a:lnTo>
                <a:close/>
                <a:moveTo>
                  <a:pt x="310" y="39"/>
                </a:moveTo>
                <a:cubicBezTo>
                  <a:pt x="309" y="38"/>
                  <a:pt x="309" y="39"/>
                  <a:pt x="308" y="39"/>
                </a:cubicBezTo>
                <a:cubicBezTo>
                  <a:pt x="309" y="39"/>
                  <a:pt x="309" y="40"/>
                  <a:pt x="310" y="40"/>
                </a:cubicBezTo>
                <a:lnTo>
                  <a:pt x="310" y="39"/>
                </a:lnTo>
                <a:close/>
                <a:moveTo>
                  <a:pt x="433" y="46"/>
                </a:moveTo>
                <a:cubicBezTo>
                  <a:pt x="433" y="47"/>
                  <a:pt x="432" y="47"/>
                  <a:pt x="431" y="48"/>
                </a:cubicBezTo>
                <a:cubicBezTo>
                  <a:pt x="432" y="48"/>
                  <a:pt x="431" y="49"/>
                  <a:pt x="432" y="48"/>
                </a:cubicBezTo>
                <a:cubicBezTo>
                  <a:pt x="432" y="48"/>
                  <a:pt x="434" y="46"/>
                  <a:pt x="433" y="46"/>
                </a:cubicBezTo>
                <a:close/>
                <a:moveTo>
                  <a:pt x="440" y="46"/>
                </a:moveTo>
                <a:cubicBezTo>
                  <a:pt x="439" y="45"/>
                  <a:pt x="439" y="45"/>
                  <a:pt x="439" y="45"/>
                </a:cubicBezTo>
                <a:cubicBezTo>
                  <a:pt x="438" y="44"/>
                  <a:pt x="438" y="46"/>
                  <a:pt x="438" y="46"/>
                </a:cubicBezTo>
                <a:cubicBezTo>
                  <a:pt x="438" y="46"/>
                  <a:pt x="440" y="46"/>
                  <a:pt x="440" y="46"/>
                </a:cubicBezTo>
                <a:close/>
                <a:moveTo>
                  <a:pt x="600" y="41"/>
                </a:moveTo>
                <a:cubicBezTo>
                  <a:pt x="599" y="41"/>
                  <a:pt x="599" y="39"/>
                  <a:pt x="598" y="40"/>
                </a:cubicBezTo>
                <a:cubicBezTo>
                  <a:pt x="598" y="41"/>
                  <a:pt x="600" y="42"/>
                  <a:pt x="600" y="41"/>
                </a:cubicBezTo>
                <a:close/>
                <a:moveTo>
                  <a:pt x="605" y="44"/>
                </a:moveTo>
                <a:cubicBezTo>
                  <a:pt x="604" y="44"/>
                  <a:pt x="604" y="43"/>
                  <a:pt x="604" y="43"/>
                </a:cubicBezTo>
                <a:cubicBezTo>
                  <a:pt x="603" y="42"/>
                  <a:pt x="603" y="43"/>
                  <a:pt x="602" y="43"/>
                </a:cubicBezTo>
                <a:cubicBezTo>
                  <a:pt x="602" y="44"/>
                  <a:pt x="604" y="45"/>
                  <a:pt x="604" y="44"/>
                </a:cubicBezTo>
                <a:cubicBezTo>
                  <a:pt x="604" y="44"/>
                  <a:pt x="604" y="43"/>
                  <a:pt x="604" y="44"/>
                </a:cubicBezTo>
                <a:cubicBezTo>
                  <a:pt x="604" y="44"/>
                  <a:pt x="605" y="45"/>
                  <a:pt x="605" y="44"/>
                </a:cubicBezTo>
                <a:close/>
                <a:moveTo>
                  <a:pt x="610" y="42"/>
                </a:moveTo>
                <a:cubicBezTo>
                  <a:pt x="611" y="41"/>
                  <a:pt x="609" y="40"/>
                  <a:pt x="608" y="41"/>
                </a:cubicBezTo>
                <a:cubicBezTo>
                  <a:pt x="609" y="41"/>
                  <a:pt x="610" y="41"/>
                  <a:pt x="610" y="42"/>
                </a:cubicBezTo>
                <a:close/>
                <a:moveTo>
                  <a:pt x="706" y="40"/>
                </a:moveTo>
                <a:cubicBezTo>
                  <a:pt x="707" y="40"/>
                  <a:pt x="707" y="38"/>
                  <a:pt x="706" y="39"/>
                </a:cubicBezTo>
                <a:lnTo>
                  <a:pt x="706" y="40"/>
                </a:lnTo>
                <a:close/>
                <a:moveTo>
                  <a:pt x="697" y="41"/>
                </a:moveTo>
                <a:cubicBezTo>
                  <a:pt x="697" y="42"/>
                  <a:pt x="698" y="42"/>
                  <a:pt x="699" y="42"/>
                </a:cubicBezTo>
                <a:cubicBezTo>
                  <a:pt x="699" y="41"/>
                  <a:pt x="698" y="41"/>
                  <a:pt x="697" y="41"/>
                </a:cubicBezTo>
                <a:close/>
                <a:moveTo>
                  <a:pt x="694" y="12"/>
                </a:moveTo>
                <a:cubicBezTo>
                  <a:pt x="694" y="12"/>
                  <a:pt x="694" y="14"/>
                  <a:pt x="695" y="14"/>
                </a:cubicBezTo>
                <a:cubicBezTo>
                  <a:pt x="695" y="13"/>
                  <a:pt x="695" y="13"/>
                  <a:pt x="695" y="12"/>
                </a:cubicBezTo>
                <a:cubicBezTo>
                  <a:pt x="694" y="12"/>
                  <a:pt x="694" y="11"/>
                  <a:pt x="694" y="12"/>
                </a:cubicBezTo>
                <a:close/>
                <a:moveTo>
                  <a:pt x="685" y="11"/>
                </a:moveTo>
                <a:cubicBezTo>
                  <a:pt x="685" y="11"/>
                  <a:pt x="686" y="11"/>
                  <a:pt x="686" y="12"/>
                </a:cubicBezTo>
                <a:cubicBezTo>
                  <a:pt x="686" y="13"/>
                  <a:pt x="685" y="14"/>
                  <a:pt x="687" y="14"/>
                </a:cubicBezTo>
                <a:cubicBezTo>
                  <a:pt x="687" y="13"/>
                  <a:pt x="686" y="13"/>
                  <a:pt x="686" y="13"/>
                </a:cubicBezTo>
                <a:cubicBezTo>
                  <a:pt x="687" y="13"/>
                  <a:pt x="687" y="12"/>
                  <a:pt x="687" y="11"/>
                </a:cubicBezTo>
                <a:cubicBezTo>
                  <a:pt x="686" y="12"/>
                  <a:pt x="686" y="11"/>
                  <a:pt x="685" y="11"/>
                </a:cubicBezTo>
                <a:close/>
                <a:moveTo>
                  <a:pt x="684" y="46"/>
                </a:moveTo>
                <a:cubicBezTo>
                  <a:pt x="685" y="46"/>
                  <a:pt x="687" y="47"/>
                  <a:pt x="687" y="45"/>
                </a:cubicBezTo>
                <a:cubicBezTo>
                  <a:pt x="687" y="44"/>
                  <a:pt x="686" y="46"/>
                  <a:pt x="685" y="46"/>
                </a:cubicBezTo>
                <a:cubicBezTo>
                  <a:pt x="685" y="45"/>
                  <a:pt x="685" y="45"/>
                  <a:pt x="685" y="45"/>
                </a:cubicBezTo>
                <a:cubicBezTo>
                  <a:pt x="685" y="46"/>
                  <a:pt x="684" y="45"/>
                  <a:pt x="684" y="46"/>
                </a:cubicBezTo>
                <a:close/>
                <a:moveTo>
                  <a:pt x="682" y="14"/>
                </a:moveTo>
                <a:cubicBezTo>
                  <a:pt x="683" y="14"/>
                  <a:pt x="684" y="13"/>
                  <a:pt x="684" y="12"/>
                </a:cubicBezTo>
                <a:cubicBezTo>
                  <a:pt x="683" y="12"/>
                  <a:pt x="682" y="14"/>
                  <a:pt x="681" y="13"/>
                </a:cubicBezTo>
                <a:cubicBezTo>
                  <a:pt x="681" y="14"/>
                  <a:pt x="682" y="14"/>
                  <a:pt x="682" y="14"/>
                </a:cubicBezTo>
                <a:close/>
                <a:moveTo>
                  <a:pt x="679" y="15"/>
                </a:moveTo>
                <a:cubicBezTo>
                  <a:pt x="679" y="15"/>
                  <a:pt x="680" y="15"/>
                  <a:pt x="680" y="13"/>
                </a:cubicBezTo>
                <a:cubicBezTo>
                  <a:pt x="679" y="13"/>
                  <a:pt x="677" y="15"/>
                  <a:pt x="679" y="15"/>
                </a:cubicBezTo>
                <a:close/>
                <a:moveTo>
                  <a:pt x="659" y="46"/>
                </a:moveTo>
                <a:cubicBezTo>
                  <a:pt x="658" y="45"/>
                  <a:pt x="658" y="44"/>
                  <a:pt x="657" y="44"/>
                </a:cubicBezTo>
                <a:cubicBezTo>
                  <a:pt x="657" y="45"/>
                  <a:pt x="658" y="46"/>
                  <a:pt x="659" y="46"/>
                </a:cubicBezTo>
                <a:close/>
                <a:moveTo>
                  <a:pt x="634" y="35"/>
                </a:moveTo>
                <a:cubicBezTo>
                  <a:pt x="635" y="33"/>
                  <a:pt x="635" y="33"/>
                  <a:pt x="635" y="33"/>
                </a:cubicBezTo>
                <a:cubicBezTo>
                  <a:pt x="634" y="33"/>
                  <a:pt x="634" y="33"/>
                  <a:pt x="634" y="33"/>
                </a:cubicBezTo>
                <a:cubicBezTo>
                  <a:pt x="633" y="34"/>
                  <a:pt x="634" y="35"/>
                  <a:pt x="634" y="35"/>
                </a:cubicBezTo>
                <a:close/>
                <a:moveTo>
                  <a:pt x="594" y="36"/>
                </a:moveTo>
                <a:cubicBezTo>
                  <a:pt x="595" y="36"/>
                  <a:pt x="597" y="36"/>
                  <a:pt x="596" y="35"/>
                </a:cubicBezTo>
                <a:cubicBezTo>
                  <a:pt x="596" y="35"/>
                  <a:pt x="593" y="35"/>
                  <a:pt x="594" y="36"/>
                </a:cubicBezTo>
                <a:close/>
                <a:moveTo>
                  <a:pt x="590" y="33"/>
                </a:moveTo>
                <a:cubicBezTo>
                  <a:pt x="590" y="33"/>
                  <a:pt x="590" y="35"/>
                  <a:pt x="591" y="34"/>
                </a:cubicBezTo>
                <a:cubicBezTo>
                  <a:pt x="591" y="33"/>
                  <a:pt x="590" y="32"/>
                  <a:pt x="590" y="33"/>
                </a:cubicBezTo>
                <a:close/>
                <a:moveTo>
                  <a:pt x="587" y="38"/>
                </a:moveTo>
                <a:cubicBezTo>
                  <a:pt x="587" y="37"/>
                  <a:pt x="585" y="38"/>
                  <a:pt x="584" y="38"/>
                </a:cubicBezTo>
                <a:cubicBezTo>
                  <a:pt x="585" y="38"/>
                  <a:pt x="586" y="39"/>
                  <a:pt x="587" y="38"/>
                </a:cubicBezTo>
                <a:close/>
                <a:moveTo>
                  <a:pt x="575" y="34"/>
                </a:moveTo>
                <a:cubicBezTo>
                  <a:pt x="575" y="34"/>
                  <a:pt x="575" y="35"/>
                  <a:pt x="576" y="35"/>
                </a:cubicBezTo>
                <a:cubicBezTo>
                  <a:pt x="577" y="36"/>
                  <a:pt x="578" y="35"/>
                  <a:pt x="578" y="35"/>
                </a:cubicBezTo>
                <a:cubicBezTo>
                  <a:pt x="579" y="35"/>
                  <a:pt x="579" y="35"/>
                  <a:pt x="579" y="35"/>
                </a:cubicBezTo>
                <a:cubicBezTo>
                  <a:pt x="581" y="34"/>
                  <a:pt x="584" y="35"/>
                  <a:pt x="586" y="35"/>
                </a:cubicBezTo>
                <a:cubicBezTo>
                  <a:pt x="585" y="35"/>
                  <a:pt x="587" y="35"/>
                  <a:pt x="586" y="34"/>
                </a:cubicBezTo>
                <a:cubicBezTo>
                  <a:pt x="586" y="34"/>
                  <a:pt x="586" y="35"/>
                  <a:pt x="585" y="35"/>
                </a:cubicBezTo>
                <a:cubicBezTo>
                  <a:pt x="585" y="34"/>
                  <a:pt x="584" y="33"/>
                  <a:pt x="583" y="33"/>
                </a:cubicBezTo>
                <a:cubicBezTo>
                  <a:pt x="582" y="33"/>
                  <a:pt x="582" y="34"/>
                  <a:pt x="581" y="34"/>
                </a:cubicBezTo>
                <a:cubicBezTo>
                  <a:pt x="581" y="34"/>
                  <a:pt x="580" y="33"/>
                  <a:pt x="579" y="33"/>
                </a:cubicBezTo>
                <a:cubicBezTo>
                  <a:pt x="578" y="33"/>
                  <a:pt x="578" y="33"/>
                  <a:pt x="578" y="33"/>
                </a:cubicBezTo>
                <a:cubicBezTo>
                  <a:pt x="577" y="33"/>
                  <a:pt x="575" y="33"/>
                  <a:pt x="575" y="34"/>
                </a:cubicBezTo>
                <a:close/>
                <a:moveTo>
                  <a:pt x="535" y="35"/>
                </a:moveTo>
                <a:cubicBezTo>
                  <a:pt x="536" y="35"/>
                  <a:pt x="537" y="36"/>
                  <a:pt x="538" y="36"/>
                </a:cubicBezTo>
                <a:cubicBezTo>
                  <a:pt x="539" y="36"/>
                  <a:pt x="539" y="35"/>
                  <a:pt x="539" y="35"/>
                </a:cubicBezTo>
                <a:cubicBezTo>
                  <a:pt x="540" y="35"/>
                  <a:pt x="540" y="36"/>
                  <a:pt x="540" y="36"/>
                </a:cubicBezTo>
                <a:cubicBezTo>
                  <a:pt x="540" y="36"/>
                  <a:pt x="540" y="35"/>
                  <a:pt x="540" y="35"/>
                </a:cubicBezTo>
                <a:cubicBezTo>
                  <a:pt x="542" y="35"/>
                  <a:pt x="542" y="35"/>
                  <a:pt x="543" y="34"/>
                </a:cubicBezTo>
                <a:cubicBezTo>
                  <a:pt x="542" y="34"/>
                  <a:pt x="540" y="34"/>
                  <a:pt x="538" y="35"/>
                </a:cubicBezTo>
                <a:cubicBezTo>
                  <a:pt x="537" y="35"/>
                  <a:pt x="536" y="33"/>
                  <a:pt x="535" y="35"/>
                </a:cubicBezTo>
                <a:close/>
                <a:moveTo>
                  <a:pt x="490" y="50"/>
                </a:moveTo>
                <a:cubicBezTo>
                  <a:pt x="491" y="50"/>
                  <a:pt x="491" y="50"/>
                  <a:pt x="492" y="50"/>
                </a:cubicBezTo>
                <a:cubicBezTo>
                  <a:pt x="492" y="48"/>
                  <a:pt x="490" y="49"/>
                  <a:pt x="490" y="50"/>
                </a:cubicBezTo>
                <a:close/>
                <a:moveTo>
                  <a:pt x="496" y="47"/>
                </a:moveTo>
                <a:cubicBezTo>
                  <a:pt x="495" y="46"/>
                  <a:pt x="495" y="49"/>
                  <a:pt x="495" y="49"/>
                </a:cubicBezTo>
                <a:cubicBezTo>
                  <a:pt x="495" y="48"/>
                  <a:pt x="496" y="49"/>
                  <a:pt x="496" y="47"/>
                </a:cubicBezTo>
                <a:close/>
                <a:moveTo>
                  <a:pt x="494" y="45"/>
                </a:moveTo>
                <a:cubicBezTo>
                  <a:pt x="495" y="45"/>
                  <a:pt x="495" y="46"/>
                  <a:pt x="496" y="46"/>
                </a:cubicBezTo>
                <a:cubicBezTo>
                  <a:pt x="498" y="45"/>
                  <a:pt x="495" y="43"/>
                  <a:pt x="494" y="45"/>
                </a:cubicBezTo>
                <a:close/>
                <a:moveTo>
                  <a:pt x="535" y="36"/>
                </a:moveTo>
                <a:cubicBezTo>
                  <a:pt x="535" y="35"/>
                  <a:pt x="534" y="35"/>
                  <a:pt x="534" y="34"/>
                </a:cubicBezTo>
                <a:cubicBezTo>
                  <a:pt x="534" y="34"/>
                  <a:pt x="535" y="34"/>
                  <a:pt x="535" y="34"/>
                </a:cubicBezTo>
                <a:cubicBezTo>
                  <a:pt x="533" y="34"/>
                  <a:pt x="533" y="36"/>
                  <a:pt x="535" y="36"/>
                </a:cubicBezTo>
                <a:close/>
                <a:moveTo>
                  <a:pt x="517" y="18"/>
                </a:moveTo>
                <a:cubicBezTo>
                  <a:pt x="517" y="19"/>
                  <a:pt x="519" y="18"/>
                  <a:pt x="519" y="18"/>
                </a:cubicBezTo>
                <a:cubicBezTo>
                  <a:pt x="518" y="18"/>
                  <a:pt x="517" y="17"/>
                  <a:pt x="517" y="18"/>
                </a:cubicBezTo>
                <a:close/>
                <a:moveTo>
                  <a:pt x="508" y="19"/>
                </a:moveTo>
                <a:cubicBezTo>
                  <a:pt x="509" y="18"/>
                  <a:pt x="509" y="19"/>
                  <a:pt x="510" y="19"/>
                </a:cubicBezTo>
                <a:cubicBezTo>
                  <a:pt x="510" y="19"/>
                  <a:pt x="511" y="18"/>
                  <a:pt x="510" y="18"/>
                </a:cubicBezTo>
                <a:cubicBezTo>
                  <a:pt x="510" y="18"/>
                  <a:pt x="508" y="17"/>
                  <a:pt x="508" y="19"/>
                </a:cubicBezTo>
                <a:close/>
                <a:moveTo>
                  <a:pt x="489" y="19"/>
                </a:moveTo>
                <a:cubicBezTo>
                  <a:pt x="490" y="20"/>
                  <a:pt x="491" y="20"/>
                  <a:pt x="491" y="19"/>
                </a:cubicBezTo>
                <a:cubicBezTo>
                  <a:pt x="491" y="19"/>
                  <a:pt x="489" y="18"/>
                  <a:pt x="489" y="19"/>
                </a:cubicBezTo>
                <a:close/>
                <a:moveTo>
                  <a:pt x="491" y="40"/>
                </a:moveTo>
                <a:cubicBezTo>
                  <a:pt x="492" y="40"/>
                  <a:pt x="492" y="40"/>
                  <a:pt x="493" y="39"/>
                </a:cubicBezTo>
                <a:cubicBezTo>
                  <a:pt x="493" y="41"/>
                  <a:pt x="494" y="40"/>
                  <a:pt x="495" y="40"/>
                </a:cubicBezTo>
                <a:cubicBezTo>
                  <a:pt x="495" y="40"/>
                  <a:pt x="495" y="41"/>
                  <a:pt x="496" y="41"/>
                </a:cubicBezTo>
                <a:cubicBezTo>
                  <a:pt x="496" y="39"/>
                  <a:pt x="498" y="40"/>
                  <a:pt x="498" y="39"/>
                </a:cubicBezTo>
                <a:cubicBezTo>
                  <a:pt x="499" y="39"/>
                  <a:pt x="500" y="39"/>
                  <a:pt x="499" y="40"/>
                </a:cubicBezTo>
                <a:cubicBezTo>
                  <a:pt x="498" y="40"/>
                  <a:pt x="498" y="39"/>
                  <a:pt x="498" y="40"/>
                </a:cubicBezTo>
                <a:cubicBezTo>
                  <a:pt x="498" y="41"/>
                  <a:pt x="499" y="41"/>
                  <a:pt x="499" y="41"/>
                </a:cubicBezTo>
                <a:cubicBezTo>
                  <a:pt x="500" y="40"/>
                  <a:pt x="502" y="38"/>
                  <a:pt x="502" y="40"/>
                </a:cubicBezTo>
                <a:cubicBezTo>
                  <a:pt x="502" y="40"/>
                  <a:pt x="502" y="40"/>
                  <a:pt x="502" y="40"/>
                </a:cubicBezTo>
                <a:cubicBezTo>
                  <a:pt x="503" y="39"/>
                  <a:pt x="504" y="42"/>
                  <a:pt x="505" y="40"/>
                </a:cubicBezTo>
                <a:cubicBezTo>
                  <a:pt x="504" y="39"/>
                  <a:pt x="503" y="40"/>
                  <a:pt x="503" y="39"/>
                </a:cubicBezTo>
                <a:cubicBezTo>
                  <a:pt x="505" y="39"/>
                  <a:pt x="506" y="40"/>
                  <a:pt x="507" y="39"/>
                </a:cubicBezTo>
                <a:cubicBezTo>
                  <a:pt x="507" y="39"/>
                  <a:pt x="507" y="40"/>
                  <a:pt x="507" y="40"/>
                </a:cubicBezTo>
                <a:cubicBezTo>
                  <a:pt x="508" y="40"/>
                  <a:pt x="510" y="40"/>
                  <a:pt x="510" y="40"/>
                </a:cubicBezTo>
                <a:cubicBezTo>
                  <a:pt x="510" y="40"/>
                  <a:pt x="510" y="41"/>
                  <a:pt x="510" y="41"/>
                </a:cubicBezTo>
                <a:cubicBezTo>
                  <a:pt x="510" y="41"/>
                  <a:pt x="511" y="40"/>
                  <a:pt x="512" y="41"/>
                </a:cubicBezTo>
                <a:cubicBezTo>
                  <a:pt x="512" y="41"/>
                  <a:pt x="512" y="42"/>
                  <a:pt x="512" y="42"/>
                </a:cubicBezTo>
                <a:cubicBezTo>
                  <a:pt x="513" y="41"/>
                  <a:pt x="512" y="40"/>
                  <a:pt x="512" y="40"/>
                </a:cubicBezTo>
                <a:cubicBezTo>
                  <a:pt x="513" y="39"/>
                  <a:pt x="512" y="38"/>
                  <a:pt x="514" y="38"/>
                </a:cubicBezTo>
                <a:cubicBezTo>
                  <a:pt x="514" y="38"/>
                  <a:pt x="514" y="39"/>
                  <a:pt x="515" y="39"/>
                </a:cubicBezTo>
                <a:cubicBezTo>
                  <a:pt x="515" y="38"/>
                  <a:pt x="516" y="38"/>
                  <a:pt x="516" y="38"/>
                </a:cubicBezTo>
                <a:cubicBezTo>
                  <a:pt x="518" y="38"/>
                  <a:pt x="521" y="38"/>
                  <a:pt x="523" y="38"/>
                </a:cubicBezTo>
                <a:cubicBezTo>
                  <a:pt x="523" y="38"/>
                  <a:pt x="523" y="37"/>
                  <a:pt x="524" y="37"/>
                </a:cubicBezTo>
                <a:cubicBezTo>
                  <a:pt x="528" y="37"/>
                  <a:pt x="529" y="36"/>
                  <a:pt x="533" y="36"/>
                </a:cubicBezTo>
                <a:cubicBezTo>
                  <a:pt x="533" y="34"/>
                  <a:pt x="530" y="36"/>
                  <a:pt x="529" y="36"/>
                </a:cubicBezTo>
                <a:cubicBezTo>
                  <a:pt x="527" y="36"/>
                  <a:pt x="525" y="35"/>
                  <a:pt x="524" y="35"/>
                </a:cubicBezTo>
                <a:cubicBezTo>
                  <a:pt x="524" y="35"/>
                  <a:pt x="523" y="36"/>
                  <a:pt x="523" y="36"/>
                </a:cubicBezTo>
                <a:cubicBezTo>
                  <a:pt x="520" y="35"/>
                  <a:pt x="519" y="36"/>
                  <a:pt x="516" y="36"/>
                </a:cubicBezTo>
                <a:cubicBezTo>
                  <a:pt x="516" y="36"/>
                  <a:pt x="517" y="35"/>
                  <a:pt x="516" y="35"/>
                </a:cubicBezTo>
                <a:cubicBezTo>
                  <a:pt x="516" y="36"/>
                  <a:pt x="515" y="36"/>
                  <a:pt x="514" y="37"/>
                </a:cubicBezTo>
                <a:cubicBezTo>
                  <a:pt x="512" y="36"/>
                  <a:pt x="510" y="37"/>
                  <a:pt x="508" y="36"/>
                </a:cubicBezTo>
                <a:cubicBezTo>
                  <a:pt x="507" y="37"/>
                  <a:pt x="506" y="37"/>
                  <a:pt x="505" y="36"/>
                </a:cubicBezTo>
                <a:cubicBezTo>
                  <a:pt x="505" y="38"/>
                  <a:pt x="503" y="37"/>
                  <a:pt x="503" y="38"/>
                </a:cubicBezTo>
                <a:cubicBezTo>
                  <a:pt x="503" y="37"/>
                  <a:pt x="504" y="37"/>
                  <a:pt x="504" y="36"/>
                </a:cubicBezTo>
                <a:cubicBezTo>
                  <a:pt x="503" y="37"/>
                  <a:pt x="502" y="36"/>
                  <a:pt x="501" y="36"/>
                </a:cubicBezTo>
                <a:cubicBezTo>
                  <a:pt x="500" y="38"/>
                  <a:pt x="502" y="36"/>
                  <a:pt x="502" y="37"/>
                </a:cubicBezTo>
                <a:cubicBezTo>
                  <a:pt x="502" y="39"/>
                  <a:pt x="500" y="37"/>
                  <a:pt x="499" y="38"/>
                </a:cubicBezTo>
                <a:cubicBezTo>
                  <a:pt x="499" y="38"/>
                  <a:pt x="499" y="39"/>
                  <a:pt x="498" y="38"/>
                </a:cubicBezTo>
                <a:cubicBezTo>
                  <a:pt x="499" y="37"/>
                  <a:pt x="498" y="38"/>
                  <a:pt x="497" y="38"/>
                </a:cubicBezTo>
                <a:cubicBezTo>
                  <a:pt x="496" y="38"/>
                  <a:pt x="495" y="38"/>
                  <a:pt x="495" y="39"/>
                </a:cubicBezTo>
                <a:cubicBezTo>
                  <a:pt x="495" y="38"/>
                  <a:pt x="495" y="37"/>
                  <a:pt x="495" y="37"/>
                </a:cubicBezTo>
                <a:cubicBezTo>
                  <a:pt x="494" y="37"/>
                  <a:pt x="494" y="38"/>
                  <a:pt x="493" y="38"/>
                </a:cubicBezTo>
                <a:cubicBezTo>
                  <a:pt x="491" y="38"/>
                  <a:pt x="489" y="38"/>
                  <a:pt x="489" y="37"/>
                </a:cubicBezTo>
                <a:cubicBezTo>
                  <a:pt x="489" y="37"/>
                  <a:pt x="489" y="36"/>
                  <a:pt x="489" y="36"/>
                </a:cubicBezTo>
                <a:cubicBezTo>
                  <a:pt x="488" y="36"/>
                  <a:pt x="488" y="37"/>
                  <a:pt x="488" y="38"/>
                </a:cubicBezTo>
                <a:cubicBezTo>
                  <a:pt x="487" y="38"/>
                  <a:pt x="486" y="36"/>
                  <a:pt x="486" y="38"/>
                </a:cubicBezTo>
                <a:cubicBezTo>
                  <a:pt x="487" y="38"/>
                  <a:pt x="488" y="37"/>
                  <a:pt x="489" y="39"/>
                </a:cubicBezTo>
                <a:cubicBezTo>
                  <a:pt x="488" y="39"/>
                  <a:pt x="487" y="39"/>
                  <a:pt x="486" y="39"/>
                </a:cubicBezTo>
                <a:cubicBezTo>
                  <a:pt x="485" y="40"/>
                  <a:pt x="486" y="39"/>
                  <a:pt x="485" y="39"/>
                </a:cubicBezTo>
                <a:cubicBezTo>
                  <a:pt x="483" y="41"/>
                  <a:pt x="491" y="41"/>
                  <a:pt x="491" y="40"/>
                </a:cubicBezTo>
                <a:close/>
                <a:moveTo>
                  <a:pt x="475" y="41"/>
                </a:moveTo>
                <a:cubicBezTo>
                  <a:pt x="476" y="40"/>
                  <a:pt x="474" y="40"/>
                  <a:pt x="474" y="41"/>
                </a:cubicBezTo>
                <a:cubicBezTo>
                  <a:pt x="474" y="42"/>
                  <a:pt x="475" y="42"/>
                  <a:pt x="475" y="41"/>
                </a:cubicBezTo>
                <a:close/>
                <a:moveTo>
                  <a:pt x="466" y="49"/>
                </a:moveTo>
                <a:cubicBezTo>
                  <a:pt x="466" y="49"/>
                  <a:pt x="468" y="49"/>
                  <a:pt x="468" y="50"/>
                </a:cubicBezTo>
                <a:cubicBezTo>
                  <a:pt x="468" y="49"/>
                  <a:pt x="467" y="47"/>
                  <a:pt x="467" y="48"/>
                </a:cubicBezTo>
                <a:cubicBezTo>
                  <a:pt x="467" y="48"/>
                  <a:pt x="467" y="48"/>
                  <a:pt x="467" y="48"/>
                </a:cubicBezTo>
                <a:cubicBezTo>
                  <a:pt x="466" y="48"/>
                  <a:pt x="466" y="49"/>
                  <a:pt x="466" y="49"/>
                </a:cubicBezTo>
                <a:close/>
                <a:moveTo>
                  <a:pt x="463" y="45"/>
                </a:moveTo>
                <a:cubicBezTo>
                  <a:pt x="464" y="46"/>
                  <a:pt x="465" y="46"/>
                  <a:pt x="465" y="45"/>
                </a:cubicBezTo>
                <a:cubicBezTo>
                  <a:pt x="465" y="44"/>
                  <a:pt x="464" y="45"/>
                  <a:pt x="463" y="45"/>
                </a:cubicBezTo>
                <a:close/>
                <a:moveTo>
                  <a:pt x="462" y="43"/>
                </a:moveTo>
                <a:cubicBezTo>
                  <a:pt x="462" y="45"/>
                  <a:pt x="463" y="44"/>
                  <a:pt x="464" y="44"/>
                </a:cubicBezTo>
                <a:cubicBezTo>
                  <a:pt x="464" y="43"/>
                  <a:pt x="463" y="44"/>
                  <a:pt x="462" y="43"/>
                </a:cubicBezTo>
                <a:close/>
                <a:moveTo>
                  <a:pt x="462" y="22"/>
                </a:moveTo>
                <a:cubicBezTo>
                  <a:pt x="463" y="23"/>
                  <a:pt x="463" y="21"/>
                  <a:pt x="464" y="20"/>
                </a:cubicBezTo>
                <a:cubicBezTo>
                  <a:pt x="463" y="20"/>
                  <a:pt x="462" y="21"/>
                  <a:pt x="462" y="22"/>
                </a:cubicBezTo>
                <a:close/>
                <a:moveTo>
                  <a:pt x="461" y="19"/>
                </a:moveTo>
                <a:cubicBezTo>
                  <a:pt x="461" y="18"/>
                  <a:pt x="460" y="18"/>
                  <a:pt x="460" y="18"/>
                </a:cubicBezTo>
                <a:cubicBezTo>
                  <a:pt x="459" y="19"/>
                  <a:pt x="460" y="19"/>
                  <a:pt x="461" y="19"/>
                </a:cubicBezTo>
                <a:close/>
                <a:moveTo>
                  <a:pt x="457" y="21"/>
                </a:moveTo>
                <a:cubicBezTo>
                  <a:pt x="457" y="21"/>
                  <a:pt x="458" y="22"/>
                  <a:pt x="458" y="21"/>
                </a:cubicBezTo>
                <a:cubicBezTo>
                  <a:pt x="458" y="20"/>
                  <a:pt x="456" y="20"/>
                  <a:pt x="457" y="21"/>
                </a:cubicBezTo>
                <a:close/>
                <a:moveTo>
                  <a:pt x="453" y="40"/>
                </a:moveTo>
                <a:cubicBezTo>
                  <a:pt x="454" y="41"/>
                  <a:pt x="453" y="39"/>
                  <a:pt x="454" y="39"/>
                </a:cubicBezTo>
                <a:cubicBezTo>
                  <a:pt x="455" y="40"/>
                  <a:pt x="458" y="41"/>
                  <a:pt x="458" y="39"/>
                </a:cubicBezTo>
                <a:cubicBezTo>
                  <a:pt x="457" y="39"/>
                  <a:pt x="455" y="40"/>
                  <a:pt x="455" y="39"/>
                </a:cubicBezTo>
                <a:cubicBezTo>
                  <a:pt x="455" y="39"/>
                  <a:pt x="456" y="39"/>
                  <a:pt x="455" y="39"/>
                </a:cubicBezTo>
                <a:cubicBezTo>
                  <a:pt x="455" y="39"/>
                  <a:pt x="452" y="38"/>
                  <a:pt x="453" y="40"/>
                </a:cubicBezTo>
                <a:close/>
                <a:moveTo>
                  <a:pt x="452" y="21"/>
                </a:moveTo>
                <a:cubicBezTo>
                  <a:pt x="453" y="21"/>
                  <a:pt x="453" y="22"/>
                  <a:pt x="454" y="22"/>
                </a:cubicBezTo>
                <a:cubicBezTo>
                  <a:pt x="454" y="21"/>
                  <a:pt x="454" y="21"/>
                  <a:pt x="454" y="20"/>
                </a:cubicBezTo>
                <a:cubicBezTo>
                  <a:pt x="453" y="20"/>
                  <a:pt x="453" y="21"/>
                  <a:pt x="452" y="21"/>
                </a:cubicBezTo>
                <a:close/>
                <a:moveTo>
                  <a:pt x="443" y="41"/>
                </a:moveTo>
                <a:cubicBezTo>
                  <a:pt x="444" y="40"/>
                  <a:pt x="445" y="42"/>
                  <a:pt x="446" y="41"/>
                </a:cubicBezTo>
                <a:cubicBezTo>
                  <a:pt x="445" y="40"/>
                  <a:pt x="445" y="39"/>
                  <a:pt x="444" y="39"/>
                </a:cubicBezTo>
                <a:cubicBezTo>
                  <a:pt x="443" y="39"/>
                  <a:pt x="443" y="40"/>
                  <a:pt x="444" y="40"/>
                </a:cubicBezTo>
                <a:cubicBezTo>
                  <a:pt x="443" y="40"/>
                  <a:pt x="443" y="41"/>
                  <a:pt x="443" y="41"/>
                </a:cubicBezTo>
                <a:close/>
                <a:moveTo>
                  <a:pt x="439" y="38"/>
                </a:moveTo>
                <a:cubicBezTo>
                  <a:pt x="440" y="38"/>
                  <a:pt x="441" y="38"/>
                  <a:pt x="440" y="37"/>
                </a:cubicBezTo>
                <a:cubicBezTo>
                  <a:pt x="440" y="37"/>
                  <a:pt x="439" y="38"/>
                  <a:pt x="439" y="38"/>
                </a:cubicBezTo>
                <a:close/>
                <a:moveTo>
                  <a:pt x="422" y="37"/>
                </a:moveTo>
                <a:cubicBezTo>
                  <a:pt x="422" y="38"/>
                  <a:pt x="422" y="38"/>
                  <a:pt x="422" y="38"/>
                </a:cubicBezTo>
                <a:cubicBezTo>
                  <a:pt x="423" y="39"/>
                  <a:pt x="424" y="38"/>
                  <a:pt x="424" y="38"/>
                </a:cubicBezTo>
                <a:cubicBezTo>
                  <a:pt x="424" y="39"/>
                  <a:pt x="423" y="38"/>
                  <a:pt x="423" y="39"/>
                </a:cubicBezTo>
                <a:cubicBezTo>
                  <a:pt x="424" y="40"/>
                  <a:pt x="424" y="39"/>
                  <a:pt x="425" y="39"/>
                </a:cubicBezTo>
                <a:cubicBezTo>
                  <a:pt x="425" y="38"/>
                  <a:pt x="425" y="38"/>
                  <a:pt x="425" y="37"/>
                </a:cubicBezTo>
                <a:cubicBezTo>
                  <a:pt x="424" y="37"/>
                  <a:pt x="423" y="37"/>
                  <a:pt x="422" y="37"/>
                </a:cubicBezTo>
                <a:close/>
                <a:moveTo>
                  <a:pt x="402" y="40"/>
                </a:moveTo>
                <a:cubicBezTo>
                  <a:pt x="403" y="40"/>
                  <a:pt x="403" y="41"/>
                  <a:pt x="404" y="41"/>
                </a:cubicBezTo>
                <a:cubicBezTo>
                  <a:pt x="403" y="39"/>
                  <a:pt x="404" y="40"/>
                  <a:pt x="404" y="39"/>
                </a:cubicBezTo>
                <a:cubicBezTo>
                  <a:pt x="403" y="39"/>
                  <a:pt x="403" y="39"/>
                  <a:pt x="402" y="40"/>
                </a:cubicBezTo>
                <a:close/>
                <a:moveTo>
                  <a:pt x="398" y="40"/>
                </a:moveTo>
                <a:cubicBezTo>
                  <a:pt x="398" y="40"/>
                  <a:pt x="399" y="41"/>
                  <a:pt x="400" y="41"/>
                </a:cubicBezTo>
                <a:cubicBezTo>
                  <a:pt x="400" y="40"/>
                  <a:pt x="399" y="40"/>
                  <a:pt x="399" y="40"/>
                </a:cubicBezTo>
                <a:cubicBezTo>
                  <a:pt x="400" y="39"/>
                  <a:pt x="401" y="41"/>
                  <a:pt x="402" y="40"/>
                </a:cubicBezTo>
                <a:cubicBezTo>
                  <a:pt x="402" y="39"/>
                  <a:pt x="400" y="39"/>
                  <a:pt x="399" y="39"/>
                </a:cubicBezTo>
                <a:cubicBezTo>
                  <a:pt x="399" y="39"/>
                  <a:pt x="399" y="40"/>
                  <a:pt x="399" y="40"/>
                </a:cubicBezTo>
                <a:cubicBezTo>
                  <a:pt x="399" y="39"/>
                  <a:pt x="398" y="40"/>
                  <a:pt x="397" y="39"/>
                </a:cubicBezTo>
                <a:cubicBezTo>
                  <a:pt x="395" y="40"/>
                  <a:pt x="397" y="40"/>
                  <a:pt x="398" y="40"/>
                </a:cubicBezTo>
                <a:close/>
                <a:moveTo>
                  <a:pt x="355" y="15"/>
                </a:moveTo>
                <a:cubicBezTo>
                  <a:pt x="357" y="15"/>
                  <a:pt x="357" y="16"/>
                  <a:pt x="358" y="15"/>
                </a:cubicBezTo>
                <a:cubicBezTo>
                  <a:pt x="358" y="15"/>
                  <a:pt x="358" y="14"/>
                  <a:pt x="358" y="14"/>
                </a:cubicBezTo>
                <a:cubicBezTo>
                  <a:pt x="357" y="15"/>
                  <a:pt x="356" y="13"/>
                  <a:pt x="355" y="15"/>
                </a:cubicBezTo>
                <a:close/>
                <a:moveTo>
                  <a:pt x="355" y="16"/>
                </a:moveTo>
                <a:cubicBezTo>
                  <a:pt x="355" y="16"/>
                  <a:pt x="355" y="16"/>
                  <a:pt x="355" y="16"/>
                </a:cubicBezTo>
                <a:cubicBezTo>
                  <a:pt x="355" y="15"/>
                  <a:pt x="355" y="14"/>
                  <a:pt x="354" y="14"/>
                </a:cubicBezTo>
                <a:cubicBezTo>
                  <a:pt x="353" y="15"/>
                  <a:pt x="355" y="15"/>
                  <a:pt x="355" y="16"/>
                </a:cubicBezTo>
                <a:close/>
                <a:moveTo>
                  <a:pt x="350" y="15"/>
                </a:moveTo>
                <a:cubicBezTo>
                  <a:pt x="351" y="15"/>
                  <a:pt x="352" y="15"/>
                  <a:pt x="352" y="14"/>
                </a:cubicBezTo>
                <a:cubicBezTo>
                  <a:pt x="351" y="15"/>
                  <a:pt x="351" y="14"/>
                  <a:pt x="350" y="15"/>
                </a:cubicBezTo>
                <a:close/>
                <a:moveTo>
                  <a:pt x="344" y="28"/>
                </a:moveTo>
                <a:cubicBezTo>
                  <a:pt x="345" y="28"/>
                  <a:pt x="346" y="28"/>
                  <a:pt x="346" y="27"/>
                </a:cubicBezTo>
                <a:cubicBezTo>
                  <a:pt x="345" y="27"/>
                  <a:pt x="344" y="27"/>
                  <a:pt x="344" y="28"/>
                </a:cubicBezTo>
                <a:close/>
                <a:moveTo>
                  <a:pt x="342" y="15"/>
                </a:moveTo>
                <a:cubicBezTo>
                  <a:pt x="344" y="15"/>
                  <a:pt x="344" y="16"/>
                  <a:pt x="344" y="14"/>
                </a:cubicBezTo>
                <a:cubicBezTo>
                  <a:pt x="344" y="14"/>
                  <a:pt x="343" y="14"/>
                  <a:pt x="342" y="15"/>
                </a:cubicBezTo>
                <a:close/>
                <a:moveTo>
                  <a:pt x="320" y="25"/>
                </a:moveTo>
                <a:cubicBezTo>
                  <a:pt x="321" y="25"/>
                  <a:pt x="322" y="25"/>
                  <a:pt x="322" y="25"/>
                </a:cubicBezTo>
                <a:cubicBezTo>
                  <a:pt x="322" y="24"/>
                  <a:pt x="322" y="24"/>
                  <a:pt x="322" y="23"/>
                </a:cubicBezTo>
                <a:cubicBezTo>
                  <a:pt x="322" y="25"/>
                  <a:pt x="321" y="25"/>
                  <a:pt x="320" y="25"/>
                </a:cubicBezTo>
                <a:close/>
                <a:moveTo>
                  <a:pt x="319" y="24"/>
                </a:moveTo>
                <a:cubicBezTo>
                  <a:pt x="319" y="25"/>
                  <a:pt x="319" y="26"/>
                  <a:pt x="320" y="25"/>
                </a:cubicBezTo>
                <a:cubicBezTo>
                  <a:pt x="319" y="23"/>
                  <a:pt x="321" y="25"/>
                  <a:pt x="321" y="24"/>
                </a:cubicBezTo>
                <a:cubicBezTo>
                  <a:pt x="321" y="22"/>
                  <a:pt x="319" y="24"/>
                  <a:pt x="319" y="24"/>
                </a:cubicBezTo>
                <a:close/>
                <a:moveTo>
                  <a:pt x="305" y="18"/>
                </a:moveTo>
                <a:cubicBezTo>
                  <a:pt x="306" y="18"/>
                  <a:pt x="308" y="18"/>
                  <a:pt x="308" y="17"/>
                </a:cubicBezTo>
                <a:cubicBezTo>
                  <a:pt x="307" y="18"/>
                  <a:pt x="306" y="17"/>
                  <a:pt x="305" y="18"/>
                </a:cubicBezTo>
                <a:close/>
                <a:moveTo>
                  <a:pt x="293" y="17"/>
                </a:moveTo>
                <a:cubicBezTo>
                  <a:pt x="293" y="17"/>
                  <a:pt x="294" y="17"/>
                  <a:pt x="294" y="17"/>
                </a:cubicBezTo>
                <a:cubicBezTo>
                  <a:pt x="294" y="15"/>
                  <a:pt x="294" y="15"/>
                  <a:pt x="293" y="15"/>
                </a:cubicBezTo>
                <a:cubicBezTo>
                  <a:pt x="293" y="15"/>
                  <a:pt x="293" y="16"/>
                  <a:pt x="292" y="15"/>
                </a:cubicBezTo>
                <a:cubicBezTo>
                  <a:pt x="292" y="17"/>
                  <a:pt x="293" y="17"/>
                  <a:pt x="293" y="17"/>
                </a:cubicBezTo>
                <a:close/>
                <a:moveTo>
                  <a:pt x="290" y="15"/>
                </a:moveTo>
                <a:cubicBezTo>
                  <a:pt x="290" y="16"/>
                  <a:pt x="291" y="17"/>
                  <a:pt x="291" y="18"/>
                </a:cubicBezTo>
                <a:cubicBezTo>
                  <a:pt x="291" y="17"/>
                  <a:pt x="292" y="15"/>
                  <a:pt x="290" y="15"/>
                </a:cubicBezTo>
                <a:close/>
                <a:moveTo>
                  <a:pt x="290" y="23"/>
                </a:moveTo>
                <a:cubicBezTo>
                  <a:pt x="291" y="22"/>
                  <a:pt x="293" y="23"/>
                  <a:pt x="294" y="22"/>
                </a:cubicBezTo>
                <a:cubicBezTo>
                  <a:pt x="293" y="21"/>
                  <a:pt x="293" y="22"/>
                  <a:pt x="293" y="22"/>
                </a:cubicBezTo>
                <a:cubicBezTo>
                  <a:pt x="292" y="22"/>
                  <a:pt x="290" y="21"/>
                  <a:pt x="290" y="23"/>
                </a:cubicBezTo>
                <a:close/>
                <a:moveTo>
                  <a:pt x="279" y="19"/>
                </a:moveTo>
                <a:cubicBezTo>
                  <a:pt x="278" y="20"/>
                  <a:pt x="278" y="20"/>
                  <a:pt x="277" y="21"/>
                </a:cubicBezTo>
                <a:cubicBezTo>
                  <a:pt x="278" y="20"/>
                  <a:pt x="278" y="21"/>
                  <a:pt x="279" y="21"/>
                </a:cubicBezTo>
                <a:lnTo>
                  <a:pt x="279" y="19"/>
                </a:lnTo>
                <a:close/>
                <a:moveTo>
                  <a:pt x="281" y="17"/>
                </a:moveTo>
                <a:cubicBezTo>
                  <a:pt x="282" y="17"/>
                  <a:pt x="282" y="17"/>
                  <a:pt x="282" y="17"/>
                </a:cubicBezTo>
                <a:cubicBezTo>
                  <a:pt x="283" y="16"/>
                  <a:pt x="282" y="14"/>
                  <a:pt x="282" y="15"/>
                </a:cubicBezTo>
                <a:cubicBezTo>
                  <a:pt x="283" y="16"/>
                  <a:pt x="281" y="17"/>
                  <a:pt x="281" y="17"/>
                </a:cubicBezTo>
                <a:close/>
                <a:moveTo>
                  <a:pt x="276" y="16"/>
                </a:moveTo>
                <a:cubicBezTo>
                  <a:pt x="277" y="15"/>
                  <a:pt x="278" y="16"/>
                  <a:pt x="278" y="15"/>
                </a:cubicBezTo>
                <a:cubicBezTo>
                  <a:pt x="277" y="15"/>
                  <a:pt x="276" y="14"/>
                  <a:pt x="276" y="16"/>
                </a:cubicBezTo>
                <a:close/>
                <a:moveTo>
                  <a:pt x="276" y="16"/>
                </a:moveTo>
                <a:cubicBezTo>
                  <a:pt x="276" y="18"/>
                  <a:pt x="278" y="16"/>
                  <a:pt x="279" y="17"/>
                </a:cubicBezTo>
                <a:cubicBezTo>
                  <a:pt x="280" y="16"/>
                  <a:pt x="281" y="17"/>
                  <a:pt x="281" y="16"/>
                </a:cubicBezTo>
                <a:cubicBezTo>
                  <a:pt x="278" y="16"/>
                  <a:pt x="278" y="17"/>
                  <a:pt x="276" y="16"/>
                </a:cubicBezTo>
                <a:close/>
                <a:moveTo>
                  <a:pt x="510" y="40"/>
                </a:moveTo>
                <a:cubicBezTo>
                  <a:pt x="510" y="39"/>
                  <a:pt x="511" y="38"/>
                  <a:pt x="512" y="38"/>
                </a:cubicBezTo>
                <a:cubicBezTo>
                  <a:pt x="512" y="39"/>
                  <a:pt x="511" y="39"/>
                  <a:pt x="511" y="39"/>
                </a:cubicBezTo>
                <a:cubicBezTo>
                  <a:pt x="511" y="39"/>
                  <a:pt x="511" y="39"/>
                  <a:pt x="511" y="39"/>
                </a:cubicBezTo>
                <a:cubicBezTo>
                  <a:pt x="511" y="40"/>
                  <a:pt x="510" y="40"/>
                  <a:pt x="510" y="40"/>
                </a:cubicBezTo>
                <a:close/>
                <a:moveTo>
                  <a:pt x="118" y="37"/>
                </a:moveTo>
                <a:cubicBezTo>
                  <a:pt x="118" y="36"/>
                  <a:pt x="119" y="37"/>
                  <a:pt x="120" y="37"/>
                </a:cubicBezTo>
                <a:cubicBezTo>
                  <a:pt x="120" y="38"/>
                  <a:pt x="119" y="38"/>
                  <a:pt x="118" y="37"/>
                </a:cubicBezTo>
                <a:close/>
                <a:moveTo>
                  <a:pt x="392" y="41"/>
                </a:moveTo>
                <a:cubicBezTo>
                  <a:pt x="391" y="42"/>
                  <a:pt x="389" y="43"/>
                  <a:pt x="388" y="42"/>
                </a:cubicBezTo>
                <a:cubicBezTo>
                  <a:pt x="388" y="40"/>
                  <a:pt x="388" y="42"/>
                  <a:pt x="389" y="42"/>
                </a:cubicBezTo>
                <a:cubicBezTo>
                  <a:pt x="389" y="41"/>
                  <a:pt x="391" y="41"/>
                  <a:pt x="392" y="41"/>
                </a:cubicBezTo>
                <a:close/>
                <a:moveTo>
                  <a:pt x="347" y="40"/>
                </a:moveTo>
                <a:cubicBezTo>
                  <a:pt x="346" y="41"/>
                  <a:pt x="344" y="41"/>
                  <a:pt x="342" y="41"/>
                </a:cubicBezTo>
                <a:cubicBezTo>
                  <a:pt x="343" y="40"/>
                  <a:pt x="345" y="40"/>
                  <a:pt x="347" y="40"/>
                </a:cubicBezTo>
                <a:close/>
                <a:moveTo>
                  <a:pt x="147" y="17"/>
                </a:moveTo>
                <a:cubicBezTo>
                  <a:pt x="147" y="15"/>
                  <a:pt x="150" y="16"/>
                  <a:pt x="151" y="16"/>
                </a:cubicBezTo>
                <a:cubicBezTo>
                  <a:pt x="152" y="16"/>
                  <a:pt x="154" y="15"/>
                  <a:pt x="154" y="17"/>
                </a:cubicBezTo>
                <a:cubicBezTo>
                  <a:pt x="151" y="16"/>
                  <a:pt x="149" y="16"/>
                  <a:pt x="147" y="17"/>
                </a:cubicBezTo>
                <a:close/>
                <a:moveTo>
                  <a:pt x="108" y="28"/>
                </a:moveTo>
                <a:cubicBezTo>
                  <a:pt x="109" y="29"/>
                  <a:pt x="109" y="28"/>
                  <a:pt x="109" y="28"/>
                </a:cubicBezTo>
                <a:cubicBezTo>
                  <a:pt x="110" y="29"/>
                  <a:pt x="110" y="30"/>
                  <a:pt x="110" y="31"/>
                </a:cubicBezTo>
                <a:cubicBezTo>
                  <a:pt x="109" y="31"/>
                  <a:pt x="108" y="30"/>
                  <a:pt x="108" y="28"/>
                </a:cubicBezTo>
                <a:close/>
                <a:moveTo>
                  <a:pt x="140" y="15"/>
                </a:moveTo>
                <a:cubicBezTo>
                  <a:pt x="141" y="15"/>
                  <a:pt x="143" y="15"/>
                  <a:pt x="145" y="15"/>
                </a:cubicBezTo>
                <a:cubicBezTo>
                  <a:pt x="144" y="16"/>
                  <a:pt x="142" y="15"/>
                  <a:pt x="140" y="15"/>
                </a:cubicBezTo>
                <a:close/>
                <a:moveTo>
                  <a:pt x="169" y="18"/>
                </a:moveTo>
                <a:cubicBezTo>
                  <a:pt x="167" y="18"/>
                  <a:pt x="165" y="18"/>
                  <a:pt x="164" y="18"/>
                </a:cubicBezTo>
                <a:cubicBezTo>
                  <a:pt x="167" y="16"/>
                  <a:pt x="170" y="18"/>
                  <a:pt x="174" y="18"/>
                </a:cubicBezTo>
                <a:cubicBezTo>
                  <a:pt x="175" y="18"/>
                  <a:pt x="171" y="18"/>
                  <a:pt x="169" y="18"/>
                </a:cubicBezTo>
                <a:close/>
                <a:moveTo>
                  <a:pt x="106" y="27"/>
                </a:moveTo>
                <a:cubicBezTo>
                  <a:pt x="109" y="27"/>
                  <a:pt x="109" y="27"/>
                  <a:pt x="109" y="27"/>
                </a:cubicBezTo>
                <a:cubicBezTo>
                  <a:pt x="109" y="27"/>
                  <a:pt x="106" y="28"/>
                  <a:pt x="106" y="27"/>
                </a:cubicBezTo>
                <a:close/>
                <a:moveTo>
                  <a:pt x="97" y="28"/>
                </a:moveTo>
                <a:cubicBezTo>
                  <a:pt x="97" y="27"/>
                  <a:pt x="98" y="27"/>
                  <a:pt x="99" y="27"/>
                </a:cubicBezTo>
                <a:cubicBezTo>
                  <a:pt x="98" y="28"/>
                  <a:pt x="98" y="28"/>
                  <a:pt x="97" y="28"/>
                </a:cubicBezTo>
                <a:close/>
                <a:moveTo>
                  <a:pt x="102" y="27"/>
                </a:moveTo>
                <a:cubicBezTo>
                  <a:pt x="103" y="26"/>
                  <a:pt x="104" y="27"/>
                  <a:pt x="105" y="27"/>
                </a:cubicBezTo>
                <a:cubicBezTo>
                  <a:pt x="105" y="28"/>
                  <a:pt x="104" y="28"/>
                  <a:pt x="103" y="28"/>
                </a:cubicBezTo>
                <a:cubicBezTo>
                  <a:pt x="103" y="27"/>
                  <a:pt x="103" y="27"/>
                  <a:pt x="102" y="27"/>
                </a:cubicBezTo>
                <a:close/>
                <a:moveTo>
                  <a:pt x="133" y="36"/>
                </a:moveTo>
                <a:cubicBezTo>
                  <a:pt x="134" y="36"/>
                  <a:pt x="134" y="35"/>
                  <a:pt x="135" y="35"/>
                </a:cubicBezTo>
                <a:cubicBezTo>
                  <a:pt x="136" y="37"/>
                  <a:pt x="137" y="35"/>
                  <a:pt x="138" y="36"/>
                </a:cubicBezTo>
                <a:cubicBezTo>
                  <a:pt x="138" y="36"/>
                  <a:pt x="138" y="36"/>
                  <a:pt x="138" y="37"/>
                </a:cubicBezTo>
                <a:cubicBezTo>
                  <a:pt x="137" y="36"/>
                  <a:pt x="136" y="37"/>
                  <a:pt x="135" y="36"/>
                </a:cubicBezTo>
                <a:cubicBezTo>
                  <a:pt x="135" y="37"/>
                  <a:pt x="133" y="38"/>
                  <a:pt x="133" y="36"/>
                </a:cubicBezTo>
                <a:close/>
                <a:moveTo>
                  <a:pt x="566" y="50"/>
                </a:moveTo>
                <a:cubicBezTo>
                  <a:pt x="563" y="50"/>
                  <a:pt x="561" y="50"/>
                  <a:pt x="559" y="50"/>
                </a:cubicBezTo>
                <a:cubicBezTo>
                  <a:pt x="561" y="49"/>
                  <a:pt x="563" y="49"/>
                  <a:pt x="565" y="49"/>
                </a:cubicBezTo>
                <a:cubicBezTo>
                  <a:pt x="566" y="49"/>
                  <a:pt x="566" y="49"/>
                  <a:pt x="566" y="50"/>
                </a:cubicBezTo>
                <a:close/>
                <a:moveTo>
                  <a:pt x="430" y="13"/>
                </a:moveTo>
                <a:cubicBezTo>
                  <a:pt x="433" y="13"/>
                  <a:pt x="433" y="13"/>
                  <a:pt x="433" y="13"/>
                </a:cubicBezTo>
                <a:cubicBezTo>
                  <a:pt x="433" y="14"/>
                  <a:pt x="430" y="15"/>
                  <a:pt x="430" y="13"/>
                </a:cubicBezTo>
                <a:close/>
                <a:moveTo>
                  <a:pt x="624" y="12"/>
                </a:moveTo>
                <a:cubicBezTo>
                  <a:pt x="624" y="12"/>
                  <a:pt x="626" y="11"/>
                  <a:pt x="626" y="11"/>
                </a:cubicBezTo>
                <a:cubicBezTo>
                  <a:pt x="627" y="11"/>
                  <a:pt x="628" y="12"/>
                  <a:pt x="628" y="12"/>
                </a:cubicBezTo>
                <a:cubicBezTo>
                  <a:pt x="626" y="12"/>
                  <a:pt x="626" y="12"/>
                  <a:pt x="624" y="12"/>
                </a:cubicBezTo>
                <a:close/>
                <a:moveTo>
                  <a:pt x="446" y="13"/>
                </a:moveTo>
                <a:cubicBezTo>
                  <a:pt x="447" y="14"/>
                  <a:pt x="449" y="14"/>
                  <a:pt x="450" y="14"/>
                </a:cubicBezTo>
                <a:cubicBezTo>
                  <a:pt x="451" y="14"/>
                  <a:pt x="453" y="13"/>
                  <a:pt x="453" y="14"/>
                </a:cubicBezTo>
                <a:cubicBezTo>
                  <a:pt x="451" y="14"/>
                  <a:pt x="447" y="16"/>
                  <a:pt x="446" y="13"/>
                </a:cubicBezTo>
                <a:close/>
                <a:moveTo>
                  <a:pt x="527" y="15"/>
                </a:moveTo>
                <a:cubicBezTo>
                  <a:pt x="526" y="14"/>
                  <a:pt x="530" y="15"/>
                  <a:pt x="530" y="14"/>
                </a:cubicBezTo>
                <a:cubicBezTo>
                  <a:pt x="530" y="15"/>
                  <a:pt x="531" y="15"/>
                  <a:pt x="531" y="15"/>
                </a:cubicBezTo>
                <a:cubicBezTo>
                  <a:pt x="531" y="16"/>
                  <a:pt x="528" y="15"/>
                  <a:pt x="527" y="15"/>
                </a:cubicBezTo>
                <a:close/>
                <a:moveTo>
                  <a:pt x="466" y="17"/>
                </a:moveTo>
                <a:cubicBezTo>
                  <a:pt x="467" y="17"/>
                  <a:pt x="468" y="18"/>
                  <a:pt x="468" y="19"/>
                </a:cubicBezTo>
                <a:cubicBezTo>
                  <a:pt x="467" y="19"/>
                  <a:pt x="466" y="19"/>
                  <a:pt x="466" y="17"/>
                </a:cubicBezTo>
                <a:close/>
                <a:moveTo>
                  <a:pt x="444" y="17"/>
                </a:moveTo>
                <a:cubicBezTo>
                  <a:pt x="444" y="15"/>
                  <a:pt x="446" y="17"/>
                  <a:pt x="446" y="16"/>
                </a:cubicBezTo>
                <a:cubicBezTo>
                  <a:pt x="446" y="17"/>
                  <a:pt x="448" y="15"/>
                  <a:pt x="448" y="17"/>
                </a:cubicBezTo>
                <a:cubicBezTo>
                  <a:pt x="447" y="17"/>
                  <a:pt x="446" y="16"/>
                  <a:pt x="444" y="17"/>
                </a:cubicBezTo>
                <a:close/>
                <a:moveTo>
                  <a:pt x="434" y="16"/>
                </a:moveTo>
                <a:cubicBezTo>
                  <a:pt x="435" y="16"/>
                  <a:pt x="435" y="17"/>
                  <a:pt x="437" y="18"/>
                </a:cubicBezTo>
                <a:cubicBezTo>
                  <a:pt x="437" y="18"/>
                  <a:pt x="433" y="18"/>
                  <a:pt x="434" y="16"/>
                </a:cubicBezTo>
                <a:close/>
                <a:moveTo>
                  <a:pt x="445" y="18"/>
                </a:moveTo>
                <a:cubicBezTo>
                  <a:pt x="446" y="18"/>
                  <a:pt x="447" y="18"/>
                  <a:pt x="447" y="19"/>
                </a:cubicBezTo>
                <a:cubicBezTo>
                  <a:pt x="447" y="19"/>
                  <a:pt x="445" y="19"/>
                  <a:pt x="445" y="18"/>
                </a:cubicBezTo>
                <a:close/>
                <a:moveTo>
                  <a:pt x="449" y="19"/>
                </a:moveTo>
                <a:cubicBezTo>
                  <a:pt x="449" y="18"/>
                  <a:pt x="448" y="19"/>
                  <a:pt x="448" y="17"/>
                </a:cubicBezTo>
                <a:cubicBezTo>
                  <a:pt x="449" y="17"/>
                  <a:pt x="449" y="19"/>
                  <a:pt x="450" y="19"/>
                </a:cubicBezTo>
                <a:cubicBezTo>
                  <a:pt x="450" y="19"/>
                  <a:pt x="450" y="19"/>
                  <a:pt x="449" y="19"/>
                </a:cubicBezTo>
                <a:close/>
                <a:moveTo>
                  <a:pt x="581" y="49"/>
                </a:moveTo>
                <a:cubicBezTo>
                  <a:pt x="581" y="50"/>
                  <a:pt x="579" y="50"/>
                  <a:pt x="578" y="50"/>
                </a:cubicBezTo>
                <a:cubicBezTo>
                  <a:pt x="575" y="50"/>
                  <a:pt x="572" y="50"/>
                  <a:pt x="570" y="49"/>
                </a:cubicBezTo>
                <a:cubicBezTo>
                  <a:pt x="568" y="49"/>
                  <a:pt x="567" y="51"/>
                  <a:pt x="566" y="49"/>
                </a:cubicBezTo>
                <a:cubicBezTo>
                  <a:pt x="569" y="50"/>
                  <a:pt x="572" y="49"/>
                  <a:pt x="574" y="49"/>
                </a:cubicBezTo>
                <a:cubicBezTo>
                  <a:pt x="576" y="49"/>
                  <a:pt x="579" y="49"/>
                  <a:pt x="581" y="49"/>
                </a:cubicBezTo>
                <a:close/>
                <a:moveTo>
                  <a:pt x="553" y="49"/>
                </a:moveTo>
                <a:cubicBezTo>
                  <a:pt x="553" y="50"/>
                  <a:pt x="551" y="50"/>
                  <a:pt x="550" y="49"/>
                </a:cubicBezTo>
                <a:cubicBezTo>
                  <a:pt x="551" y="48"/>
                  <a:pt x="552" y="49"/>
                  <a:pt x="553" y="49"/>
                </a:cubicBezTo>
                <a:close/>
                <a:moveTo>
                  <a:pt x="535" y="49"/>
                </a:moveTo>
                <a:cubicBezTo>
                  <a:pt x="534" y="49"/>
                  <a:pt x="533" y="49"/>
                  <a:pt x="532" y="49"/>
                </a:cubicBezTo>
                <a:cubicBezTo>
                  <a:pt x="532" y="48"/>
                  <a:pt x="534" y="49"/>
                  <a:pt x="535" y="49"/>
                </a:cubicBezTo>
                <a:close/>
                <a:moveTo>
                  <a:pt x="549" y="49"/>
                </a:moveTo>
                <a:cubicBezTo>
                  <a:pt x="549" y="50"/>
                  <a:pt x="546" y="50"/>
                  <a:pt x="545" y="49"/>
                </a:cubicBezTo>
                <a:cubicBezTo>
                  <a:pt x="546" y="48"/>
                  <a:pt x="548" y="49"/>
                  <a:pt x="549" y="49"/>
                </a:cubicBezTo>
                <a:close/>
                <a:moveTo>
                  <a:pt x="606" y="48"/>
                </a:moveTo>
                <a:cubicBezTo>
                  <a:pt x="605" y="49"/>
                  <a:pt x="604" y="49"/>
                  <a:pt x="603" y="49"/>
                </a:cubicBezTo>
                <a:cubicBezTo>
                  <a:pt x="603" y="48"/>
                  <a:pt x="605" y="49"/>
                  <a:pt x="606" y="48"/>
                </a:cubicBezTo>
                <a:close/>
                <a:moveTo>
                  <a:pt x="632" y="47"/>
                </a:moveTo>
                <a:cubicBezTo>
                  <a:pt x="631" y="48"/>
                  <a:pt x="631" y="47"/>
                  <a:pt x="630" y="47"/>
                </a:cubicBezTo>
                <a:cubicBezTo>
                  <a:pt x="627" y="47"/>
                  <a:pt x="623" y="48"/>
                  <a:pt x="620" y="48"/>
                </a:cubicBezTo>
                <a:cubicBezTo>
                  <a:pt x="621" y="46"/>
                  <a:pt x="622" y="47"/>
                  <a:pt x="623" y="47"/>
                </a:cubicBezTo>
                <a:cubicBezTo>
                  <a:pt x="626" y="47"/>
                  <a:pt x="628" y="47"/>
                  <a:pt x="632" y="47"/>
                </a:cubicBezTo>
                <a:close/>
                <a:moveTo>
                  <a:pt x="586" y="49"/>
                </a:moveTo>
                <a:cubicBezTo>
                  <a:pt x="585" y="50"/>
                  <a:pt x="582" y="50"/>
                  <a:pt x="582" y="49"/>
                </a:cubicBezTo>
                <a:cubicBezTo>
                  <a:pt x="583" y="49"/>
                  <a:pt x="584" y="49"/>
                  <a:pt x="586" y="49"/>
                </a:cubicBezTo>
                <a:close/>
                <a:moveTo>
                  <a:pt x="602" y="48"/>
                </a:moveTo>
                <a:cubicBezTo>
                  <a:pt x="602" y="49"/>
                  <a:pt x="600" y="49"/>
                  <a:pt x="600" y="49"/>
                </a:cubicBezTo>
                <a:cubicBezTo>
                  <a:pt x="600" y="48"/>
                  <a:pt x="601" y="48"/>
                  <a:pt x="602" y="48"/>
                </a:cubicBezTo>
                <a:close/>
                <a:moveTo>
                  <a:pt x="401" y="14"/>
                </a:moveTo>
                <a:cubicBezTo>
                  <a:pt x="402" y="13"/>
                  <a:pt x="404" y="14"/>
                  <a:pt x="405" y="13"/>
                </a:cubicBezTo>
                <a:cubicBezTo>
                  <a:pt x="404" y="14"/>
                  <a:pt x="402" y="13"/>
                  <a:pt x="401" y="14"/>
                </a:cubicBezTo>
                <a:close/>
                <a:moveTo>
                  <a:pt x="225" y="14"/>
                </a:moveTo>
                <a:cubicBezTo>
                  <a:pt x="226" y="14"/>
                  <a:pt x="227" y="14"/>
                  <a:pt x="227" y="13"/>
                </a:cubicBezTo>
                <a:cubicBezTo>
                  <a:pt x="227" y="13"/>
                  <a:pt x="227" y="12"/>
                  <a:pt x="227" y="12"/>
                </a:cubicBezTo>
                <a:cubicBezTo>
                  <a:pt x="227" y="11"/>
                  <a:pt x="227" y="13"/>
                  <a:pt x="228" y="13"/>
                </a:cubicBezTo>
                <a:cubicBezTo>
                  <a:pt x="227" y="14"/>
                  <a:pt x="226" y="15"/>
                  <a:pt x="225" y="14"/>
                </a:cubicBezTo>
                <a:close/>
                <a:moveTo>
                  <a:pt x="217" y="13"/>
                </a:moveTo>
                <a:cubicBezTo>
                  <a:pt x="218" y="11"/>
                  <a:pt x="219" y="12"/>
                  <a:pt x="220" y="13"/>
                </a:cubicBezTo>
                <a:cubicBezTo>
                  <a:pt x="220" y="14"/>
                  <a:pt x="218" y="13"/>
                  <a:pt x="217" y="13"/>
                </a:cubicBezTo>
                <a:close/>
                <a:moveTo>
                  <a:pt x="228" y="9"/>
                </a:moveTo>
                <a:cubicBezTo>
                  <a:pt x="229" y="9"/>
                  <a:pt x="230" y="9"/>
                  <a:pt x="230" y="10"/>
                </a:cubicBezTo>
                <a:cubicBezTo>
                  <a:pt x="230" y="9"/>
                  <a:pt x="228" y="11"/>
                  <a:pt x="228" y="9"/>
                </a:cubicBezTo>
                <a:close/>
                <a:moveTo>
                  <a:pt x="221" y="10"/>
                </a:moveTo>
                <a:cubicBezTo>
                  <a:pt x="221" y="9"/>
                  <a:pt x="223" y="10"/>
                  <a:pt x="223" y="10"/>
                </a:cubicBezTo>
                <a:cubicBezTo>
                  <a:pt x="224" y="10"/>
                  <a:pt x="224" y="10"/>
                  <a:pt x="225" y="10"/>
                </a:cubicBezTo>
                <a:cubicBezTo>
                  <a:pt x="224" y="11"/>
                  <a:pt x="222" y="10"/>
                  <a:pt x="221" y="10"/>
                </a:cubicBezTo>
                <a:close/>
                <a:moveTo>
                  <a:pt x="228" y="12"/>
                </a:moveTo>
                <a:cubicBezTo>
                  <a:pt x="228" y="11"/>
                  <a:pt x="229" y="12"/>
                  <a:pt x="229" y="12"/>
                </a:cubicBezTo>
                <a:cubicBezTo>
                  <a:pt x="230" y="12"/>
                  <a:pt x="230" y="11"/>
                  <a:pt x="230" y="11"/>
                </a:cubicBezTo>
                <a:cubicBezTo>
                  <a:pt x="230" y="11"/>
                  <a:pt x="230" y="12"/>
                  <a:pt x="231" y="11"/>
                </a:cubicBezTo>
                <a:cubicBezTo>
                  <a:pt x="231" y="11"/>
                  <a:pt x="232" y="10"/>
                  <a:pt x="233" y="10"/>
                </a:cubicBezTo>
                <a:cubicBezTo>
                  <a:pt x="233" y="12"/>
                  <a:pt x="232" y="11"/>
                  <a:pt x="231" y="11"/>
                </a:cubicBezTo>
                <a:cubicBezTo>
                  <a:pt x="232" y="12"/>
                  <a:pt x="231" y="13"/>
                  <a:pt x="232" y="13"/>
                </a:cubicBezTo>
                <a:cubicBezTo>
                  <a:pt x="231" y="14"/>
                  <a:pt x="231" y="13"/>
                  <a:pt x="231" y="13"/>
                </a:cubicBezTo>
                <a:cubicBezTo>
                  <a:pt x="230" y="13"/>
                  <a:pt x="231" y="13"/>
                  <a:pt x="230" y="13"/>
                </a:cubicBezTo>
                <a:cubicBezTo>
                  <a:pt x="230" y="14"/>
                  <a:pt x="229" y="12"/>
                  <a:pt x="228" y="13"/>
                </a:cubicBezTo>
                <a:cubicBezTo>
                  <a:pt x="228" y="12"/>
                  <a:pt x="228" y="12"/>
                  <a:pt x="228" y="12"/>
                </a:cubicBezTo>
                <a:close/>
                <a:moveTo>
                  <a:pt x="246" y="13"/>
                </a:moveTo>
                <a:cubicBezTo>
                  <a:pt x="248" y="13"/>
                  <a:pt x="248" y="12"/>
                  <a:pt x="250" y="12"/>
                </a:cubicBezTo>
                <a:cubicBezTo>
                  <a:pt x="250" y="13"/>
                  <a:pt x="250" y="13"/>
                  <a:pt x="251" y="13"/>
                </a:cubicBezTo>
                <a:cubicBezTo>
                  <a:pt x="250" y="15"/>
                  <a:pt x="248" y="15"/>
                  <a:pt x="247" y="13"/>
                </a:cubicBezTo>
                <a:cubicBezTo>
                  <a:pt x="247" y="14"/>
                  <a:pt x="248" y="14"/>
                  <a:pt x="247" y="15"/>
                </a:cubicBezTo>
                <a:cubicBezTo>
                  <a:pt x="248" y="15"/>
                  <a:pt x="252" y="15"/>
                  <a:pt x="252" y="17"/>
                </a:cubicBezTo>
                <a:cubicBezTo>
                  <a:pt x="251" y="17"/>
                  <a:pt x="250" y="16"/>
                  <a:pt x="249" y="16"/>
                </a:cubicBezTo>
                <a:cubicBezTo>
                  <a:pt x="249" y="16"/>
                  <a:pt x="248" y="17"/>
                  <a:pt x="249" y="17"/>
                </a:cubicBezTo>
                <a:cubicBezTo>
                  <a:pt x="247" y="18"/>
                  <a:pt x="243" y="16"/>
                  <a:pt x="241" y="17"/>
                </a:cubicBezTo>
                <a:cubicBezTo>
                  <a:pt x="242" y="16"/>
                  <a:pt x="244" y="16"/>
                  <a:pt x="244" y="16"/>
                </a:cubicBezTo>
                <a:cubicBezTo>
                  <a:pt x="245" y="15"/>
                  <a:pt x="243" y="14"/>
                  <a:pt x="243" y="15"/>
                </a:cubicBezTo>
                <a:cubicBezTo>
                  <a:pt x="242" y="14"/>
                  <a:pt x="244" y="14"/>
                  <a:pt x="245" y="14"/>
                </a:cubicBezTo>
                <a:cubicBezTo>
                  <a:pt x="246" y="15"/>
                  <a:pt x="245" y="15"/>
                  <a:pt x="245" y="16"/>
                </a:cubicBezTo>
                <a:cubicBezTo>
                  <a:pt x="246" y="16"/>
                  <a:pt x="246" y="17"/>
                  <a:pt x="247" y="17"/>
                </a:cubicBezTo>
                <a:cubicBezTo>
                  <a:pt x="248" y="15"/>
                  <a:pt x="246" y="16"/>
                  <a:pt x="246" y="15"/>
                </a:cubicBezTo>
                <a:cubicBezTo>
                  <a:pt x="246" y="15"/>
                  <a:pt x="247" y="15"/>
                  <a:pt x="247" y="15"/>
                </a:cubicBezTo>
                <a:cubicBezTo>
                  <a:pt x="246" y="14"/>
                  <a:pt x="245" y="15"/>
                  <a:pt x="246" y="13"/>
                </a:cubicBezTo>
                <a:cubicBezTo>
                  <a:pt x="246" y="13"/>
                  <a:pt x="246" y="13"/>
                  <a:pt x="246" y="13"/>
                </a:cubicBezTo>
                <a:close/>
                <a:moveTo>
                  <a:pt x="228" y="6"/>
                </a:moveTo>
                <a:cubicBezTo>
                  <a:pt x="229" y="6"/>
                  <a:pt x="231" y="5"/>
                  <a:pt x="232" y="5"/>
                </a:cubicBezTo>
                <a:cubicBezTo>
                  <a:pt x="233" y="4"/>
                  <a:pt x="232" y="5"/>
                  <a:pt x="233" y="5"/>
                </a:cubicBezTo>
                <a:cubicBezTo>
                  <a:pt x="235" y="4"/>
                  <a:pt x="238" y="3"/>
                  <a:pt x="241" y="3"/>
                </a:cubicBezTo>
                <a:cubicBezTo>
                  <a:pt x="242" y="4"/>
                  <a:pt x="242" y="4"/>
                  <a:pt x="243" y="4"/>
                </a:cubicBezTo>
                <a:cubicBezTo>
                  <a:pt x="243" y="6"/>
                  <a:pt x="241" y="5"/>
                  <a:pt x="241" y="7"/>
                </a:cubicBezTo>
                <a:cubicBezTo>
                  <a:pt x="240" y="8"/>
                  <a:pt x="240" y="7"/>
                  <a:pt x="239" y="7"/>
                </a:cubicBezTo>
                <a:cubicBezTo>
                  <a:pt x="239" y="9"/>
                  <a:pt x="241" y="8"/>
                  <a:pt x="242" y="9"/>
                </a:cubicBezTo>
                <a:cubicBezTo>
                  <a:pt x="242" y="9"/>
                  <a:pt x="242" y="9"/>
                  <a:pt x="242" y="10"/>
                </a:cubicBezTo>
                <a:cubicBezTo>
                  <a:pt x="240" y="9"/>
                  <a:pt x="238" y="10"/>
                  <a:pt x="235" y="9"/>
                </a:cubicBezTo>
                <a:cubicBezTo>
                  <a:pt x="235" y="9"/>
                  <a:pt x="236" y="9"/>
                  <a:pt x="236" y="9"/>
                </a:cubicBezTo>
                <a:cubicBezTo>
                  <a:pt x="237" y="9"/>
                  <a:pt x="238" y="8"/>
                  <a:pt x="238" y="7"/>
                </a:cubicBezTo>
                <a:cubicBezTo>
                  <a:pt x="237" y="6"/>
                  <a:pt x="237" y="7"/>
                  <a:pt x="236" y="8"/>
                </a:cubicBezTo>
                <a:cubicBezTo>
                  <a:pt x="234" y="7"/>
                  <a:pt x="231" y="6"/>
                  <a:pt x="229" y="7"/>
                </a:cubicBezTo>
                <a:cubicBezTo>
                  <a:pt x="229" y="7"/>
                  <a:pt x="229" y="6"/>
                  <a:pt x="228" y="6"/>
                </a:cubicBezTo>
                <a:close/>
                <a:moveTo>
                  <a:pt x="234" y="6"/>
                </a:moveTo>
                <a:cubicBezTo>
                  <a:pt x="234" y="6"/>
                  <a:pt x="235" y="6"/>
                  <a:pt x="235" y="7"/>
                </a:cubicBezTo>
                <a:cubicBezTo>
                  <a:pt x="236" y="5"/>
                  <a:pt x="234" y="6"/>
                  <a:pt x="233" y="5"/>
                </a:cubicBezTo>
                <a:cubicBezTo>
                  <a:pt x="231" y="5"/>
                  <a:pt x="233" y="6"/>
                  <a:pt x="234" y="6"/>
                </a:cubicBezTo>
                <a:close/>
                <a:moveTo>
                  <a:pt x="243" y="12"/>
                </a:moveTo>
                <a:cubicBezTo>
                  <a:pt x="243" y="12"/>
                  <a:pt x="242" y="12"/>
                  <a:pt x="242" y="13"/>
                </a:cubicBezTo>
                <a:cubicBezTo>
                  <a:pt x="242" y="13"/>
                  <a:pt x="244" y="13"/>
                  <a:pt x="244" y="13"/>
                </a:cubicBezTo>
                <a:cubicBezTo>
                  <a:pt x="244" y="13"/>
                  <a:pt x="244" y="13"/>
                  <a:pt x="244" y="13"/>
                </a:cubicBezTo>
                <a:cubicBezTo>
                  <a:pt x="244" y="11"/>
                  <a:pt x="245" y="11"/>
                  <a:pt x="243" y="11"/>
                </a:cubicBezTo>
                <a:cubicBezTo>
                  <a:pt x="244" y="10"/>
                  <a:pt x="244" y="10"/>
                  <a:pt x="245" y="11"/>
                </a:cubicBezTo>
                <a:cubicBezTo>
                  <a:pt x="245" y="11"/>
                  <a:pt x="244" y="11"/>
                  <a:pt x="244" y="11"/>
                </a:cubicBezTo>
                <a:cubicBezTo>
                  <a:pt x="244" y="11"/>
                  <a:pt x="246" y="11"/>
                  <a:pt x="247" y="11"/>
                </a:cubicBezTo>
                <a:cubicBezTo>
                  <a:pt x="247" y="12"/>
                  <a:pt x="246" y="12"/>
                  <a:pt x="246" y="12"/>
                </a:cubicBezTo>
                <a:cubicBezTo>
                  <a:pt x="245" y="13"/>
                  <a:pt x="243" y="14"/>
                  <a:pt x="241" y="14"/>
                </a:cubicBezTo>
                <a:cubicBezTo>
                  <a:pt x="241" y="14"/>
                  <a:pt x="241" y="13"/>
                  <a:pt x="241" y="13"/>
                </a:cubicBezTo>
                <a:cubicBezTo>
                  <a:pt x="241" y="13"/>
                  <a:pt x="241" y="15"/>
                  <a:pt x="239" y="14"/>
                </a:cubicBezTo>
                <a:cubicBezTo>
                  <a:pt x="240" y="13"/>
                  <a:pt x="239" y="13"/>
                  <a:pt x="239" y="13"/>
                </a:cubicBezTo>
                <a:cubicBezTo>
                  <a:pt x="239" y="10"/>
                  <a:pt x="241" y="11"/>
                  <a:pt x="242" y="11"/>
                </a:cubicBezTo>
                <a:cubicBezTo>
                  <a:pt x="242" y="12"/>
                  <a:pt x="241" y="12"/>
                  <a:pt x="242" y="12"/>
                </a:cubicBezTo>
                <a:cubicBezTo>
                  <a:pt x="242" y="12"/>
                  <a:pt x="242" y="11"/>
                  <a:pt x="243" y="12"/>
                </a:cubicBezTo>
                <a:close/>
                <a:moveTo>
                  <a:pt x="216" y="16"/>
                </a:moveTo>
                <a:cubicBezTo>
                  <a:pt x="216" y="15"/>
                  <a:pt x="217" y="16"/>
                  <a:pt x="217" y="15"/>
                </a:cubicBezTo>
                <a:cubicBezTo>
                  <a:pt x="218" y="15"/>
                  <a:pt x="219" y="15"/>
                  <a:pt x="220" y="15"/>
                </a:cubicBezTo>
                <a:cubicBezTo>
                  <a:pt x="221" y="15"/>
                  <a:pt x="222" y="15"/>
                  <a:pt x="222" y="16"/>
                </a:cubicBezTo>
                <a:cubicBezTo>
                  <a:pt x="222" y="16"/>
                  <a:pt x="222" y="16"/>
                  <a:pt x="221" y="16"/>
                </a:cubicBezTo>
                <a:cubicBezTo>
                  <a:pt x="221" y="17"/>
                  <a:pt x="221" y="17"/>
                  <a:pt x="221" y="17"/>
                </a:cubicBezTo>
                <a:cubicBezTo>
                  <a:pt x="222" y="18"/>
                  <a:pt x="223" y="17"/>
                  <a:pt x="224" y="18"/>
                </a:cubicBezTo>
                <a:cubicBezTo>
                  <a:pt x="225" y="19"/>
                  <a:pt x="223" y="18"/>
                  <a:pt x="223" y="18"/>
                </a:cubicBezTo>
                <a:cubicBezTo>
                  <a:pt x="222" y="18"/>
                  <a:pt x="222" y="19"/>
                  <a:pt x="221" y="19"/>
                </a:cubicBezTo>
                <a:cubicBezTo>
                  <a:pt x="219" y="19"/>
                  <a:pt x="218" y="19"/>
                  <a:pt x="216" y="19"/>
                </a:cubicBezTo>
                <a:cubicBezTo>
                  <a:pt x="216" y="18"/>
                  <a:pt x="217" y="18"/>
                  <a:pt x="217" y="17"/>
                </a:cubicBezTo>
                <a:cubicBezTo>
                  <a:pt x="217" y="19"/>
                  <a:pt x="220" y="19"/>
                  <a:pt x="221" y="18"/>
                </a:cubicBezTo>
                <a:cubicBezTo>
                  <a:pt x="221" y="17"/>
                  <a:pt x="220" y="16"/>
                  <a:pt x="219" y="16"/>
                </a:cubicBezTo>
                <a:cubicBezTo>
                  <a:pt x="219" y="17"/>
                  <a:pt x="219" y="18"/>
                  <a:pt x="220" y="17"/>
                </a:cubicBezTo>
                <a:cubicBezTo>
                  <a:pt x="219" y="18"/>
                  <a:pt x="218" y="16"/>
                  <a:pt x="216" y="16"/>
                </a:cubicBezTo>
                <a:close/>
                <a:moveTo>
                  <a:pt x="251" y="12"/>
                </a:moveTo>
                <a:cubicBezTo>
                  <a:pt x="252" y="11"/>
                  <a:pt x="253" y="13"/>
                  <a:pt x="254" y="13"/>
                </a:cubicBezTo>
                <a:cubicBezTo>
                  <a:pt x="253" y="12"/>
                  <a:pt x="254" y="11"/>
                  <a:pt x="255" y="11"/>
                </a:cubicBezTo>
                <a:cubicBezTo>
                  <a:pt x="255" y="13"/>
                  <a:pt x="256" y="12"/>
                  <a:pt x="257" y="13"/>
                </a:cubicBezTo>
                <a:cubicBezTo>
                  <a:pt x="257" y="14"/>
                  <a:pt x="256" y="14"/>
                  <a:pt x="257" y="15"/>
                </a:cubicBezTo>
                <a:cubicBezTo>
                  <a:pt x="257" y="16"/>
                  <a:pt x="255" y="15"/>
                  <a:pt x="254" y="15"/>
                </a:cubicBezTo>
                <a:cubicBezTo>
                  <a:pt x="255" y="14"/>
                  <a:pt x="256" y="15"/>
                  <a:pt x="256" y="13"/>
                </a:cubicBezTo>
                <a:cubicBezTo>
                  <a:pt x="255" y="13"/>
                  <a:pt x="255" y="13"/>
                  <a:pt x="255" y="14"/>
                </a:cubicBezTo>
                <a:cubicBezTo>
                  <a:pt x="253" y="14"/>
                  <a:pt x="253" y="14"/>
                  <a:pt x="253" y="14"/>
                </a:cubicBezTo>
                <a:cubicBezTo>
                  <a:pt x="253" y="14"/>
                  <a:pt x="254" y="15"/>
                  <a:pt x="252" y="15"/>
                </a:cubicBezTo>
                <a:cubicBezTo>
                  <a:pt x="251" y="14"/>
                  <a:pt x="253" y="12"/>
                  <a:pt x="251" y="12"/>
                </a:cubicBezTo>
                <a:close/>
                <a:moveTo>
                  <a:pt x="207" y="12"/>
                </a:moveTo>
                <a:cubicBezTo>
                  <a:pt x="206" y="11"/>
                  <a:pt x="206" y="11"/>
                  <a:pt x="205" y="11"/>
                </a:cubicBezTo>
                <a:cubicBezTo>
                  <a:pt x="205" y="10"/>
                  <a:pt x="207" y="11"/>
                  <a:pt x="207" y="12"/>
                </a:cubicBezTo>
                <a:close/>
                <a:moveTo>
                  <a:pt x="12" y="35"/>
                </a:moveTo>
                <a:cubicBezTo>
                  <a:pt x="12" y="36"/>
                  <a:pt x="9" y="36"/>
                  <a:pt x="8" y="36"/>
                </a:cubicBezTo>
                <a:cubicBezTo>
                  <a:pt x="9" y="35"/>
                  <a:pt x="11" y="36"/>
                  <a:pt x="12" y="35"/>
                </a:cubicBezTo>
                <a:close/>
                <a:moveTo>
                  <a:pt x="206" y="12"/>
                </a:moveTo>
                <a:cubicBezTo>
                  <a:pt x="207" y="12"/>
                  <a:pt x="208" y="12"/>
                  <a:pt x="208" y="11"/>
                </a:cubicBezTo>
                <a:cubicBezTo>
                  <a:pt x="209" y="11"/>
                  <a:pt x="211" y="11"/>
                  <a:pt x="211" y="12"/>
                </a:cubicBezTo>
                <a:cubicBezTo>
                  <a:pt x="210" y="11"/>
                  <a:pt x="208" y="11"/>
                  <a:pt x="208" y="12"/>
                </a:cubicBezTo>
                <a:cubicBezTo>
                  <a:pt x="208" y="12"/>
                  <a:pt x="208" y="12"/>
                  <a:pt x="208" y="12"/>
                </a:cubicBezTo>
                <a:cubicBezTo>
                  <a:pt x="208" y="13"/>
                  <a:pt x="207" y="13"/>
                  <a:pt x="206" y="12"/>
                </a:cubicBezTo>
                <a:close/>
                <a:moveTo>
                  <a:pt x="6" y="17"/>
                </a:moveTo>
                <a:cubicBezTo>
                  <a:pt x="6" y="16"/>
                  <a:pt x="6" y="16"/>
                  <a:pt x="7" y="16"/>
                </a:cubicBezTo>
                <a:cubicBezTo>
                  <a:pt x="7" y="15"/>
                  <a:pt x="6" y="15"/>
                  <a:pt x="7" y="14"/>
                </a:cubicBezTo>
                <a:cubicBezTo>
                  <a:pt x="8" y="13"/>
                  <a:pt x="9" y="13"/>
                  <a:pt x="11" y="13"/>
                </a:cubicBezTo>
                <a:cubicBezTo>
                  <a:pt x="13" y="13"/>
                  <a:pt x="15" y="12"/>
                  <a:pt x="17" y="11"/>
                </a:cubicBezTo>
                <a:cubicBezTo>
                  <a:pt x="18" y="11"/>
                  <a:pt x="18" y="12"/>
                  <a:pt x="18" y="12"/>
                </a:cubicBezTo>
                <a:cubicBezTo>
                  <a:pt x="21" y="12"/>
                  <a:pt x="25" y="10"/>
                  <a:pt x="28" y="10"/>
                </a:cubicBezTo>
                <a:cubicBezTo>
                  <a:pt x="29" y="10"/>
                  <a:pt x="29" y="10"/>
                  <a:pt x="30" y="10"/>
                </a:cubicBezTo>
                <a:cubicBezTo>
                  <a:pt x="30" y="10"/>
                  <a:pt x="31" y="9"/>
                  <a:pt x="31" y="9"/>
                </a:cubicBezTo>
                <a:cubicBezTo>
                  <a:pt x="32" y="9"/>
                  <a:pt x="32" y="10"/>
                  <a:pt x="33" y="9"/>
                </a:cubicBezTo>
                <a:cubicBezTo>
                  <a:pt x="35" y="9"/>
                  <a:pt x="38" y="9"/>
                  <a:pt x="41" y="9"/>
                </a:cubicBezTo>
                <a:cubicBezTo>
                  <a:pt x="40" y="10"/>
                  <a:pt x="41" y="10"/>
                  <a:pt x="41" y="11"/>
                </a:cubicBezTo>
                <a:cubicBezTo>
                  <a:pt x="42" y="10"/>
                  <a:pt x="41" y="10"/>
                  <a:pt x="41" y="9"/>
                </a:cubicBezTo>
                <a:cubicBezTo>
                  <a:pt x="43" y="8"/>
                  <a:pt x="44" y="9"/>
                  <a:pt x="45" y="7"/>
                </a:cubicBezTo>
                <a:cubicBezTo>
                  <a:pt x="46" y="6"/>
                  <a:pt x="46" y="8"/>
                  <a:pt x="47" y="8"/>
                </a:cubicBezTo>
                <a:cubicBezTo>
                  <a:pt x="48" y="8"/>
                  <a:pt x="48" y="6"/>
                  <a:pt x="49" y="8"/>
                </a:cubicBezTo>
                <a:cubicBezTo>
                  <a:pt x="49" y="5"/>
                  <a:pt x="50" y="7"/>
                  <a:pt x="51" y="6"/>
                </a:cubicBezTo>
                <a:cubicBezTo>
                  <a:pt x="50" y="6"/>
                  <a:pt x="50" y="5"/>
                  <a:pt x="49" y="4"/>
                </a:cubicBezTo>
                <a:cubicBezTo>
                  <a:pt x="49" y="5"/>
                  <a:pt x="50" y="6"/>
                  <a:pt x="49" y="7"/>
                </a:cubicBezTo>
                <a:cubicBezTo>
                  <a:pt x="48" y="7"/>
                  <a:pt x="48" y="6"/>
                  <a:pt x="46" y="6"/>
                </a:cubicBezTo>
                <a:cubicBezTo>
                  <a:pt x="46" y="5"/>
                  <a:pt x="46" y="5"/>
                  <a:pt x="46" y="5"/>
                </a:cubicBezTo>
                <a:cubicBezTo>
                  <a:pt x="45" y="5"/>
                  <a:pt x="46" y="7"/>
                  <a:pt x="45" y="7"/>
                </a:cubicBezTo>
                <a:cubicBezTo>
                  <a:pt x="45" y="6"/>
                  <a:pt x="45" y="6"/>
                  <a:pt x="45" y="5"/>
                </a:cubicBezTo>
                <a:cubicBezTo>
                  <a:pt x="44" y="5"/>
                  <a:pt x="43" y="7"/>
                  <a:pt x="42" y="6"/>
                </a:cubicBezTo>
                <a:cubicBezTo>
                  <a:pt x="42" y="7"/>
                  <a:pt x="41" y="8"/>
                  <a:pt x="39" y="8"/>
                </a:cubicBezTo>
                <a:cubicBezTo>
                  <a:pt x="39" y="7"/>
                  <a:pt x="40" y="7"/>
                  <a:pt x="41" y="6"/>
                </a:cubicBezTo>
                <a:cubicBezTo>
                  <a:pt x="40" y="6"/>
                  <a:pt x="40" y="6"/>
                  <a:pt x="39" y="5"/>
                </a:cubicBezTo>
                <a:cubicBezTo>
                  <a:pt x="39" y="5"/>
                  <a:pt x="40" y="6"/>
                  <a:pt x="40" y="6"/>
                </a:cubicBezTo>
                <a:cubicBezTo>
                  <a:pt x="40" y="7"/>
                  <a:pt x="39" y="6"/>
                  <a:pt x="39" y="6"/>
                </a:cubicBezTo>
                <a:cubicBezTo>
                  <a:pt x="38" y="7"/>
                  <a:pt x="38" y="8"/>
                  <a:pt x="37" y="7"/>
                </a:cubicBezTo>
                <a:cubicBezTo>
                  <a:pt x="37" y="6"/>
                  <a:pt x="38" y="7"/>
                  <a:pt x="38" y="7"/>
                </a:cubicBezTo>
                <a:cubicBezTo>
                  <a:pt x="38" y="6"/>
                  <a:pt x="38" y="5"/>
                  <a:pt x="39" y="5"/>
                </a:cubicBezTo>
                <a:cubicBezTo>
                  <a:pt x="37" y="4"/>
                  <a:pt x="37" y="5"/>
                  <a:pt x="35" y="4"/>
                </a:cubicBezTo>
                <a:cubicBezTo>
                  <a:pt x="35" y="6"/>
                  <a:pt x="37" y="5"/>
                  <a:pt x="37" y="5"/>
                </a:cubicBezTo>
                <a:cubicBezTo>
                  <a:pt x="38" y="7"/>
                  <a:pt x="36" y="6"/>
                  <a:pt x="36" y="7"/>
                </a:cubicBezTo>
                <a:cubicBezTo>
                  <a:pt x="35" y="7"/>
                  <a:pt x="36" y="7"/>
                  <a:pt x="35" y="6"/>
                </a:cubicBezTo>
                <a:cubicBezTo>
                  <a:pt x="35" y="5"/>
                  <a:pt x="34" y="4"/>
                  <a:pt x="33" y="4"/>
                </a:cubicBezTo>
                <a:cubicBezTo>
                  <a:pt x="33" y="3"/>
                  <a:pt x="34" y="2"/>
                  <a:pt x="35" y="3"/>
                </a:cubicBezTo>
                <a:cubicBezTo>
                  <a:pt x="35" y="2"/>
                  <a:pt x="34" y="2"/>
                  <a:pt x="34" y="1"/>
                </a:cubicBezTo>
                <a:cubicBezTo>
                  <a:pt x="35" y="0"/>
                  <a:pt x="36" y="1"/>
                  <a:pt x="37" y="1"/>
                </a:cubicBezTo>
                <a:cubicBezTo>
                  <a:pt x="37" y="1"/>
                  <a:pt x="37" y="0"/>
                  <a:pt x="38" y="0"/>
                </a:cubicBezTo>
                <a:cubicBezTo>
                  <a:pt x="39" y="0"/>
                  <a:pt x="41" y="1"/>
                  <a:pt x="43" y="1"/>
                </a:cubicBezTo>
                <a:cubicBezTo>
                  <a:pt x="44" y="1"/>
                  <a:pt x="44" y="1"/>
                  <a:pt x="44" y="1"/>
                </a:cubicBezTo>
                <a:cubicBezTo>
                  <a:pt x="47" y="1"/>
                  <a:pt x="50" y="1"/>
                  <a:pt x="52" y="1"/>
                </a:cubicBezTo>
                <a:cubicBezTo>
                  <a:pt x="53" y="1"/>
                  <a:pt x="54" y="1"/>
                  <a:pt x="55" y="1"/>
                </a:cubicBezTo>
                <a:cubicBezTo>
                  <a:pt x="60" y="1"/>
                  <a:pt x="66" y="1"/>
                  <a:pt x="71" y="3"/>
                </a:cubicBezTo>
                <a:cubicBezTo>
                  <a:pt x="72" y="3"/>
                  <a:pt x="72" y="3"/>
                  <a:pt x="73" y="3"/>
                </a:cubicBezTo>
                <a:cubicBezTo>
                  <a:pt x="74" y="4"/>
                  <a:pt x="75" y="3"/>
                  <a:pt x="76" y="3"/>
                </a:cubicBezTo>
                <a:cubicBezTo>
                  <a:pt x="78" y="3"/>
                  <a:pt x="78" y="4"/>
                  <a:pt x="79" y="3"/>
                </a:cubicBezTo>
                <a:cubicBezTo>
                  <a:pt x="80" y="3"/>
                  <a:pt x="80" y="4"/>
                  <a:pt x="81" y="4"/>
                </a:cubicBezTo>
                <a:cubicBezTo>
                  <a:pt x="82" y="4"/>
                  <a:pt x="84" y="5"/>
                  <a:pt x="86" y="4"/>
                </a:cubicBezTo>
                <a:cubicBezTo>
                  <a:pt x="87" y="4"/>
                  <a:pt x="86" y="5"/>
                  <a:pt x="85" y="5"/>
                </a:cubicBezTo>
                <a:cubicBezTo>
                  <a:pt x="87" y="6"/>
                  <a:pt x="88" y="4"/>
                  <a:pt x="88" y="4"/>
                </a:cubicBezTo>
                <a:cubicBezTo>
                  <a:pt x="89" y="4"/>
                  <a:pt x="91" y="4"/>
                  <a:pt x="91" y="6"/>
                </a:cubicBezTo>
                <a:cubicBezTo>
                  <a:pt x="93" y="4"/>
                  <a:pt x="95" y="7"/>
                  <a:pt x="97" y="5"/>
                </a:cubicBezTo>
                <a:cubicBezTo>
                  <a:pt x="97" y="5"/>
                  <a:pt x="97" y="6"/>
                  <a:pt x="98" y="6"/>
                </a:cubicBezTo>
                <a:cubicBezTo>
                  <a:pt x="98" y="6"/>
                  <a:pt x="98" y="5"/>
                  <a:pt x="99" y="5"/>
                </a:cubicBezTo>
                <a:cubicBezTo>
                  <a:pt x="100" y="6"/>
                  <a:pt x="103" y="7"/>
                  <a:pt x="105" y="7"/>
                </a:cubicBezTo>
                <a:cubicBezTo>
                  <a:pt x="105" y="7"/>
                  <a:pt x="106" y="6"/>
                  <a:pt x="106" y="6"/>
                </a:cubicBezTo>
                <a:cubicBezTo>
                  <a:pt x="107" y="6"/>
                  <a:pt x="106" y="7"/>
                  <a:pt x="106" y="7"/>
                </a:cubicBezTo>
                <a:cubicBezTo>
                  <a:pt x="108" y="7"/>
                  <a:pt x="110" y="7"/>
                  <a:pt x="111" y="7"/>
                </a:cubicBezTo>
                <a:cubicBezTo>
                  <a:pt x="111" y="7"/>
                  <a:pt x="111" y="7"/>
                  <a:pt x="111" y="6"/>
                </a:cubicBezTo>
                <a:cubicBezTo>
                  <a:pt x="113" y="7"/>
                  <a:pt x="113" y="6"/>
                  <a:pt x="114" y="7"/>
                </a:cubicBezTo>
                <a:cubicBezTo>
                  <a:pt x="115" y="7"/>
                  <a:pt x="115" y="6"/>
                  <a:pt x="115" y="6"/>
                </a:cubicBezTo>
                <a:cubicBezTo>
                  <a:pt x="116" y="7"/>
                  <a:pt x="117" y="7"/>
                  <a:pt x="119" y="7"/>
                </a:cubicBezTo>
                <a:cubicBezTo>
                  <a:pt x="119" y="7"/>
                  <a:pt x="121" y="7"/>
                  <a:pt x="122" y="7"/>
                </a:cubicBezTo>
                <a:cubicBezTo>
                  <a:pt x="122" y="7"/>
                  <a:pt x="123" y="6"/>
                  <a:pt x="124" y="6"/>
                </a:cubicBezTo>
                <a:cubicBezTo>
                  <a:pt x="126" y="6"/>
                  <a:pt x="128" y="6"/>
                  <a:pt x="130" y="6"/>
                </a:cubicBezTo>
                <a:cubicBezTo>
                  <a:pt x="132" y="6"/>
                  <a:pt x="134" y="5"/>
                  <a:pt x="136" y="6"/>
                </a:cubicBezTo>
                <a:cubicBezTo>
                  <a:pt x="136" y="6"/>
                  <a:pt x="136" y="6"/>
                  <a:pt x="137" y="6"/>
                </a:cubicBezTo>
                <a:cubicBezTo>
                  <a:pt x="138" y="6"/>
                  <a:pt x="138" y="6"/>
                  <a:pt x="138" y="6"/>
                </a:cubicBezTo>
                <a:cubicBezTo>
                  <a:pt x="139" y="6"/>
                  <a:pt x="140" y="5"/>
                  <a:pt x="141" y="5"/>
                </a:cubicBezTo>
                <a:cubicBezTo>
                  <a:pt x="143" y="5"/>
                  <a:pt x="144" y="6"/>
                  <a:pt x="146" y="6"/>
                </a:cubicBezTo>
                <a:cubicBezTo>
                  <a:pt x="147" y="6"/>
                  <a:pt x="147" y="6"/>
                  <a:pt x="147" y="6"/>
                </a:cubicBezTo>
                <a:cubicBezTo>
                  <a:pt x="148" y="6"/>
                  <a:pt x="148" y="6"/>
                  <a:pt x="149" y="6"/>
                </a:cubicBezTo>
                <a:cubicBezTo>
                  <a:pt x="149" y="6"/>
                  <a:pt x="150" y="5"/>
                  <a:pt x="150" y="5"/>
                </a:cubicBezTo>
                <a:cubicBezTo>
                  <a:pt x="150" y="5"/>
                  <a:pt x="151" y="6"/>
                  <a:pt x="151" y="6"/>
                </a:cubicBezTo>
                <a:cubicBezTo>
                  <a:pt x="152" y="6"/>
                  <a:pt x="152" y="5"/>
                  <a:pt x="152" y="5"/>
                </a:cubicBezTo>
                <a:cubicBezTo>
                  <a:pt x="155" y="6"/>
                  <a:pt x="158" y="6"/>
                  <a:pt x="160" y="6"/>
                </a:cubicBezTo>
                <a:cubicBezTo>
                  <a:pt x="161" y="6"/>
                  <a:pt x="161" y="6"/>
                  <a:pt x="161" y="6"/>
                </a:cubicBezTo>
                <a:cubicBezTo>
                  <a:pt x="162" y="6"/>
                  <a:pt x="164" y="5"/>
                  <a:pt x="166" y="6"/>
                </a:cubicBezTo>
                <a:cubicBezTo>
                  <a:pt x="167" y="5"/>
                  <a:pt x="169" y="6"/>
                  <a:pt x="171" y="6"/>
                </a:cubicBezTo>
                <a:cubicBezTo>
                  <a:pt x="171" y="6"/>
                  <a:pt x="170" y="6"/>
                  <a:pt x="170" y="7"/>
                </a:cubicBezTo>
                <a:cubicBezTo>
                  <a:pt x="171" y="7"/>
                  <a:pt x="171" y="6"/>
                  <a:pt x="171" y="6"/>
                </a:cubicBezTo>
                <a:cubicBezTo>
                  <a:pt x="172" y="6"/>
                  <a:pt x="174" y="6"/>
                  <a:pt x="175" y="6"/>
                </a:cubicBezTo>
                <a:cubicBezTo>
                  <a:pt x="175" y="6"/>
                  <a:pt x="175" y="5"/>
                  <a:pt x="176" y="5"/>
                </a:cubicBezTo>
                <a:cubicBezTo>
                  <a:pt x="179" y="5"/>
                  <a:pt x="182" y="6"/>
                  <a:pt x="185" y="6"/>
                </a:cubicBezTo>
                <a:cubicBezTo>
                  <a:pt x="186" y="6"/>
                  <a:pt x="186" y="5"/>
                  <a:pt x="187" y="5"/>
                </a:cubicBezTo>
                <a:cubicBezTo>
                  <a:pt x="189" y="5"/>
                  <a:pt x="191" y="5"/>
                  <a:pt x="193" y="6"/>
                </a:cubicBezTo>
                <a:cubicBezTo>
                  <a:pt x="194" y="6"/>
                  <a:pt x="194" y="5"/>
                  <a:pt x="195" y="5"/>
                </a:cubicBezTo>
                <a:cubicBezTo>
                  <a:pt x="196" y="5"/>
                  <a:pt x="196" y="6"/>
                  <a:pt x="197" y="6"/>
                </a:cubicBezTo>
                <a:cubicBezTo>
                  <a:pt x="197" y="6"/>
                  <a:pt x="198" y="6"/>
                  <a:pt x="198" y="6"/>
                </a:cubicBezTo>
                <a:cubicBezTo>
                  <a:pt x="201" y="6"/>
                  <a:pt x="203" y="7"/>
                  <a:pt x="206" y="7"/>
                </a:cubicBezTo>
                <a:cubicBezTo>
                  <a:pt x="206" y="8"/>
                  <a:pt x="205" y="7"/>
                  <a:pt x="204" y="7"/>
                </a:cubicBezTo>
                <a:cubicBezTo>
                  <a:pt x="203" y="7"/>
                  <a:pt x="201" y="9"/>
                  <a:pt x="201" y="7"/>
                </a:cubicBezTo>
                <a:cubicBezTo>
                  <a:pt x="200" y="7"/>
                  <a:pt x="201" y="9"/>
                  <a:pt x="199" y="8"/>
                </a:cubicBezTo>
                <a:cubicBezTo>
                  <a:pt x="199" y="8"/>
                  <a:pt x="199" y="7"/>
                  <a:pt x="199" y="7"/>
                </a:cubicBezTo>
                <a:cubicBezTo>
                  <a:pt x="199" y="8"/>
                  <a:pt x="198" y="9"/>
                  <a:pt x="197" y="7"/>
                </a:cubicBezTo>
                <a:cubicBezTo>
                  <a:pt x="196" y="9"/>
                  <a:pt x="198" y="8"/>
                  <a:pt x="198" y="9"/>
                </a:cubicBezTo>
                <a:cubicBezTo>
                  <a:pt x="196" y="9"/>
                  <a:pt x="195" y="9"/>
                  <a:pt x="193" y="9"/>
                </a:cubicBezTo>
                <a:cubicBezTo>
                  <a:pt x="192" y="11"/>
                  <a:pt x="194" y="10"/>
                  <a:pt x="194" y="12"/>
                </a:cubicBezTo>
                <a:cubicBezTo>
                  <a:pt x="191" y="11"/>
                  <a:pt x="190" y="13"/>
                  <a:pt x="188" y="11"/>
                </a:cubicBezTo>
                <a:cubicBezTo>
                  <a:pt x="188" y="11"/>
                  <a:pt x="187" y="12"/>
                  <a:pt x="188" y="12"/>
                </a:cubicBezTo>
                <a:cubicBezTo>
                  <a:pt x="187" y="13"/>
                  <a:pt x="187" y="11"/>
                  <a:pt x="187" y="12"/>
                </a:cubicBezTo>
                <a:cubicBezTo>
                  <a:pt x="186" y="12"/>
                  <a:pt x="187" y="11"/>
                  <a:pt x="187" y="11"/>
                </a:cubicBezTo>
                <a:cubicBezTo>
                  <a:pt x="185" y="11"/>
                  <a:pt x="183" y="12"/>
                  <a:pt x="181" y="11"/>
                </a:cubicBezTo>
                <a:cubicBezTo>
                  <a:pt x="181" y="12"/>
                  <a:pt x="181" y="11"/>
                  <a:pt x="181" y="12"/>
                </a:cubicBezTo>
                <a:cubicBezTo>
                  <a:pt x="180" y="12"/>
                  <a:pt x="177" y="12"/>
                  <a:pt x="175" y="11"/>
                </a:cubicBezTo>
                <a:cubicBezTo>
                  <a:pt x="174" y="11"/>
                  <a:pt x="175" y="13"/>
                  <a:pt x="173" y="12"/>
                </a:cubicBezTo>
                <a:cubicBezTo>
                  <a:pt x="173" y="12"/>
                  <a:pt x="172" y="12"/>
                  <a:pt x="172" y="12"/>
                </a:cubicBezTo>
                <a:cubicBezTo>
                  <a:pt x="171" y="11"/>
                  <a:pt x="171" y="12"/>
                  <a:pt x="171" y="12"/>
                </a:cubicBezTo>
                <a:cubicBezTo>
                  <a:pt x="170" y="12"/>
                  <a:pt x="169" y="11"/>
                  <a:pt x="169" y="13"/>
                </a:cubicBezTo>
                <a:cubicBezTo>
                  <a:pt x="169" y="13"/>
                  <a:pt x="171" y="13"/>
                  <a:pt x="171" y="13"/>
                </a:cubicBezTo>
                <a:cubicBezTo>
                  <a:pt x="171" y="14"/>
                  <a:pt x="172" y="15"/>
                  <a:pt x="172" y="15"/>
                </a:cubicBezTo>
                <a:cubicBezTo>
                  <a:pt x="173" y="15"/>
                  <a:pt x="173" y="14"/>
                  <a:pt x="173" y="14"/>
                </a:cubicBezTo>
                <a:cubicBezTo>
                  <a:pt x="173" y="14"/>
                  <a:pt x="172" y="14"/>
                  <a:pt x="172" y="13"/>
                </a:cubicBezTo>
                <a:cubicBezTo>
                  <a:pt x="180" y="14"/>
                  <a:pt x="184" y="13"/>
                  <a:pt x="192" y="14"/>
                </a:cubicBezTo>
                <a:cubicBezTo>
                  <a:pt x="192" y="15"/>
                  <a:pt x="192" y="15"/>
                  <a:pt x="192" y="15"/>
                </a:cubicBezTo>
                <a:cubicBezTo>
                  <a:pt x="194" y="16"/>
                  <a:pt x="195" y="15"/>
                  <a:pt x="197" y="16"/>
                </a:cubicBezTo>
                <a:cubicBezTo>
                  <a:pt x="197" y="16"/>
                  <a:pt x="197" y="15"/>
                  <a:pt x="198" y="15"/>
                </a:cubicBezTo>
                <a:cubicBezTo>
                  <a:pt x="199" y="15"/>
                  <a:pt x="200" y="16"/>
                  <a:pt x="199" y="17"/>
                </a:cubicBezTo>
                <a:cubicBezTo>
                  <a:pt x="200" y="17"/>
                  <a:pt x="200" y="17"/>
                  <a:pt x="200" y="16"/>
                </a:cubicBezTo>
                <a:cubicBezTo>
                  <a:pt x="200" y="16"/>
                  <a:pt x="200" y="16"/>
                  <a:pt x="201" y="16"/>
                </a:cubicBezTo>
                <a:cubicBezTo>
                  <a:pt x="201" y="18"/>
                  <a:pt x="200" y="18"/>
                  <a:pt x="199" y="19"/>
                </a:cubicBezTo>
                <a:cubicBezTo>
                  <a:pt x="198" y="18"/>
                  <a:pt x="198" y="18"/>
                  <a:pt x="196" y="18"/>
                </a:cubicBezTo>
                <a:cubicBezTo>
                  <a:pt x="196" y="17"/>
                  <a:pt x="197" y="18"/>
                  <a:pt x="197" y="17"/>
                </a:cubicBezTo>
                <a:cubicBezTo>
                  <a:pt x="196" y="16"/>
                  <a:pt x="194" y="17"/>
                  <a:pt x="195" y="18"/>
                </a:cubicBezTo>
                <a:cubicBezTo>
                  <a:pt x="194" y="18"/>
                  <a:pt x="193" y="19"/>
                  <a:pt x="193" y="18"/>
                </a:cubicBezTo>
                <a:cubicBezTo>
                  <a:pt x="193" y="17"/>
                  <a:pt x="193" y="17"/>
                  <a:pt x="194" y="17"/>
                </a:cubicBezTo>
                <a:cubicBezTo>
                  <a:pt x="193" y="16"/>
                  <a:pt x="192" y="17"/>
                  <a:pt x="192" y="18"/>
                </a:cubicBezTo>
                <a:cubicBezTo>
                  <a:pt x="190" y="17"/>
                  <a:pt x="188" y="17"/>
                  <a:pt x="186" y="18"/>
                </a:cubicBezTo>
                <a:cubicBezTo>
                  <a:pt x="185" y="17"/>
                  <a:pt x="185" y="17"/>
                  <a:pt x="184" y="16"/>
                </a:cubicBezTo>
                <a:cubicBezTo>
                  <a:pt x="184" y="16"/>
                  <a:pt x="184" y="17"/>
                  <a:pt x="183" y="17"/>
                </a:cubicBezTo>
                <a:cubicBezTo>
                  <a:pt x="180" y="17"/>
                  <a:pt x="176" y="17"/>
                  <a:pt x="174" y="16"/>
                </a:cubicBezTo>
                <a:cubicBezTo>
                  <a:pt x="174" y="15"/>
                  <a:pt x="175" y="16"/>
                  <a:pt x="176" y="16"/>
                </a:cubicBezTo>
                <a:cubicBezTo>
                  <a:pt x="175" y="14"/>
                  <a:pt x="173" y="16"/>
                  <a:pt x="173" y="17"/>
                </a:cubicBezTo>
                <a:cubicBezTo>
                  <a:pt x="169" y="15"/>
                  <a:pt x="166" y="16"/>
                  <a:pt x="162" y="16"/>
                </a:cubicBezTo>
                <a:cubicBezTo>
                  <a:pt x="161" y="15"/>
                  <a:pt x="161" y="15"/>
                  <a:pt x="161" y="15"/>
                </a:cubicBezTo>
                <a:cubicBezTo>
                  <a:pt x="160" y="14"/>
                  <a:pt x="161" y="15"/>
                  <a:pt x="160" y="15"/>
                </a:cubicBezTo>
                <a:cubicBezTo>
                  <a:pt x="157" y="15"/>
                  <a:pt x="155" y="14"/>
                  <a:pt x="152" y="15"/>
                </a:cubicBezTo>
                <a:cubicBezTo>
                  <a:pt x="151" y="15"/>
                  <a:pt x="149" y="15"/>
                  <a:pt x="148" y="15"/>
                </a:cubicBezTo>
                <a:cubicBezTo>
                  <a:pt x="147" y="15"/>
                  <a:pt x="147" y="14"/>
                  <a:pt x="146" y="14"/>
                </a:cubicBezTo>
                <a:cubicBezTo>
                  <a:pt x="145" y="14"/>
                  <a:pt x="145" y="15"/>
                  <a:pt x="144" y="15"/>
                </a:cubicBezTo>
                <a:cubicBezTo>
                  <a:pt x="144" y="15"/>
                  <a:pt x="143" y="14"/>
                  <a:pt x="143" y="14"/>
                </a:cubicBezTo>
                <a:cubicBezTo>
                  <a:pt x="142" y="14"/>
                  <a:pt x="140" y="14"/>
                  <a:pt x="139" y="15"/>
                </a:cubicBezTo>
                <a:cubicBezTo>
                  <a:pt x="138" y="15"/>
                  <a:pt x="139" y="15"/>
                  <a:pt x="138" y="15"/>
                </a:cubicBezTo>
                <a:cubicBezTo>
                  <a:pt x="137" y="15"/>
                  <a:pt x="137" y="15"/>
                  <a:pt x="136" y="15"/>
                </a:cubicBezTo>
                <a:cubicBezTo>
                  <a:pt x="135" y="15"/>
                  <a:pt x="134" y="14"/>
                  <a:pt x="134" y="15"/>
                </a:cubicBezTo>
                <a:cubicBezTo>
                  <a:pt x="133" y="15"/>
                  <a:pt x="133" y="14"/>
                  <a:pt x="132" y="14"/>
                </a:cubicBezTo>
                <a:cubicBezTo>
                  <a:pt x="132" y="15"/>
                  <a:pt x="132" y="15"/>
                  <a:pt x="133" y="15"/>
                </a:cubicBezTo>
                <a:cubicBezTo>
                  <a:pt x="132" y="16"/>
                  <a:pt x="131" y="15"/>
                  <a:pt x="131" y="15"/>
                </a:cubicBezTo>
                <a:cubicBezTo>
                  <a:pt x="127" y="15"/>
                  <a:pt x="123" y="15"/>
                  <a:pt x="118" y="15"/>
                </a:cubicBezTo>
                <a:cubicBezTo>
                  <a:pt x="116" y="15"/>
                  <a:pt x="114" y="15"/>
                  <a:pt x="111" y="15"/>
                </a:cubicBezTo>
                <a:cubicBezTo>
                  <a:pt x="111" y="15"/>
                  <a:pt x="111" y="14"/>
                  <a:pt x="110" y="14"/>
                </a:cubicBezTo>
                <a:cubicBezTo>
                  <a:pt x="109" y="14"/>
                  <a:pt x="107" y="15"/>
                  <a:pt x="106" y="14"/>
                </a:cubicBezTo>
                <a:cubicBezTo>
                  <a:pt x="106" y="15"/>
                  <a:pt x="103" y="15"/>
                  <a:pt x="103" y="15"/>
                </a:cubicBezTo>
                <a:cubicBezTo>
                  <a:pt x="102" y="15"/>
                  <a:pt x="103" y="14"/>
                  <a:pt x="104" y="14"/>
                </a:cubicBezTo>
                <a:cubicBezTo>
                  <a:pt x="104" y="14"/>
                  <a:pt x="102" y="14"/>
                  <a:pt x="102" y="15"/>
                </a:cubicBezTo>
                <a:cubicBezTo>
                  <a:pt x="102" y="14"/>
                  <a:pt x="101" y="14"/>
                  <a:pt x="100" y="14"/>
                </a:cubicBezTo>
                <a:cubicBezTo>
                  <a:pt x="100" y="14"/>
                  <a:pt x="100" y="14"/>
                  <a:pt x="100" y="14"/>
                </a:cubicBezTo>
                <a:cubicBezTo>
                  <a:pt x="99" y="15"/>
                  <a:pt x="96" y="14"/>
                  <a:pt x="94" y="15"/>
                </a:cubicBezTo>
                <a:cubicBezTo>
                  <a:pt x="93" y="14"/>
                  <a:pt x="92" y="13"/>
                  <a:pt x="89" y="13"/>
                </a:cubicBezTo>
                <a:cubicBezTo>
                  <a:pt x="90" y="14"/>
                  <a:pt x="91" y="13"/>
                  <a:pt x="91" y="15"/>
                </a:cubicBezTo>
                <a:cubicBezTo>
                  <a:pt x="89" y="14"/>
                  <a:pt x="89" y="16"/>
                  <a:pt x="86" y="15"/>
                </a:cubicBezTo>
                <a:cubicBezTo>
                  <a:pt x="85" y="15"/>
                  <a:pt x="84" y="15"/>
                  <a:pt x="83" y="15"/>
                </a:cubicBezTo>
                <a:cubicBezTo>
                  <a:pt x="83" y="14"/>
                  <a:pt x="83" y="14"/>
                  <a:pt x="84" y="14"/>
                </a:cubicBezTo>
                <a:cubicBezTo>
                  <a:pt x="83" y="13"/>
                  <a:pt x="81" y="14"/>
                  <a:pt x="82" y="15"/>
                </a:cubicBezTo>
                <a:cubicBezTo>
                  <a:pt x="81" y="15"/>
                  <a:pt x="81" y="15"/>
                  <a:pt x="81" y="15"/>
                </a:cubicBezTo>
                <a:cubicBezTo>
                  <a:pt x="79" y="16"/>
                  <a:pt x="76" y="15"/>
                  <a:pt x="73" y="15"/>
                </a:cubicBezTo>
                <a:cubicBezTo>
                  <a:pt x="74" y="14"/>
                  <a:pt x="72" y="14"/>
                  <a:pt x="71" y="15"/>
                </a:cubicBezTo>
                <a:cubicBezTo>
                  <a:pt x="72" y="16"/>
                  <a:pt x="73" y="14"/>
                  <a:pt x="73" y="16"/>
                </a:cubicBezTo>
                <a:cubicBezTo>
                  <a:pt x="70" y="16"/>
                  <a:pt x="66" y="15"/>
                  <a:pt x="64" y="16"/>
                </a:cubicBezTo>
                <a:cubicBezTo>
                  <a:pt x="64" y="15"/>
                  <a:pt x="63" y="15"/>
                  <a:pt x="63" y="14"/>
                </a:cubicBezTo>
                <a:cubicBezTo>
                  <a:pt x="62" y="16"/>
                  <a:pt x="62" y="16"/>
                  <a:pt x="62" y="16"/>
                </a:cubicBezTo>
                <a:cubicBezTo>
                  <a:pt x="61" y="16"/>
                  <a:pt x="59" y="16"/>
                  <a:pt x="58" y="16"/>
                </a:cubicBezTo>
                <a:cubicBezTo>
                  <a:pt x="56" y="16"/>
                  <a:pt x="53" y="16"/>
                  <a:pt x="50" y="16"/>
                </a:cubicBezTo>
                <a:cubicBezTo>
                  <a:pt x="50" y="16"/>
                  <a:pt x="49" y="16"/>
                  <a:pt x="48" y="16"/>
                </a:cubicBezTo>
                <a:cubicBezTo>
                  <a:pt x="46" y="16"/>
                  <a:pt x="41" y="16"/>
                  <a:pt x="37" y="17"/>
                </a:cubicBezTo>
                <a:cubicBezTo>
                  <a:pt x="36" y="17"/>
                  <a:pt x="35" y="17"/>
                  <a:pt x="34" y="17"/>
                </a:cubicBezTo>
                <a:cubicBezTo>
                  <a:pt x="32" y="18"/>
                  <a:pt x="30" y="18"/>
                  <a:pt x="28" y="18"/>
                </a:cubicBezTo>
                <a:cubicBezTo>
                  <a:pt x="26" y="18"/>
                  <a:pt x="23" y="19"/>
                  <a:pt x="21" y="19"/>
                </a:cubicBezTo>
                <a:cubicBezTo>
                  <a:pt x="20" y="19"/>
                  <a:pt x="20" y="19"/>
                  <a:pt x="19" y="19"/>
                </a:cubicBezTo>
                <a:cubicBezTo>
                  <a:pt x="19" y="19"/>
                  <a:pt x="18" y="19"/>
                  <a:pt x="18" y="19"/>
                </a:cubicBezTo>
                <a:cubicBezTo>
                  <a:pt x="17" y="19"/>
                  <a:pt x="16" y="18"/>
                  <a:pt x="15" y="20"/>
                </a:cubicBezTo>
                <a:cubicBezTo>
                  <a:pt x="11" y="20"/>
                  <a:pt x="11" y="20"/>
                  <a:pt x="7" y="20"/>
                </a:cubicBezTo>
                <a:cubicBezTo>
                  <a:pt x="7" y="20"/>
                  <a:pt x="7" y="19"/>
                  <a:pt x="7" y="19"/>
                </a:cubicBezTo>
                <a:cubicBezTo>
                  <a:pt x="10" y="19"/>
                  <a:pt x="10" y="19"/>
                  <a:pt x="10" y="19"/>
                </a:cubicBezTo>
                <a:cubicBezTo>
                  <a:pt x="10" y="19"/>
                  <a:pt x="10" y="17"/>
                  <a:pt x="10" y="17"/>
                </a:cubicBezTo>
                <a:cubicBezTo>
                  <a:pt x="9" y="16"/>
                  <a:pt x="9" y="17"/>
                  <a:pt x="9" y="17"/>
                </a:cubicBezTo>
                <a:cubicBezTo>
                  <a:pt x="8" y="18"/>
                  <a:pt x="9" y="17"/>
                  <a:pt x="8" y="17"/>
                </a:cubicBezTo>
                <a:cubicBezTo>
                  <a:pt x="8" y="17"/>
                  <a:pt x="7" y="17"/>
                  <a:pt x="7" y="17"/>
                </a:cubicBezTo>
                <a:cubicBezTo>
                  <a:pt x="6" y="17"/>
                  <a:pt x="6" y="16"/>
                  <a:pt x="6" y="17"/>
                </a:cubicBezTo>
                <a:close/>
                <a:moveTo>
                  <a:pt x="176" y="15"/>
                </a:moveTo>
                <a:cubicBezTo>
                  <a:pt x="177" y="15"/>
                  <a:pt x="178" y="17"/>
                  <a:pt x="178" y="16"/>
                </a:cubicBezTo>
                <a:cubicBezTo>
                  <a:pt x="178" y="16"/>
                  <a:pt x="177" y="14"/>
                  <a:pt x="176" y="15"/>
                </a:cubicBezTo>
                <a:close/>
                <a:moveTo>
                  <a:pt x="190" y="10"/>
                </a:moveTo>
                <a:cubicBezTo>
                  <a:pt x="191" y="11"/>
                  <a:pt x="192" y="11"/>
                  <a:pt x="192" y="11"/>
                </a:cubicBezTo>
                <a:cubicBezTo>
                  <a:pt x="193" y="10"/>
                  <a:pt x="191" y="9"/>
                  <a:pt x="191" y="9"/>
                </a:cubicBezTo>
                <a:cubicBezTo>
                  <a:pt x="192" y="9"/>
                  <a:pt x="190" y="10"/>
                  <a:pt x="190" y="10"/>
                </a:cubicBezTo>
                <a:close/>
                <a:moveTo>
                  <a:pt x="187" y="6"/>
                </a:moveTo>
                <a:cubicBezTo>
                  <a:pt x="187" y="7"/>
                  <a:pt x="189" y="7"/>
                  <a:pt x="190" y="7"/>
                </a:cubicBezTo>
                <a:cubicBezTo>
                  <a:pt x="189" y="6"/>
                  <a:pt x="188" y="6"/>
                  <a:pt x="187" y="6"/>
                </a:cubicBezTo>
                <a:close/>
                <a:moveTo>
                  <a:pt x="176" y="6"/>
                </a:moveTo>
                <a:cubicBezTo>
                  <a:pt x="177" y="7"/>
                  <a:pt x="179" y="7"/>
                  <a:pt x="179" y="6"/>
                </a:cubicBezTo>
                <a:cubicBezTo>
                  <a:pt x="178" y="7"/>
                  <a:pt x="177" y="5"/>
                  <a:pt x="176" y="6"/>
                </a:cubicBezTo>
                <a:close/>
                <a:moveTo>
                  <a:pt x="168" y="14"/>
                </a:moveTo>
                <a:cubicBezTo>
                  <a:pt x="168" y="15"/>
                  <a:pt x="170" y="14"/>
                  <a:pt x="170" y="14"/>
                </a:cubicBezTo>
                <a:cubicBezTo>
                  <a:pt x="170" y="15"/>
                  <a:pt x="168" y="14"/>
                  <a:pt x="168" y="14"/>
                </a:cubicBezTo>
                <a:close/>
                <a:moveTo>
                  <a:pt x="146" y="7"/>
                </a:moveTo>
                <a:cubicBezTo>
                  <a:pt x="146" y="8"/>
                  <a:pt x="147" y="8"/>
                  <a:pt x="148" y="7"/>
                </a:cubicBezTo>
                <a:cubicBezTo>
                  <a:pt x="147" y="7"/>
                  <a:pt x="146" y="6"/>
                  <a:pt x="146" y="7"/>
                </a:cubicBezTo>
                <a:close/>
                <a:moveTo>
                  <a:pt x="136" y="8"/>
                </a:moveTo>
                <a:cubicBezTo>
                  <a:pt x="136" y="8"/>
                  <a:pt x="137" y="7"/>
                  <a:pt x="137" y="7"/>
                </a:cubicBezTo>
                <a:cubicBezTo>
                  <a:pt x="134" y="7"/>
                  <a:pt x="134" y="7"/>
                  <a:pt x="134" y="7"/>
                </a:cubicBezTo>
                <a:cubicBezTo>
                  <a:pt x="133" y="8"/>
                  <a:pt x="135" y="7"/>
                  <a:pt x="136" y="8"/>
                </a:cubicBezTo>
                <a:close/>
                <a:moveTo>
                  <a:pt x="96" y="10"/>
                </a:moveTo>
                <a:cubicBezTo>
                  <a:pt x="97" y="11"/>
                  <a:pt x="97" y="10"/>
                  <a:pt x="98" y="9"/>
                </a:cubicBezTo>
                <a:cubicBezTo>
                  <a:pt x="97" y="9"/>
                  <a:pt x="96" y="9"/>
                  <a:pt x="96" y="10"/>
                </a:cubicBezTo>
                <a:close/>
                <a:moveTo>
                  <a:pt x="94" y="14"/>
                </a:moveTo>
                <a:cubicBezTo>
                  <a:pt x="96" y="13"/>
                  <a:pt x="98" y="15"/>
                  <a:pt x="99" y="13"/>
                </a:cubicBezTo>
                <a:cubicBezTo>
                  <a:pt x="97" y="13"/>
                  <a:pt x="98" y="13"/>
                  <a:pt x="98" y="14"/>
                </a:cubicBezTo>
                <a:cubicBezTo>
                  <a:pt x="97" y="15"/>
                  <a:pt x="94" y="11"/>
                  <a:pt x="94" y="14"/>
                </a:cubicBezTo>
                <a:close/>
                <a:moveTo>
                  <a:pt x="87" y="15"/>
                </a:moveTo>
                <a:cubicBezTo>
                  <a:pt x="88" y="15"/>
                  <a:pt x="89" y="15"/>
                  <a:pt x="89" y="13"/>
                </a:cubicBezTo>
                <a:cubicBezTo>
                  <a:pt x="88" y="13"/>
                  <a:pt x="88" y="14"/>
                  <a:pt x="87" y="15"/>
                </a:cubicBezTo>
                <a:close/>
                <a:moveTo>
                  <a:pt x="86" y="14"/>
                </a:moveTo>
                <a:cubicBezTo>
                  <a:pt x="86" y="14"/>
                  <a:pt x="85" y="13"/>
                  <a:pt x="85" y="13"/>
                </a:cubicBezTo>
                <a:cubicBezTo>
                  <a:pt x="84" y="14"/>
                  <a:pt x="86" y="15"/>
                  <a:pt x="86" y="14"/>
                </a:cubicBezTo>
                <a:close/>
                <a:moveTo>
                  <a:pt x="72" y="5"/>
                </a:moveTo>
                <a:cubicBezTo>
                  <a:pt x="74" y="5"/>
                  <a:pt x="74" y="5"/>
                  <a:pt x="74" y="5"/>
                </a:cubicBezTo>
                <a:cubicBezTo>
                  <a:pt x="74" y="3"/>
                  <a:pt x="72" y="4"/>
                  <a:pt x="72" y="5"/>
                </a:cubicBezTo>
                <a:close/>
                <a:moveTo>
                  <a:pt x="67" y="6"/>
                </a:moveTo>
                <a:cubicBezTo>
                  <a:pt x="69" y="5"/>
                  <a:pt x="68" y="7"/>
                  <a:pt x="70" y="7"/>
                </a:cubicBezTo>
                <a:cubicBezTo>
                  <a:pt x="70" y="6"/>
                  <a:pt x="69" y="6"/>
                  <a:pt x="68" y="5"/>
                </a:cubicBezTo>
                <a:cubicBezTo>
                  <a:pt x="68" y="4"/>
                  <a:pt x="69" y="5"/>
                  <a:pt x="69" y="4"/>
                </a:cubicBezTo>
                <a:cubicBezTo>
                  <a:pt x="68" y="4"/>
                  <a:pt x="68" y="5"/>
                  <a:pt x="67" y="6"/>
                </a:cubicBezTo>
                <a:close/>
                <a:moveTo>
                  <a:pt x="57" y="2"/>
                </a:moveTo>
                <a:cubicBezTo>
                  <a:pt x="55" y="2"/>
                  <a:pt x="55" y="2"/>
                  <a:pt x="55" y="2"/>
                </a:cubicBezTo>
                <a:cubicBezTo>
                  <a:pt x="55" y="4"/>
                  <a:pt x="57" y="4"/>
                  <a:pt x="57" y="2"/>
                </a:cubicBezTo>
                <a:close/>
                <a:moveTo>
                  <a:pt x="55" y="6"/>
                </a:moveTo>
                <a:cubicBezTo>
                  <a:pt x="56" y="6"/>
                  <a:pt x="56" y="6"/>
                  <a:pt x="57" y="5"/>
                </a:cubicBezTo>
                <a:cubicBezTo>
                  <a:pt x="56" y="5"/>
                  <a:pt x="56" y="5"/>
                  <a:pt x="56" y="4"/>
                </a:cubicBezTo>
                <a:cubicBezTo>
                  <a:pt x="55" y="4"/>
                  <a:pt x="55" y="5"/>
                  <a:pt x="55" y="6"/>
                </a:cubicBezTo>
                <a:close/>
                <a:moveTo>
                  <a:pt x="37" y="3"/>
                </a:moveTo>
                <a:cubicBezTo>
                  <a:pt x="37" y="3"/>
                  <a:pt x="36" y="2"/>
                  <a:pt x="35" y="1"/>
                </a:cubicBezTo>
                <a:cubicBezTo>
                  <a:pt x="35" y="3"/>
                  <a:pt x="36" y="2"/>
                  <a:pt x="37" y="3"/>
                </a:cubicBezTo>
                <a:cubicBezTo>
                  <a:pt x="37" y="3"/>
                  <a:pt x="37" y="3"/>
                  <a:pt x="37" y="4"/>
                </a:cubicBezTo>
                <a:cubicBezTo>
                  <a:pt x="37" y="3"/>
                  <a:pt x="37" y="4"/>
                  <a:pt x="37" y="4"/>
                </a:cubicBezTo>
                <a:cubicBezTo>
                  <a:pt x="38" y="4"/>
                  <a:pt x="38" y="4"/>
                  <a:pt x="39" y="4"/>
                </a:cubicBezTo>
                <a:cubicBezTo>
                  <a:pt x="39" y="3"/>
                  <a:pt x="38" y="4"/>
                  <a:pt x="37" y="3"/>
                </a:cubicBezTo>
                <a:close/>
                <a:moveTo>
                  <a:pt x="40" y="2"/>
                </a:moveTo>
                <a:cubicBezTo>
                  <a:pt x="41" y="2"/>
                  <a:pt x="41" y="2"/>
                  <a:pt x="41" y="2"/>
                </a:cubicBezTo>
                <a:cubicBezTo>
                  <a:pt x="42" y="1"/>
                  <a:pt x="39" y="1"/>
                  <a:pt x="40" y="2"/>
                </a:cubicBezTo>
                <a:close/>
                <a:moveTo>
                  <a:pt x="43" y="5"/>
                </a:moveTo>
                <a:cubicBezTo>
                  <a:pt x="42" y="3"/>
                  <a:pt x="41" y="5"/>
                  <a:pt x="40" y="3"/>
                </a:cubicBezTo>
                <a:cubicBezTo>
                  <a:pt x="40" y="4"/>
                  <a:pt x="39" y="4"/>
                  <a:pt x="39" y="5"/>
                </a:cubicBezTo>
                <a:cubicBezTo>
                  <a:pt x="41" y="5"/>
                  <a:pt x="41" y="4"/>
                  <a:pt x="43" y="5"/>
                </a:cubicBezTo>
                <a:close/>
                <a:moveTo>
                  <a:pt x="45" y="1"/>
                </a:moveTo>
                <a:cubicBezTo>
                  <a:pt x="44" y="1"/>
                  <a:pt x="44" y="2"/>
                  <a:pt x="44" y="2"/>
                </a:cubicBezTo>
                <a:cubicBezTo>
                  <a:pt x="43" y="2"/>
                  <a:pt x="42" y="1"/>
                  <a:pt x="42" y="3"/>
                </a:cubicBezTo>
                <a:cubicBezTo>
                  <a:pt x="43" y="3"/>
                  <a:pt x="45" y="3"/>
                  <a:pt x="45" y="1"/>
                </a:cubicBezTo>
                <a:close/>
                <a:moveTo>
                  <a:pt x="51" y="2"/>
                </a:moveTo>
                <a:cubicBezTo>
                  <a:pt x="50" y="2"/>
                  <a:pt x="49" y="2"/>
                  <a:pt x="49" y="3"/>
                </a:cubicBezTo>
                <a:cubicBezTo>
                  <a:pt x="50" y="3"/>
                  <a:pt x="51" y="3"/>
                  <a:pt x="51" y="2"/>
                </a:cubicBezTo>
                <a:close/>
                <a:moveTo>
                  <a:pt x="17" y="15"/>
                </a:moveTo>
                <a:cubicBezTo>
                  <a:pt x="18" y="16"/>
                  <a:pt x="18" y="17"/>
                  <a:pt x="18" y="17"/>
                </a:cubicBezTo>
                <a:cubicBezTo>
                  <a:pt x="19" y="16"/>
                  <a:pt x="19" y="16"/>
                  <a:pt x="19" y="14"/>
                </a:cubicBezTo>
                <a:cubicBezTo>
                  <a:pt x="18" y="14"/>
                  <a:pt x="18" y="15"/>
                  <a:pt x="17" y="15"/>
                </a:cubicBezTo>
                <a:close/>
                <a:moveTo>
                  <a:pt x="13" y="18"/>
                </a:moveTo>
                <a:cubicBezTo>
                  <a:pt x="13" y="18"/>
                  <a:pt x="14" y="18"/>
                  <a:pt x="14" y="19"/>
                </a:cubicBezTo>
                <a:cubicBezTo>
                  <a:pt x="13" y="19"/>
                  <a:pt x="13" y="19"/>
                  <a:pt x="13" y="19"/>
                </a:cubicBezTo>
                <a:cubicBezTo>
                  <a:pt x="14" y="18"/>
                  <a:pt x="15" y="19"/>
                  <a:pt x="16" y="19"/>
                </a:cubicBezTo>
                <a:cubicBezTo>
                  <a:pt x="16" y="17"/>
                  <a:pt x="14" y="18"/>
                  <a:pt x="14" y="18"/>
                </a:cubicBezTo>
                <a:cubicBezTo>
                  <a:pt x="14" y="18"/>
                  <a:pt x="13" y="17"/>
                  <a:pt x="13" y="18"/>
                </a:cubicBezTo>
                <a:close/>
                <a:moveTo>
                  <a:pt x="211" y="16"/>
                </a:moveTo>
                <a:cubicBezTo>
                  <a:pt x="213" y="16"/>
                  <a:pt x="213" y="15"/>
                  <a:pt x="214" y="14"/>
                </a:cubicBezTo>
                <a:cubicBezTo>
                  <a:pt x="215" y="15"/>
                  <a:pt x="216" y="16"/>
                  <a:pt x="217" y="17"/>
                </a:cubicBezTo>
                <a:cubicBezTo>
                  <a:pt x="216" y="18"/>
                  <a:pt x="214" y="18"/>
                  <a:pt x="213" y="19"/>
                </a:cubicBezTo>
                <a:cubicBezTo>
                  <a:pt x="213" y="18"/>
                  <a:pt x="214" y="17"/>
                  <a:pt x="215" y="17"/>
                </a:cubicBezTo>
                <a:cubicBezTo>
                  <a:pt x="215" y="16"/>
                  <a:pt x="215" y="16"/>
                  <a:pt x="214" y="16"/>
                </a:cubicBezTo>
                <a:cubicBezTo>
                  <a:pt x="214" y="18"/>
                  <a:pt x="210" y="20"/>
                  <a:pt x="209" y="17"/>
                </a:cubicBezTo>
                <a:cubicBezTo>
                  <a:pt x="210" y="17"/>
                  <a:pt x="210" y="18"/>
                  <a:pt x="211" y="17"/>
                </a:cubicBezTo>
                <a:cubicBezTo>
                  <a:pt x="210" y="15"/>
                  <a:pt x="207" y="18"/>
                  <a:pt x="206" y="16"/>
                </a:cubicBezTo>
                <a:cubicBezTo>
                  <a:pt x="206" y="18"/>
                  <a:pt x="206" y="18"/>
                  <a:pt x="206" y="18"/>
                </a:cubicBezTo>
                <a:cubicBezTo>
                  <a:pt x="207" y="18"/>
                  <a:pt x="208" y="17"/>
                  <a:pt x="209" y="18"/>
                </a:cubicBezTo>
                <a:cubicBezTo>
                  <a:pt x="209" y="20"/>
                  <a:pt x="206" y="19"/>
                  <a:pt x="205" y="18"/>
                </a:cubicBezTo>
                <a:cubicBezTo>
                  <a:pt x="205" y="19"/>
                  <a:pt x="204" y="18"/>
                  <a:pt x="203" y="18"/>
                </a:cubicBezTo>
                <a:cubicBezTo>
                  <a:pt x="203" y="17"/>
                  <a:pt x="204" y="17"/>
                  <a:pt x="204" y="17"/>
                </a:cubicBezTo>
                <a:cubicBezTo>
                  <a:pt x="205" y="17"/>
                  <a:pt x="204" y="18"/>
                  <a:pt x="205" y="18"/>
                </a:cubicBezTo>
                <a:cubicBezTo>
                  <a:pt x="206" y="18"/>
                  <a:pt x="205" y="17"/>
                  <a:pt x="206" y="17"/>
                </a:cubicBezTo>
                <a:cubicBezTo>
                  <a:pt x="206" y="16"/>
                  <a:pt x="205" y="16"/>
                  <a:pt x="205" y="16"/>
                </a:cubicBezTo>
                <a:cubicBezTo>
                  <a:pt x="205" y="15"/>
                  <a:pt x="206" y="14"/>
                  <a:pt x="208" y="14"/>
                </a:cubicBezTo>
                <a:cubicBezTo>
                  <a:pt x="209" y="14"/>
                  <a:pt x="210" y="16"/>
                  <a:pt x="211" y="16"/>
                </a:cubicBezTo>
                <a:close/>
                <a:moveTo>
                  <a:pt x="211" y="11"/>
                </a:moveTo>
                <a:cubicBezTo>
                  <a:pt x="212" y="11"/>
                  <a:pt x="212" y="11"/>
                  <a:pt x="212" y="11"/>
                </a:cubicBezTo>
                <a:cubicBezTo>
                  <a:pt x="211" y="12"/>
                  <a:pt x="212" y="12"/>
                  <a:pt x="212" y="13"/>
                </a:cubicBezTo>
                <a:cubicBezTo>
                  <a:pt x="211" y="13"/>
                  <a:pt x="211" y="12"/>
                  <a:pt x="211" y="11"/>
                </a:cubicBezTo>
                <a:close/>
                <a:moveTo>
                  <a:pt x="205" y="13"/>
                </a:moveTo>
                <a:cubicBezTo>
                  <a:pt x="204" y="12"/>
                  <a:pt x="204" y="13"/>
                  <a:pt x="203" y="12"/>
                </a:cubicBezTo>
                <a:cubicBezTo>
                  <a:pt x="203" y="12"/>
                  <a:pt x="206" y="12"/>
                  <a:pt x="205" y="13"/>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
        <p:nvSpPr>
          <p:cNvPr id="64" name="Freeform 7397"/>
          <p:cNvSpPr/>
          <p:nvPr>
            <p:custDataLst>
              <p:tags r:id="rId33"/>
            </p:custDataLst>
          </p:nvPr>
        </p:nvSpPr>
        <p:spPr bwMode="auto">
          <a:xfrm>
            <a:off x="7583933" y="2859221"/>
            <a:ext cx="27146" cy="199770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solidFill>
          <a:ln w="15875" cap="flat">
            <a:noFill/>
            <a:prstDash val="solid"/>
            <a:miter lim="800000"/>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350">
              <a:solidFill>
                <a:srgbClr val="FFFFFF"/>
              </a:solidFill>
              <a:latin typeface="MiSans Light" panose="00000400000000000000" charset="-122"/>
              <a:ea typeface="MiSans Light" panose="00000400000000000000" charset="-122"/>
              <a:cs typeface="MiSans Light" panose="00000400000000000000" charset="-122"/>
              <a:sym typeface="MiSans Light" panose="00000400000000000000" charset="-122"/>
            </a:endParaRPr>
          </a:p>
        </p:txBody>
      </p:sp>
    </p:spTree>
    <p:custDataLst>
      <p:tags r:id="rId3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72941" y="1716405"/>
            <a:ext cx="3735229" cy="529114"/>
          </a:xfrm>
        </p:spPr>
        <p:txBody>
          <a:bodyPr lIns="27146">
            <a:normAutofit fontScale="90000"/>
          </a:bodyPr>
          <a:lstStyle/>
          <a:p>
            <a:r>
              <a:rPr lang="zh-CN" altLang="en-US" dirty="0">
                <a:solidFill>
                  <a:schemeClr val="tx1"/>
                </a:solidFill>
              </a:rPr>
              <a:t>项目概述</a:t>
            </a:r>
            <a:endParaRPr lang="zh-CN" altLang="en-US" dirty="0">
              <a:solidFill>
                <a:schemeClr val="tx1"/>
              </a:solidFill>
            </a:endParaRPr>
          </a:p>
        </p:txBody>
      </p:sp>
      <p:sp>
        <p:nvSpPr>
          <p:cNvPr id="2" name="正文"/>
          <p:cNvSpPr txBox="1"/>
          <p:nvPr>
            <p:custDataLst>
              <p:tags r:id="rId2"/>
            </p:custDataLst>
          </p:nvPr>
        </p:nvSpPr>
        <p:spPr>
          <a:xfrm>
            <a:off x="755650" y="2708910"/>
            <a:ext cx="5976620" cy="2823845"/>
          </a:xfrm>
          <a:prstGeom prst="rect">
            <a:avLst/>
          </a:prstGeom>
          <a:noFill/>
        </p:spPr>
        <p:txBody>
          <a:bodyPr wrap="square" lIns="0" tIns="0" rIns="0" bIns="0" rtlCol="0" anchor="t" anchorCtr="0">
            <a:noAutofit/>
          </a:bodyPr>
          <a:lstStyle/>
          <a:p>
            <a:pPr indent="0" algn="l" fontAlgn="auto">
              <a:lnSpc>
                <a:spcPct val="130000"/>
              </a:lnSpc>
              <a:buNone/>
            </a:pPr>
            <a:r>
              <a:rPr lang="zh-CN" altLang="en-US" sz="1800" spc="150" dirty="0">
                <a:solidFill>
                  <a:schemeClr val="tx1">
                    <a:lumMod val="85000"/>
                    <a:lumOff val="15000"/>
                  </a:schemeClr>
                </a:solidFill>
                <a:ea typeface="微软雅黑" panose="020B0503020204020204" charset="-122"/>
                <a:sym typeface="+mn-ea"/>
              </a:rPr>
              <a:t>东方神韵智慧栈旨在打造一个融合传统文化与现代智慧栈交流的综合性空间，通过提供丰富多样的文化体验活动，静心抄经，爱心读书会，艺术欣赏等服务，为您营造一个放松心情，学习交流互动的场所。</a:t>
            </a:r>
            <a:endParaRPr lang="zh-CN" altLang="en-US" sz="1800" spc="150" dirty="0">
              <a:solidFill>
                <a:schemeClr val="tx1">
                  <a:lumMod val="85000"/>
                  <a:lumOff val="15000"/>
                </a:schemeClr>
              </a:solidFill>
              <a:ea typeface="微软雅黑" panose="020B0503020204020204" charset="-122"/>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p:txBody>
          <a:bodyPr/>
          <a:p>
            <a:pPr marL="0" indent="0">
              <a:buNone/>
            </a:pPr>
            <a:r>
              <a:rPr lang="en-US" altLang="zh-CN"/>
              <a:t>     </a:t>
            </a:r>
            <a:endParaRPr lang="en-US" altLang="zh-CN"/>
          </a:p>
          <a:p>
            <a:pPr marL="0" indent="0">
              <a:buNone/>
            </a:pPr>
            <a:r>
              <a:rPr lang="en-US" altLang="zh-CN"/>
              <a:t>   </a:t>
            </a:r>
            <a:r>
              <a:rPr lang="en-US" altLang="zh-CN" b="1"/>
              <a:t>    </a:t>
            </a:r>
            <a:r>
              <a:rPr lang="zh-CN" altLang="en-US" b="1"/>
              <a:t>随着人们对精神文化需求的日益增长，身处当下，心中五味杂陈，快节奏生活像汹涌浪潮，一波未平一波又起，裹挟着人们不断奔跑，疲累而迷茫着，而智慧栈的出现给疲累的我们提供了一个心灵归宿的场所，在这里能注重当下心流时刻，静心抄经</a:t>
            </a:r>
            <a:r>
              <a:rPr lang="en-US" altLang="zh-CN" b="1"/>
              <a:t>1</a:t>
            </a:r>
            <a:r>
              <a:rPr b="1"/>
              <a:t>小时，又能互相交流当下感受，分享彼此同频的快乐，读书学习内丰自己，不断精进用爱和行动照亮身边有需要之人。</a:t>
            </a:r>
            <a:endParaRPr b="1"/>
          </a:p>
        </p:txBody>
      </p:sp>
      <p:sp>
        <p:nvSpPr>
          <p:cNvPr id="3" name="标题 2"/>
          <p:cNvSpPr>
            <a:spLocks noGrp="1"/>
          </p:cNvSpPr>
          <p:nvPr>
            <p:ph type="title" idx="1"/>
          </p:nvPr>
        </p:nvSpPr>
        <p:spPr/>
        <p:txBody>
          <a:bodyPr>
            <a:normAutofit fontScale="90000"/>
          </a:bodyPr>
          <a:p>
            <a:r>
              <a:rPr lang="zh-CN" altLang="en-US" b="1"/>
              <a:t>价值与服务</a:t>
            </a:r>
            <a:endParaRPr lang="zh-CN" altLang="en-US" b="1"/>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p:txBody>
          <a:bodyPr/>
          <a:p>
            <a:pPr marL="0" indent="0">
              <a:buNone/>
            </a:pPr>
            <a:r>
              <a:rPr lang="en-US" altLang="zh-CN" b="1"/>
              <a:t>  </a:t>
            </a:r>
            <a:r>
              <a:rPr lang="en-US" altLang="zh-CN" sz="2400" b="1"/>
              <a:t> </a:t>
            </a:r>
            <a:r>
              <a:rPr sz="2400" b="1"/>
              <a:t>一</a:t>
            </a:r>
            <a:r>
              <a:rPr lang="en-US" altLang="zh-CN" sz="2400" b="1"/>
              <a:t> </a:t>
            </a:r>
            <a:r>
              <a:rPr sz="2400" b="1"/>
              <a:t>活动概述</a:t>
            </a:r>
            <a:endParaRPr lang="en-US" altLang="zh-CN" b="1"/>
          </a:p>
          <a:p>
            <a:pPr marL="0" indent="0">
              <a:buNone/>
            </a:pPr>
            <a:r>
              <a:rPr lang="en-US" altLang="zh-CN" b="1"/>
              <a:t> 1.</a:t>
            </a:r>
            <a:r>
              <a:rPr b="1"/>
              <a:t>智慧栈名字：东方神韵智慧栈</a:t>
            </a:r>
            <a:r>
              <a:rPr lang="en-US" altLang="zh-CN" b="1"/>
              <a:t> </a:t>
            </a:r>
            <a:endParaRPr lang="en-US" altLang="zh-CN" b="1"/>
          </a:p>
          <a:p>
            <a:pPr marL="0" indent="0">
              <a:buNone/>
            </a:pPr>
            <a:r>
              <a:rPr lang="en-US" altLang="zh-CN" b="1"/>
              <a:t> 2.</a:t>
            </a:r>
            <a:r>
              <a:rPr b="1"/>
              <a:t>时间：</a:t>
            </a:r>
            <a:r>
              <a:rPr lang="en-US" altLang="zh-CN" b="1"/>
              <a:t>23</a:t>
            </a:r>
            <a:r>
              <a:rPr b="1"/>
              <a:t>号或者</a:t>
            </a:r>
            <a:r>
              <a:rPr lang="en-US" altLang="zh-CN" b="1"/>
              <a:t>24</a:t>
            </a:r>
            <a:r>
              <a:rPr b="1"/>
              <a:t>号</a:t>
            </a:r>
            <a:endParaRPr b="1"/>
          </a:p>
          <a:p>
            <a:pPr marL="0" indent="0">
              <a:buNone/>
            </a:pPr>
            <a:r>
              <a:rPr lang="en-US" altLang="zh-CN" b="1"/>
              <a:t> 3.</a:t>
            </a:r>
            <a:r>
              <a:rPr b="1"/>
              <a:t>地址：洛阳市涧西区珠江路与九都路交叉口</a:t>
            </a:r>
            <a:endParaRPr b="1"/>
          </a:p>
          <a:p>
            <a:pPr marL="0" indent="0">
              <a:buNone/>
            </a:pPr>
            <a:r>
              <a:rPr b="1"/>
              <a:t> </a:t>
            </a:r>
            <a:r>
              <a:rPr lang="en-US" altLang="zh-CN" b="1"/>
              <a:t>        </a:t>
            </a:r>
            <a:r>
              <a:rPr b="1"/>
              <a:t>向北</a:t>
            </a:r>
            <a:r>
              <a:rPr lang="en-US" altLang="zh-CN" b="1"/>
              <a:t>50</a:t>
            </a:r>
            <a:r>
              <a:rPr b="1"/>
              <a:t>米东方神韵会所店</a:t>
            </a:r>
            <a:endParaRPr b="1"/>
          </a:p>
          <a:p>
            <a:pPr marL="0" indent="0">
              <a:buNone/>
            </a:pPr>
            <a:r>
              <a:rPr lang="en-US" altLang="zh-CN" b="1"/>
              <a:t> 4.</a:t>
            </a:r>
            <a:r>
              <a:rPr b="1"/>
              <a:t>预计人数：</a:t>
            </a:r>
            <a:r>
              <a:rPr lang="en-US" altLang="zh-CN" b="1"/>
              <a:t>5-10</a:t>
            </a:r>
            <a:r>
              <a:rPr b="1"/>
              <a:t>人</a:t>
            </a:r>
            <a:endParaRPr b="1"/>
          </a:p>
        </p:txBody>
      </p:sp>
      <p:sp>
        <p:nvSpPr>
          <p:cNvPr id="3" name="标题 2"/>
          <p:cNvSpPr>
            <a:spLocks noGrp="1"/>
          </p:cNvSpPr>
          <p:nvPr>
            <p:ph type="title" idx="1"/>
          </p:nvPr>
        </p:nvSpPr>
        <p:spPr/>
        <p:txBody>
          <a:bodyPr>
            <a:normAutofit fontScale="90000"/>
          </a:bodyPr>
          <a:p>
            <a:r>
              <a:rPr lang="zh-CN" altLang="en-US" b="1"/>
              <a:t>计划与流程</a:t>
            </a:r>
            <a:endParaRPr lang="zh-CN" altLang="en-US" b="1"/>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a:xfrm>
            <a:off x="456565" y="1729740"/>
            <a:ext cx="8227060" cy="4537710"/>
          </a:xfrm>
        </p:spPr>
        <p:txBody>
          <a:bodyPr>
            <a:normAutofit fontScale="25000"/>
          </a:bodyPr>
          <a:p>
            <a:pPr marL="0" indent="0">
              <a:buNone/>
            </a:pPr>
            <a:r>
              <a:rPr lang="en-US" altLang="zh-CN" sz="2400" b="1">
                <a:sym typeface="+mn-ea"/>
              </a:rPr>
              <a:t> </a:t>
            </a:r>
            <a:r>
              <a:rPr lang="en-US" altLang="zh-CN" sz="6000" b="1">
                <a:sym typeface="+mn-ea"/>
              </a:rPr>
              <a:t> </a:t>
            </a:r>
            <a:r>
              <a:rPr sz="9600" b="1">
                <a:sym typeface="+mn-ea"/>
              </a:rPr>
              <a:t>二</a:t>
            </a:r>
            <a:r>
              <a:rPr lang="en-US" altLang="zh-CN" sz="9600" b="1">
                <a:sym typeface="+mn-ea"/>
              </a:rPr>
              <a:t> </a:t>
            </a:r>
            <a:r>
              <a:rPr sz="9600" b="1">
                <a:sym typeface="+mn-ea"/>
              </a:rPr>
              <a:t>智慧栈活动计划</a:t>
            </a:r>
            <a:endParaRPr sz="4000">
              <a:sym typeface="+mn-ea"/>
            </a:endParaRPr>
          </a:p>
          <a:p>
            <a:pPr marL="0" indent="0">
              <a:buNone/>
            </a:pPr>
            <a:r>
              <a:rPr lang="en-US" altLang="zh-CN" sz="7200" b="1">
                <a:sym typeface="+mn-ea"/>
              </a:rPr>
              <a:t>1.</a:t>
            </a:r>
            <a:r>
              <a:rPr sz="7200" b="1">
                <a:sym typeface="+mn-ea"/>
              </a:rPr>
              <a:t>每月最少一到两次抄经活动。</a:t>
            </a:r>
            <a:endParaRPr sz="7200" b="1">
              <a:sym typeface="+mn-ea"/>
            </a:endParaRPr>
          </a:p>
          <a:p>
            <a:pPr marL="0" indent="0">
              <a:buNone/>
            </a:pPr>
            <a:r>
              <a:rPr lang="en-US" altLang="zh-CN" sz="7200" b="1">
                <a:sym typeface="+mn-ea"/>
              </a:rPr>
              <a:t>2.</a:t>
            </a:r>
            <a:r>
              <a:rPr sz="7200" b="1">
                <a:sym typeface="+mn-ea"/>
              </a:rPr>
              <a:t>组织线下经典诵读。</a:t>
            </a:r>
            <a:endParaRPr sz="7200" b="1">
              <a:sym typeface="+mn-ea"/>
            </a:endParaRPr>
          </a:p>
          <a:p>
            <a:pPr marL="0" indent="0">
              <a:buNone/>
            </a:pPr>
            <a:r>
              <a:rPr lang="en-US" altLang="zh-CN" sz="9600" b="1">
                <a:sym typeface="+mn-ea"/>
              </a:rPr>
              <a:t> </a:t>
            </a:r>
            <a:r>
              <a:rPr sz="9600" b="1">
                <a:sym typeface="+mn-ea"/>
              </a:rPr>
              <a:t>三</a:t>
            </a:r>
            <a:r>
              <a:rPr lang="en-US" altLang="zh-CN" sz="9600" b="1">
                <a:sym typeface="+mn-ea"/>
              </a:rPr>
              <a:t> </a:t>
            </a:r>
            <a:r>
              <a:rPr sz="9600" b="1">
                <a:sym typeface="+mn-ea"/>
              </a:rPr>
              <a:t>活动流程</a:t>
            </a:r>
            <a:endParaRPr sz="9600" b="1">
              <a:sym typeface="+mn-ea"/>
            </a:endParaRPr>
          </a:p>
          <a:p>
            <a:pPr marL="0" indent="0">
              <a:buNone/>
            </a:pPr>
            <a:r>
              <a:rPr lang="en-US" altLang="zh-CN" sz="7200" b="1">
                <a:sym typeface="+mn-ea"/>
              </a:rPr>
              <a:t>1.</a:t>
            </a:r>
            <a:r>
              <a:rPr sz="7200" b="1">
                <a:sym typeface="+mn-ea"/>
              </a:rPr>
              <a:t>活动内容：</a:t>
            </a:r>
            <a:endParaRPr sz="7200" b="1">
              <a:sym typeface="+mn-ea"/>
            </a:endParaRPr>
          </a:p>
          <a:p>
            <a:pPr marL="0" indent="0">
              <a:buNone/>
            </a:pPr>
            <a:r>
              <a:rPr lang="en-US" altLang="zh-CN" sz="7200" b="1">
                <a:sym typeface="+mn-ea"/>
              </a:rPr>
              <a:t>·</a:t>
            </a:r>
            <a:r>
              <a:rPr sz="7200" b="1">
                <a:sym typeface="+mn-ea"/>
              </a:rPr>
              <a:t>静心冥想【心经音乐】</a:t>
            </a:r>
            <a:endParaRPr sz="7200" b="1">
              <a:sym typeface="+mn-ea"/>
            </a:endParaRPr>
          </a:p>
          <a:p>
            <a:pPr marL="0" indent="0">
              <a:buNone/>
            </a:pPr>
            <a:r>
              <a:rPr lang="en-US" altLang="zh-CN" sz="7200" b="1">
                <a:sym typeface="+mn-ea"/>
              </a:rPr>
              <a:t>·</a:t>
            </a:r>
            <a:r>
              <a:rPr sz="7200" b="1">
                <a:sym typeface="+mn-ea"/>
              </a:rPr>
              <a:t>抄写心经</a:t>
            </a:r>
            <a:endParaRPr sz="7200" b="1">
              <a:sym typeface="+mn-ea"/>
            </a:endParaRPr>
          </a:p>
          <a:p>
            <a:pPr marL="0" indent="0">
              <a:buNone/>
            </a:pPr>
            <a:r>
              <a:rPr lang="en-US" altLang="zh-CN" sz="7200" b="1">
                <a:sym typeface="+mn-ea"/>
              </a:rPr>
              <a:t>·</a:t>
            </a:r>
            <a:r>
              <a:rPr sz="7200" b="1">
                <a:sym typeface="+mn-ea"/>
              </a:rPr>
              <a:t>交流心得</a:t>
            </a:r>
            <a:endParaRPr sz="7200" b="1">
              <a:sym typeface="+mn-ea"/>
            </a:endParaRPr>
          </a:p>
          <a:p>
            <a:endParaRPr lang="zh-CN" altLang="en-US" sz="7200" b="1"/>
          </a:p>
        </p:txBody>
      </p:sp>
      <p:sp>
        <p:nvSpPr>
          <p:cNvPr id="3" name="标题 2"/>
          <p:cNvSpPr>
            <a:spLocks noGrp="1"/>
          </p:cNvSpPr>
          <p:nvPr>
            <p:ph type="title" idx="1"/>
          </p:nvPr>
        </p:nvSpPr>
        <p:spPr>
          <a:xfrm>
            <a:off x="395288" y="980916"/>
            <a:ext cx="8226743" cy="577215"/>
          </a:xfrm>
        </p:spPr>
        <p:txBody>
          <a:bodyPr>
            <a:normAutofit fontScale="90000"/>
          </a:bodyPr>
          <a:p>
            <a:r>
              <a:rPr b="1">
                <a:sym typeface="+mn-ea"/>
              </a:rPr>
              <a:t>计划与流程</a:t>
            </a: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2"/>
          </p:nvPr>
        </p:nvSpPr>
        <p:spPr/>
        <p:txBody>
          <a:bodyPr/>
          <a:p>
            <a:pPr marL="0" indent="0">
              <a:buNone/>
            </a:pPr>
            <a:endParaRPr b="1">
              <a:sym typeface="+mn-ea"/>
            </a:endParaRPr>
          </a:p>
          <a:p>
            <a:pPr marL="0" indent="0">
              <a:buNone/>
            </a:pPr>
            <a:endParaRPr b="1">
              <a:sym typeface="+mn-ea"/>
            </a:endParaRPr>
          </a:p>
          <a:p>
            <a:pPr marL="0" indent="0">
              <a:buNone/>
            </a:pPr>
            <a:r>
              <a:rPr lang="en-US" altLang="zh-CN" sz="2000" b="1">
                <a:sym typeface="+mn-ea"/>
              </a:rPr>
              <a:t>    </a:t>
            </a:r>
            <a:r>
              <a:rPr sz="2000" b="1">
                <a:sym typeface="+mn-ea"/>
              </a:rPr>
              <a:t>抄一部</a:t>
            </a:r>
            <a:r>
              <a:rPr lang="en-US" altLang="zh-CN" sz="2000" b="1">
                <a:sym typeface="+mn-ea"/>
              </a:rPr>
              <a:t>[</a:t>
            </a:r>
            <a:r>
              <a:rPr sz="2000" b="1">
                <a:sym typeface="+mn-ea"/>
              </a:rPr>
              <a:t>心经</a:t>
            </a:r>
            <a:r>
              <a:rPr lang="en-US" altLang="zh-CN" sz="2000" b="1">
                <a:sym typeface="+mn-ea"/>
              </a:rPr>
              <a:t>],</a:t>
            </a:r>
            <a:r>
              <a:rPr altLang="zh-CN" sz="2000" b="1">
                <a:sym typeface="+mn-ea"/>
              </a:rPr>
              <a:t>点一盏心灯</a:t>
            </a:r>
            <a:r>
              <a:rPr lang="en-US" altLang="zh-CN" sz="2000" b="1">
                <a:sym typeface="+mn-ea"/>
              </a:rPr>
              <a:t>.</a:t>
            </a:r>
            <a:endParaRPr lang="en-US" altLang="zh-CN" sz="2000" b="1"/>
          </a:p>
          <a:p>
            <a:pPr marL="0" indent="0">
              <a:buNone/>
            </a:pPr>
            <a:r>
              <a:rPr lang="en-US" altLang="zh-CN" sz="2000" b="1">
                <a:sym typeface="+mn-ea"/>
              </a:rPr>
              <a:t>             </a:t>
            </a:r>
            <a:r>
              <a:rPr altLang="zh-CN" sz="2000" b="1">
                <a:sym typeface="+mn-ea"/>
              </a:rPr>
              <a:t>一家人，一件事，一部经，用爱传递，让心流动。</a:t>
            </a:r>
            <a:endParaRPr altLang="zh-CN" sz="2000" b="1"/>
          </a:p>
          <a:p>
            <a:endParaRPr lang="zh-CN" altLang="en-US" sz="2000" b="1"/>
          </a:p>
        </p:txBody>
      </p:sp>
      <p:sp>
        <p:nvSpPr>
          <p:cNvPr id="3" name="标题 2"/>
          <p:cNvSpPr>
            <a:spLocks noGrp="1"/>
          </p:cNvSpPr>
          <p:nvPr>
            <p:ph type="title" idx="1"/>
          </p:nvPr>
        </p:nvSpPr>
        <p:spPr/>
        <p:txBody>
          <a:bodyPr>
            <a:normAutofit fontScale="90000"/>
          </a:bodyPr>
          <a:p>
            <a:r>
              <a:rPr b="1">
                <a:sym typeface="+mn-ea"/>
              </a:rPr>
              <a:t>总结与思考</a:t>
            </a:r>
            <a:endParaRPr lang="zh-CN" altLang="en-US" b="1">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2"/>
            <p:custDataLst>
              <p:tags r:id="rId1"/>
            </p:custDataLst>
          </p:nvPr>
        </p:nvSpPr>
        <p:spPr/>
        <p:txBody>
          <a:bodyPr/>
          <a:lstStyle/>
          <a:p>
            <a:r>
              <a:rPr lang="zh-CN" altLang="en-US"/>
              <a:t>感谢您的观看</a:t>
            </a:r>
            <a:endParaRPr lang="zh-CN" altLang="en-US"/>
          </a:p>
        </p:txBody>
      </p:sp>
      <p:sp>
        <p:nvSpPr>
          <p:cNvPr id="4" name="文本占位符 3"/>
          <p:cNvSpPr>
            <a:spLocks noGrp="1"/>
          </p:cNvSpPr>
          <p:nvPr>
            <p:ph type="body" idx="1"/>
            <p:custDataLst>
              <p:tags r:id="rId2"/>
            </p:custDataLst>
          </p:nvPr>
        </p:nvSpPr>
        <p:spPr/>
        <p:txBody>
          <a:bodyPr/>
          <a:lstStyle/>
          <a:p>
            <a:r>
              <a:rPr lang="zh-CN" altLang="en-US"/>
              <a:t>汇报人：</a:t>
            </a:r>
            <a:r>
              <a:t>张婵娟</a:t>
            </a:r>
          </a:p>
        </p:txBody>
      </p:sp>
    </p:spTree>
    <p:custDataLst>
      <p:tags r:id="rId3"/>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00.xml><?xml version="1.0" encoding="utf-8"?>
<p:tagLst xmlns:p="http://schemas.openxmlformats.org/presentationml/2006/main">
  <p:tag name="KSO_WM_UNIT_TYPE" val="l_h_i"/>
  <p:tag name="KSO_WM_UNIT_INDEX" val="1_4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UNIT_TYPE" val="l_h_i"/>
  <p:tag name="KSO_WM_UNIT_SUBTYPE" val="d"/>
  <p:tag name="KSO_WM_UNIT_INDEX" val="1_4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102.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UNIT_PRESET_TEXT" val="添加目录标题"/>
  <p:tag name="KSO_WM_DIAGRAM_GROUP_CODE" val="l1-1"/>
  <p:tag name="KSO_WM_DIAGRAM_COLOR_TRICK" val="1"/>
  <p:tag name="KSO_WM_DIAGRAM_COLOR_TEXT_CAN_REMOVE" val="n"/>
  <p:tag name="KSO_WM_UNIT_ID" val="custom20230236_4*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5"/>
  <p:tag name="KSO_WM_UNIT_TEXT_FILL_TYPE" val="1"/>
  <p:tag name="KSO_WM_UNIT_USESOURCEFORMAT_APPLY" val="1"/>
</p:tagLst>
</file>

<file path=ppt/tags/tag103.xml><?xml version="1.0" encoding="utf-8"?>
<p:tagLst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104.xml><?xml version="1.0" encoding="utf-8"?>
<p:tagLst xmlns:p="http://schemas.openxmlformats.org/presentationml/2006/main">
  <p:tag name="KSO_WM_UNIT_TYPE" val="l_h_i"/>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105.xml><?xml version="1.0" encoding="utf-8"?>
<p:tagLst xmlns:p="http://schemas.openxmlformats.org/presentationml/2006/main">
  <p:tag name="KSO_WM_UNIT_TYPE" val="l_h_i"/>
  <p:tag name="KSO_WM_UNIT_INDEX" val="1_4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106.xml><?xml version="1.0" encoding="utf-8"?>
<p:tagLst xmlns:p="http://schemas.openxmlformats.org/presentationml/2006/main">
  <p:tag name="KSO_WM_UNIT_TYPE" val="l_h_i"/>
  <p:tag name="KSO_WM_UNIT_INDEX" val="1_4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107.xml><?xml version="1.0" encoding="utf-8"?>
<p:tagLst xmlns:p="http://schemas.openxmlformats.org/presentationml/2006/main">
  <p:tag name="KSO_WM_UNIT_TYPE" val="l_h_i"/>
  <p:tag name="KSO_WM_UNIT_INDEX" val="1_4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4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108.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0236"/>
  <p:tag name="KSO_WM_TEMPLATE_CATEGORY" val="custom"/>
  <p:tag name="KSO_WM_SLIDE_INDEX" val="4"/>
  <p:tag name="KSO_WM_SLIDE_ID" val="custom20230236_4"/>
  <p:tag name="KSO_WM_TEMPLATE_MASTER_TYPE" val="0"/>
  <p:tag name="KSO_WM_SLIDE_LAYOUT" val="a_l"/>
  <p:tag name="KSO_WM_SLIDE_LAYOUT_CNT" val="1_1"/>
  <p:tag name="KSO_WM_SLIDE_DIAGTYPE" val="l"/>
</p:tagLst>
</file>

<file path=ppt/tags/tag10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35_1*a*1"/>
  <p:tag name="KSO_WM_TEMPLATE_CATEGORY" val="custom"/>
  <p:tag name="KSO_WM_TEMPLATE_INDEX" val="20231235"/>
  <p:tag name="KSO_WM_UNIT_LAYERLEVEL" val="1"/>
  <p:tag name="KSO_WM_TAG_VERSION" val="3.0"/>
  <p:tag name="KSO_WM_BEAUTIFY_FLAG" val="#wm#"/>
  <p:tag name="KSO_WM_UNIT_VALUE" val="11"/>
  <p:tag name="KSO_WM_UNIT_PRESET_TEXT" val="单击此处添加标题"/>
</p:tagLst>
</file>

<file path=ppt/tags/tag1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custom20231235_1*f*2"/>
  <p:tag name="KSO_WM_TEMPLATE_CATEGORY" val="custom"/>
  <p:tag name="KSO_WM_TEMPLATE_INDEX" val="20231235"/>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输入你的正文,文字是您思想的提炼，请尽量言简意赅的阐述观点。单击此处输入你的正文。请尽量言简意赅的阐述观点。单击此处输入你的正文"/>
</p:tagLst>
</file>

<file path=ppt/tags/tag111.xml><?xml version="1.0" encoding="utf-8"?>
<p:tagLst xmlns:p="http://schemas.openxmlformats.org/presentationml/2006/main">
  <p:tag name="KSO_WM_BEAUTIFY_FLAG" val="#wm#"/>
  <p:tag name="KSO_WM_TEMPLATE_CATEGORY" val="custom"/>
  <p:tag name="KSO_WM_TEMPLATE_INDEX" val="20230236"/>
  <p:tag name="KSO_WM_SPECIAL_SOURCE" val="bdnull"/>
  <p:tag name="KSO_WM_SLIDE_ID" val="custom20231235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22*359"/>
  <p:tag name="KSO_WM_SLIDE_POSITION" val="49*90"/>
  <p:tag name="KSO_WM_TAG_VERSION" val="3.0"/>
  <p:tag name="KSO_WM_SLIDE_LAYOUT" val="a_b_d_f"/>
  <p:tag name="KSO_WM_SLIDE_LAYOUT_CNT" val="1_1_1_2"/>
</p:tagLst>
</file>

<file path=ppt/tags/tag112.xml><?xml version="1.0" encoding="utf-8"?>
<p:tagLst xmlns:p="http://schemas.openxmlformats.org/presentationml/2006/main">
  <p:tag name="KSO_WM_BEAUTIFY_FLAG" val="#wm#"/>
  <p:tag name="KSO_WM_TEMPLATE_CATEGORY" val="custom"/>
  <p:tag name="KSO_WM_TEMPLATE_INDEX" val="20230236"/>
</p:tagLst>
</file>

<file path=ppt/tags/tag113.xml><?xml version="1.0" encoding="utf-8"?>
<p:tagLst xmlns:p="http://schemas.openxmlformats.org/presentationml/2006/main">
  <p:tag name="KSO_WM_BEAUTIFY_FLAG" val="#wm#"/>
  <p:tag name="KSO_WM_TEMPLATE_CATEGORY" val="custom"/>
  <p:tag name="KSO_WM_TEMPLATE_INDEX" val="20230236"/>
</p:tagLst>
</file>

<file path=ppt/tags/tag114.xml><?xml version="1.0" encoding="utf-8"?>
<p:tagLst xmlns:p="http://schemas.openxmlformats.org/presentationml/2006/main">
  <p:tag name="KSO_WM_BEAUTIFY_FLAG" val="#wm#"/>
  <p:tag name="KSO_WM_TEMPLATE_CATEGORY" val="custom"/>
  <p:tag name="KSO_WM_TEMPLATE_INDEX" val="20230236"/>
</p:tagLst>
</file>

<file path=ppt/tags/tag115.xml><?xml version="1.0" encoding="utf-8"?>
<p:tagLst xmlns:p="http://schemas.openxmlformats.org/presentationml/2006/main">
  <p:tag name="KSO_WM_BEAUTIFY_FLAG" val="#wm#"/>
  <p:tag name="KSO_WM_TEMPLATE_CATEGORY" val="custom"/>
  <p:tag name="KSO_WM_TEMPLATE_INDEX" val="20230236"/>
</p:tagLst>
</file>

<file path=ppt/tags/tag116.xml><?xml version="1.0" encoding="utf-8"?>
<p:tagLst xmlns:p="http://schemas.openxmlformats.org/presentationml/2006/main">
  <p:tag name="KSO_WM_UNIT_TYPE" val="a"/>
  <p:tag name="KSO_WM_UNIT_INDEX" val="1"/>
  <p:tag name="KSO_WM_BEAUTIFY_FLAG" val="#wm#"/>
  <p:tag name="KSO_WM_TAG_VERSION" val="3.0"/>
  <p:tag name="KSO_WM_UNIT_ID" val="custom20230236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 name="KSO_WM_UNIT_ISCONTENTSTITLE" val="0"/>
</p:tagLst>
</file>

<file path=ppt/tags/tag11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0236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Lst>
</file>

<file path=ppt/tags/tag118.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0236"/>
  <p:tag name="KSO_WM_TEMPLATE_CATEGORY" val="custom"/>
  <p:tag name="KSO_WM_SLIDE_INDEX" val="11"/>
  <p:tag name="KSO_WM_SLIDE_ID" val="custom20230236_11"/>
  <p:tag name="KSO_WM_TEMPLATE_MASTER_TYPE" val="0"/>
  <p:tag name="KSO_WM_SLIDE_LAYOUT" val="a_f"/>
  <p:tag name="KSO_WM_SLIDE_LAYOUT_CNT" val="1_1"/>
</p:tagLst>
</file>

<file path=ppt/tags/tag1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6"/>
</p:tagLst>
</file>

<file path=ppt/tags/tag1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a"/>
  <p:tag name="KSO_WM_UNIT_INDEX" val="1"/>
  <p:tag name="KSO_WM_BEAUTIFY_FLAG" val="#wm#"/>
  <p:tag name="KSO_WM_TAG_VERSION" val="3.0"/>
  <p:tag name="KSO_WM_UNIT_PRESET_TEXT" val="单击编辑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a"/>
  <p:tag name="KSO_WM_UNIT_INDEX" val="1"/>
  <p:tag name="KSO_WM_BEAUTIFY_FLAG" val="#wm#"/>
  <p:tag name="KSO_WM_TAG_VERSION" val="3.0"/>
  <p:tag name="KSO_WM_UNIT_PRESET_TEXT" val="单击编辑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3;第二级&#13;第三级&#13;第四级&#13;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3;第二级&#13;第三级&#13;第四级&#13;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5.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3;第二级&#13;第三级&#13;第四级&#13;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6.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母版文本样式"/>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母版副标题样式"/>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a"/>
  <p:tag name="KSO_WM_UNIT_INDEX" val="1"/>
  <p:tag name="KSO_WM_BEAUTIFY_FLAG" val="#wm#"/>
  <p:tag name="KSO_WM_TAG_VERSION" val="3.0"/>
  <p:tag name="KSO_WM_UNIT_PRESET_TEXT" val="单击编辑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3;二级&#13;三级&#13;四级&#13;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0236"/>
</p:tagLst>
</file>

<file path=ppt/tags/tag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0236"/>
</p:tagLst>
</file>

<file path=ppt/tags/tag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TEMPLATE_SUBCATEGORY" val="29"/>
  <p:tag name="KSO_WM_TEMPLATE_COLOR_TYPE" val="0"/>
  <p:tag name="KSO_WM_TAG_VERSION" val="3.0"/>
  <p:tag name="KSO_WM_TEMPLATE_THUMBS_INDEX" val="1、11"/>
  <p:tag name="KSO_WM_BEAUTIFY_FLAG" val="#wm#"/>
  <p:tag name="KSO_WM_TEMPLATE_INDEX" val="20230236"/>
  <p:tag name="KSO_WM_TEMPLATE_CATEGORY" val="custom"/>
  <p:tag name="KSO_WM_TEMPLATE_MASTER_TYPE" val="0"/>
</p:tagLst>
</file>

<file path=ppt/tags/tag71.xml><?xml version="1.0" encoding="utf-8"?>
<p:tagLst xmlns:p="http://schemas.openxmlformats.org/presentationml/2006/main">
  <p:tag name="KSO_WM_UNIT_TYPE" val="a"/>
  <p:tag name="KSO_WM_UNIT_INDEX" val="1"/>
  <p:tag name="KSO_WM_BEAUTIFY_FLAG" val="#wm#"/>
  <p:tag name="KSO_WM_TAG_VERSION" val="3.0"/>
  <p:tag name="KSO_WM_UNIT_PRESET_TEXT" val="单击此处添加   文档标题"/>
  <p:tag name="KSO_WM_UNIT_ID" val="custom2023023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 name="KSO_WM_UNIT_ISCONTENTSTITLE" val="0"/>
  <p:tag name="KSO_WM_UNIT_TEXT_TYPE" val="1"/>
</p:tagLst>
</file>

<file path=ppt/tags/tag7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0236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 name="KSO_WM_UNIT_VALUE" val="19"/>
</p:tagLst>
</file>

<file path=ppt/tags/tag73.xml><?xml version="1.0" encoding="utf-8"?>
<p:tagLst xmlns:p="http://schemas.openxmlformats.org/presentationml/2006/main">
  <p:tag name="KSO_WM_UNIT_TYPE" val="b"/>
  <p:tag name="KSO_WM_UNIT_INDEX" val="1"/>
  <p:tag name="KSO_WM_BEAUTIFY_FLAG" val="#wm#"/>
  <p:tag name="KSO_WM_TAG_VERSION" val="3.0"/>
  <p:tag name="KSO_WM_UNIT_PRESET_TEXT" val="单击此处输入你的正文，文字是您思想的提炼&#13;为了最终演示发布的良好效果"/>
  <p:tag name="KSO_WM_UNIT_ID" val="custom20230236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 name="KSO_WM_UNIT_ISCONTENTSTITLE" val="0"/>
  <p:tag name="KSO_WM_UNIT_VALUE" val="45"/>
  <p:tag name="KSO_WM_UNIT_TEXT_TYPE" val="1"/>
</p:tagLst>
</file>

<file path=ppt/tags/tag74.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11"/>
  <p:tag name="KSO_WM_BEAUTIFY_FLAG" val="#wm#"/>
  <p:tag name="KSO_WM_TEMPLATE_INDEX" val="20230236"/>
  <p:tag name="KSO_WM_TEMPLATE_CATEGORY" val="custom"/>
  <p:tag name="KSO_WM_SLIDE_INDEX" val="1"/>
  <p:tag name="KSO_WM_SLIDE_ID" val="custom20230236_1"/>
  <p:tag name="KSO_WM_TEMPLATE_MASTER_TYPE" val="0"/>
  <p:tag name="KSO_WM_SLIDE_LAYOUT" val="a_b_f"/>
  <p:tag name="KSO_WM_SLIDE_LAYOUT_CNT" val="1_1_1"/>
</p:tagLst>
</file>

<file path=ppt/tags/tag75.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0236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0236"/>
  <p:tag name="KSO_WM_TEMPLATE_CATEGORY" val="custom"/>
  <p:tag name="KSO_WM_UNIT_TEXT_FILL_FORE_SCHEMECOLOR_INDEX" val="5"/>
  <p:tag name="KSO_WM_UNIT_TEXT_FILL_TYPE" val="1"/>
  <p:tag name="KSO_WM_UNIT_USESOURCEFORMAT_APPLY" val="1"/>
</p:tagLst>
</file>

<file path=ppt/tags/tag76.xml><?xml version="1.0" encoding="utf-8"?>
<p:tagLst xmlns:p="http://schemas.openxmlformats.org/presentationml/2006/main">
  <p:tag name="KSO_WM_UNIT_TYPE" val="l_h_i"/>
  <p:tag name="KSO_WM_UNIT_INDEX" val="1_1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TEXT_FILL_FORE_SCHEMECOLOR_INDEX" val="2"/>
  <p:tag name="KSO_WM_UNIT_TEXT_FILL_TYPE" val="1"/>
  <p:tag name="KSO_WM_UNIT_USESOURCEFORMAT_APPLY" val="1"/>
</p:tagLst>
</file>

<file path=ppt/tags/tag77.xml><?xml version="1.0" encoding="utf-8"?>
<p:tagLst xmlns:p="http://schemas.openxmlformats.org/presentationml/2006/main">
  <p:tag name="KSO_WM_UNIT_TYPE" val="l_h_i"/>
  <p:tag name="KSO_WM_UNIT_SUBTYPE" val="d"/>
  <p:tag name="KSO_WM_UNIT_INDEX" val="1_1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78.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UNIT_PRESET_TEXT" val="添加目录标题"/>
  <p:tag name="KSO_WM_DIAGRAM_GROUP_CODE" val="l1-1"/>
  <p:tag name="KSO_WM_DIAGRAM_COLOR_TRICK" val="1"/>
  <p:tag name="KSO_WM_DIAGRAM_COLOR_TEXT_CAN_REMOVE" val="n"/>
  <p:tag name="KSO_WM_UNIT_ID" val="custom20230236_4*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5"/>
  <p:tag name="KSO_WM_UNIT_TEXT_FILL_TYPE" val="1"/>
  <p:tag name="KSO_WM_UNIT_USESOURCEFORMAT_APPLY" val="1"/>
</p:tagLst>
</file>

<file path=ppt/tags/tag79.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1.xml><?xml version="1.0" encoding="utf-8"?>
<p:tagLst xmlns:p="http://schemas.openxmlformats.org/presentationml/2006/main">
  <p:tag name="KSO_WM_UNIT_TYPE" val="l_h_i"/>
  <p:tag name="KSO_WM_UNIT_INDEX" val="1_1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2.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3.xml><?xml version="1.0" encoding="utf-8"?>
<p:tagLst xmlns:p="http://schemas.openxmlformats.org/presentationml/2006/main">
  <p:tag name="KSO_WM_UNIT_TYPE" val="l_h_i"/>
  <p:tag name="KSO_WM_UNIT_INDEX" val="1_1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1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4.xml><?xml version="1.0" encoding="utf-8"?>
<p:tagLst xmlns:p="http://schemas.openxmlformats.org/presentationml/2006/main">
  <p:tag name="KSO_WM_UNIT_TYPE" val="l_h_i"/>
  <p:tag name="KSO_WM_UNIT_INDEX" val="1_2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TEXT_FILL_FORE_SCHEMECOLOR_INDEX" val="2"/>
  <p:tag name="KSO_WM_UNIT_TEXT_FILL_TYPE" val="1"/>
  <p:tag name="KSO_WM_UNIT_USESOURCEFORMAT_APPLY" val="1"/>
</p:tagLst>
</file>

<file path=ppt/tags/tag85.xml><?xml version="1.0" encoding="utf-8"?>
<p:tagLst xmlns:p="http://schemas.openxmlformats.org/presentationml/2006/main">
  <p:tag name="KSO_WM_UNIT_TYPE" val="l_h_i"/>
  <p:tag name="KSO_WM_UNIT_SUBTYPE" val="d"/>
  <p:tag name="KSO_WM_UNIT_INDEX" val="1_2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86.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UNIT_PRESET_TEXT" val="添加目录标题"/>
  <p:tag name="KSO_WM_DIAGRAM_GROUP_CODE" val="l1-1"/>
  <p:tag name="KSO_WM_DIAGRAM_COLOR_TRICK" val="1"/>
  <p:tag name="KSO_WM_DIAGRAM_COLOR_TEXT_CAN_REMOVE" val="n"/>
  <p:tag name="KSO_WM_UNIT_ID" val="custom20230236_4*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5"/>
  <p:tag name="KSO_WM_UNIT_TEXT_FILL_TYPE" val="1"/>
  <p:tag name="KSO_WM_UNIT_USESOURCEFORMAT_APPLY" val="1"/>
</p:tagLst>
</file>

<file path=ppt/tags/tag87.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8.xml><?xml version="1.0" encoding="utf-8"?>
<p:tagLst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9.xml><?xml version="1.0" encoding="utf-8"?>
<p:tagLst xmlns:p="http://schemas.openxmlformats.org/presentationml/2006/main">
  <p:tag name="KSO_WM_UNIT_TYPE" val="l_h_i"/>
  <p:tag name="KSO_WM_UNIT_INDEX" val="1_2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1.xml><?xml version="1.0" encoding="utf-8"?>
<p:tagLst xmlns:p="http://schemas.openxmlformats.org/presentationml/2006/main">
  <p:tag name="KSO_WM_UNIT_TYPE" val="l_h_i"/>
  <p:tag name="KSO_WM_UNIT_INDEX" val="1_2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2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2.xml><?xml version="1.0" encoding="utf-8"?>
<p:tagLst xmlns:p="http://schemas.openxmlformats.org/presentationml/2006/main">
  <p:tag name="KSO_WM_UNIT_TYPE" val="l_h_i"/>
  <p:tag name="KSO_WM_UNIT_INDEX" val="1_3_7"/>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i*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14,&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UNIT_TYPE" val="l_h_i"/>
  <p:tag name="KSO_WM_UNIT_SUBTYPE" val="d"/>
  <p:tag name="KSO_WM_UNIT_INDEX" val="1_3_6"/>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6"/>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94.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UNIT_PRESET_TEXT" val="添加目录标题"/>
  <p:tag name="KSO_WM_DIAGRAM_GROUP_CODE" val="l1-1"/>
  <p:tag name="KSO_WM_DIAGRAM_COLOR_TRICK" val="1"/>
  <p:tag name="KSO_WM_DIAGRAM_COLOR_TEXT_CAN_REMOVE" val="n"/>
  <p:tag name="KSO_WM_UNIT_ID" val="custom20230236_4*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UNIT_SUBTYPE" val="a"/>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5"/>
  <p:tag name="KSO_WM_UNIT_TEXT_FILL_TYPE" val="1"/>
  <p:tag name="KSO_WM_UNIT_USESOURCEFORMAT_APPLY" val="1"/>
</p:tagLst>
</file>

<file path=ppt/tags/tag95.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6.xml><?xml version="1.0" encoding="utf-8"?>
<p:tagLst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7.xml><?xml version="1.0" encoding="utf-8"?>
<p:tagLst xmlns:p="http://schemas.openxmlformats.org/presentationml/2006/main">
  <p:tag name="KSO_WM_UNIT_TYPE" val="l_h_i"/>
  <p:tag name="KSO_WM_UNIT_INDEX" val="1_3_5"/>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5"/>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8.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9.xml><?xml version="1.0" encoding="utf-8"?>
<p:tagLst xmlns:p="http://schemas.openxmlformats.org/presentationml/2006/main">
  <p:tag name="KSO_WM_UNIT_TYPE" val="l_h_i"/>
  <p:tag name="KSO_WM_UNIT_INDEX" val="1_3_4"/>
  <p:tag name="KSO_WM_BEAUTIFY_FLAG" val="#wm#"/>
  <p:tag name="KSO_WM_TAG_VERSION" val="3.0"/>
  <p:tag name="KSO_WM_DIAGRAM_VERSION" val="3"/>
  <p:tag name="KSO_WM_DIAGRAM_GROUP_CODE" val="l1-1"/>
  <p:tag name="KSO_WM_DIAGRAM_COLOR_TRICK" val="1"/>
  <p:tag name="KSO_WM_DIAGRAM_COLOR_TEXT_CAN_REMOVE" val="n"/>
  <p:tag name="KSO_WM_UNIT_ID" val="custom20230236_4*l_h_i*1_3_4"/>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0236"/>
  <p:tag name="KSO_WM_TEMPLATE_CATEGORY" val="custom"/>
  <p:tag name="KSO_WM_DIAGRAM_MAX_ITEMCNT" val="8"/>
  <p:tag name="KSO_WM_DIAGRAM_MIN_ITEMCNT" val="2"/>
  <p:tag name="KSO_WM_DIAGRAM_VIRTUALLY_FRAME" val="{&quot;height&quot;:334.89605712890625,&quot;left&quot;:-40.06406798835815,&quot;top&quot;:136.7123454512949,&quot;width&quot;:779.8132934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heme/theme1.xml><?xml version="1.0" encoding="utf-8"?>
<a:theme xmlns:a="http://schemas.openxmlformats.org/drawingml/2006/main" name="Office 主题">
  <a:themeElements>
    <a:clrScheme name="自定义 8">
      <a:dk1>
        <a:srgbClr val="000000"/>
      </a:dk1>
      <a:lt1>
        <a:srgbClr val="FFFFFF"/>
      </a:lt1>
      <a:dk2>
        <a:srgbClr val="768395"/>
      </a:dk2>
      <a:lt2>
        <a:srgbClr val="F0F0F0"/>
      </a:lt2>
      <a:accent1>
        <a:srgbClr val="45695D"/>
      </a:accent1>
      <a:accent2>
        <a:srgbClr val="2E6E8A"/>
      </a:accent2>
      <a:accent3>
        <a:srgbClr val="89ADC5"/>
      </a:accent3>
      <a:accent4>
        <a:srgbClr val="9DBFB4"/>
      </a:accent4>
      <a:accent5>
        <a:srgbClr val="76A696"/>
      </a:accent5>
      <a:accent6>
        <a:srgbClr val="9CB288"/>
      </a:accent6>
      <a:hlink>
        <a:srgbClr val="4472C4"/>
      </a:hlink>
      <a:folHlink>
        <a:srgbClr val="BFBFBF"/>
      </a:folHlink>
    </a:clrScheme>
    <a:fontScheme name="自定义 27">
      <a:majorFont>
        <a:latin typeface="汉仪细秀体简 L"/>
        <a:ea typeface="汉仪细秀体简 L"/>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1F6E8E"/>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Words>
  <Application>WPS 演示</Application>
  <PresentationFormat/>
  <Paragraphs>65</Paragraphs>
  <Slides>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vt:i4>
      </vt:variant>
    </vt:vector>
  </HeadingPairs>
  <TitlesOfParts>
    <vt:vector size="18" baseType="lpstr">
      <vt:lpstr>Arial</vt:lpstr>
      <vt:lpstr>宋体</vt:lpstr>
      <vt:lpstr>Wingdings</vt:lpstr>
      <vt:lpstr>MiSans Light</vt:lpstr>
      <vt:lpstr>Wingdings</vt:lpstr>
      <vt:lpstr>汉仪细秀体简 L</vt:lpstr>
      <vt:lpstr>微软雅黑</vt:lpstr>
      <vt:lpstr>Arial Unicode MS</vt:lpstr>
      <vt:lpstr>Calibri</vt:lpstr>
      <vt:lpstr>Office 主题</vt:lpstr>
      <vt:lpstr>东方神韵 智慧栈</vt:lpstr>
      <vt:lpstr>目  录</vt:lpstr>
      <vt:lpstr>项目概述</vt:lpstr>
      <vt:lpstr>价值与服务</vt:lpstr>
      <vt:lpstr>计划与流程</vt:lpstr>
      <vt:lpstr>计划与流程</vt:lpstr>
      <vt:lpstr>总结与思考</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东方神韵 智慧栈</dc:title>
  <dc:creator>Administrator</dc:creator>
  <cp:lastModifiedBy>朋辉</cp:lastModifiedBy>
  <cp:revision>17</cp:revision>
  <dcterms:created xsi:type="dcterms:W3CDTF">2024-12-19T06:13:00Z</dcterms:created>
  <dcterms:modified xsi:type="dcterms:W3CDTF">2024-12-19T11:37:27Z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6F2F26EA01F041C685453E3BDB71776A_12</vt:lpwstr>
  </property>
</Properties>
</file>