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6858000" cy="1219263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711A"/>
    <a:srgbClr val="CF7E20"/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3838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81371" y="1279525"/>
            <a:ext cx="1942909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857250" y="2352164"/>
            <a:ext cx="5143500" cy="3888385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4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857250" y="6404254"/>
            <a:ext cx="5143500" cy="2943867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71488" y="980617"/>
            <a:ext cx="5915025" cy="9883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331" y="459503"/>
            <a:ext cx="5915025" cy="2356788"/>
          </a:xfrm>
        </p:spPr>
        <p:txBody>
          <a:bodyPr anchor="ctr" anchorCtr="0">
            <a:normAutofit/>
          </a:bodyPr>
          <a:lstStyle>
            <a:lvl1pPr>
              <a:defRPr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4331" y="3245875"/>
            <a:ext cx="5915025" cy="7736474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6669309"/>
            <a:ext cx="4118372" cy="1442554"/>
          </a:xfrm>
        </p:spPr>
        <p:txBody>
          <a:bodyPr anchor="b">
            <a:normAutofit/>
          </a:bodyPr>
          <a:lstStyle>
            <a:lvl1pPr>
              <a:defRPr sz="3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8196412"/>
            <a:ext cx="4118372" cy="1151322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331" y="459503"/>
            <a:ext cx="5915025" cy="2356788"/>
          </a:xfrm>
        </p:spPr>
        <p:txBody>
          <a:bodyPr>
            <a:normAutofit/>
          </a:bodyPr>
          <a:lstStyle>
            <a:lvl1pPr>
              <a:defRPr sz="18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64331" y="3245875"/>
            <a:ext cx="2914650" cy="773647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64706" y="3245875"/>
            <a:ext cx="2914650" cy="773647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49175"/>
            <a:ext cx="5915025" cy="23567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3102458"/>
            <a:ext cx="2901255" cy="146487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4650429"/>
            <a:ext cx="2901255" cy="6354499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3102458"/>
            <a:ext cx="2915543" cy="146487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4650429"/>
            <a:ext cx="2915543" cy="6354499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1488" y="4918207"/>
            <a:ext cx="5915025" cy="2356788"/>
          </a:xfrm>
        </p:spPr>
        <p:txBody>
          <a:bodyPr>
            <a:normAutofit/>
          </a:bodyPr>
          <a:lstStyle>
            <a:lvl1pPr algn="ctr"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63795" y="225800"/>
            <a:ext cx="2342925" cy="2845080"/>
          </a:xfrm>
        </p:spPr>
        <p:txBody>
          <a:bodyPr anchor="ctr" anchorCtr="0">
            <a:normAutofit/>
          </a:bodyPr>
          <a:lstStyle>
            <a:lvl1pPr>
              <a:defRPr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2916000" y="1362541"/>
            <a:ext cx="3272273" cy="905768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653" y="3657960"/>
            <a:ext cx="2342925" cy="6776824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526272" y="649175"/>
            <a:ext cx="860240" cy="10333174"/>
          </a:xfrm>
        </p:spPr>
        <p:txBody>
          <a:bodyPr vert="eaVert">
            <a:normAutofit/>
          </a:bodyPr>
          <a:lstStyle>
            <a:lvl1pPr>
              <a:defRPr sz="27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649175"/>
            <a:ext cx="4994976" cy="10333174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649175"/>
            <a:ext cx="5915025" cy="2356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3245875"/>
            <a:ext cx="5915025" cy="7736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11301291"/>
            <a:ext cx="1543050" cy="64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11301291"/>
            <a:ext cx="2314575" cy="64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11301291"/>
            <a:ext cx="1543050" cy="64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云空间24H抄经二维码：599-6990-28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245" y="9655175"/>
            <a:ext cx="711200" cy="7112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03450" y="9425305"/>
            <a:ext cx="2722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地址：</a:t>
            </a:r>
            <a:r>
              <a:rPr lang="en-US" altLang="zh-CN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***</a:t>
            </a:r>
            <a:r>
              <a:rPr lang="zh-CN" altLang="en-US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altLang="en-US" sz="2000">
              <a:solidFill>
                <a:srgbClr val="CF7E2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时间：</a:t>
            </a:r>
            <a:r>
              <a:rPr lang="en-US" altLang="zh-CN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*</a:t>
            </a:r>
            <a:r>
              <a:rPr lang="zh-CN" altLang="en-US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</a:t>
            </a:r>
            <a:r>
              <a:rPr lang="en-US" altLang="zh-CN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*</a:t>
            </a:r>
            <a:r>
              <a:rPr lang="zh-CN" altLang="en-US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日上午</a:t>
            </a:r>
            <a:r>
              <a:rPr lang="en-US" altLang="zh-CN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*</a:t>
            </a:r>
            <a:r>
              <a:rPr lang="zh-CN" altLang="en-US" sz="2000">
                <a:solidFill>
                  <a:srgbClr val="CF7E2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点 </a:t>
            </a:r>
            <a:endParaRPr lang="zh-CN" altLang="en-US" sz="2000">
              <a:solidFill>
                <a:srgbClr val="CF7E2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云空间24H抄经二维码：599-6990-28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905" y="10573385"/>
            <a:ext cx="711200" cy="7112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883025" y="10345420"/>
            <a:ext cx="1452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>
              <a:lnSpc>
                <a:spcPct val="150000"/>
              </a:lnSpc>
            </a:pPr>
            <a:r>
              <a:rPr lang="zh-CN" altLang="en-US" sz="2000">
                <a:solidFill>
                  <a:srgbClr val="9F711A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地址：</a:t>
            </a:r>
            <a:r>
              <a:rPr lang="en-US" altLang="zh-CN" sz="2000">
                <a:solidFill>
                  <a:srgbClr val="9F711A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***</a:t>
            </a:r>
            <a:r>
              <a:rPr lang="zh-CN" altLang="en-US" sz="2000">
                <a:solidFill>
                  <a:srgbClr val="9F711A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altLang="en-US" sz="2000">
              <a:solidFill>
                <a:srgbClr val="9F711A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2000">
                <a:solidFill>
                  <a:srgbClr val="9F711A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时间：</a:t>
            </a:r>
            <a:r>
              <a:rPr lang="en-US" altLang="zh-CN" sz="2000">
                <a:solidFill>
                  <a:srgbClr val="9F711A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***</a:t>
            </a:r>
            <a:r>
              <a:rPr lang="zh-CN" altLang="en-US" sz="2000">
                <a:solidFill>
                  <a:srgbClr val="9F711A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altLang="en-US" sz="2000">
              <a:solidFill>
                <a:srgbClr val="9F711A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创客贴金刚体-商用免费ckt.cn Bold</vt:lpstr>
      <vt:lpstr>优设标题黑</vt:lpstr>
      <vt:lpstr>华文新魏</vt:lpstr>
      <vt:lpstr>华文琥珀</vt:lpstr>
      <vt:lpstr>庞门正道标题体3.0</vt:lpstr>
      <vt:lpstr>楷体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maoh</dc:creator>
  <cp:lastModifiedBy>Joy</cp:lastModifiedBy>
  <cp:revision>6</cp:revision>
  <dcterms:created xsi:type="dcterms:W3CDTF">2019-09-19T02:01:00Z</dcterms:created>
  <dcterms:modified xsi:type="dcterms:W3CDTF">2023-09-18T09:00:12Z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