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78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tags" Target="../tags/tag4.xml"/><Relationship Id="rId7" Type="http://schemas.openxmlformats.org/officeDocument/2006/relationships/tags" Target="../tags/tag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image" Target="../media/image5.png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image" Target="../media/image4.png"/><Relationship Id="rId2" Type="http://schemas.openxmlformats.org/officeDocument/2006/relationships/tags" Target="../tags/tag69.xml"/><Relationship Id="rId10" Type="http://schemas.openxmlformats.org/officeDocument/2006/relationships/tags" Target="../tags/tag7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image" Target="../media/image3.svg"/><Relationship Id="rId7" Type="http://schemas.openxmlformats.org/officeDocument/2006/relationships/image" Target="../media/image2.png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image" Target="../media/image1.png"/><Relationship Id="rId2" Type="http://schemas.openxmlformats.org/officeDocument/2006/relationships/tags" Target="../tags/tag76.xml"/><Relationship Id="rId17" Type="http://schemas.openxmlformats.org/officeDocument/2006/relationships/tags" Target="../tags/tag88.xml"/><Relationship Id="rId16" Type="http://schemas.openxmlformats.org/officeDocument/2006/relationships/tags" Target="../tags/tag87.xml"/><Relationship Id="rId15" Type="http://schemas.openxmlformats.org/officeDocument/2006/relationships/tags" Target="../tags/tag86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image" Target="../media/image5.png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4.png"/><Relationship Id="rId2" Type="http://schemas.openxmlformats.org/officeDocument/2006/relationships/tags" Target="../tags/tag9.xml"/><Relationship Id="rId10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image" Target="../media/image7.png"/><Relationship Id="rId4" Type="http://schemas.openxmlformats.org/officeDocument/2006/relationships/tags" Target="../tags/tag17.xml"/><Relationship Id="rId3" Type="http://schemas.openxmlformats.org/officeDocument/2006/relationships/image" Target="../media/image6.png"/><Relationship Id="rId2" Type="http://schemas.openxmlformats.org/officeDocument/2006/relationships/tags" Target="../tags/tag16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image" Target="../media/image3.svg"/><Relationship Id="rId7" Type="http://schemas.openxmlformats.org/officeDocument/2006/relationships/image" Target="../media/image2.png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8.png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image" Target="../media/image5.png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image" Target="../media/image4.png"/><Relationship Id="rId2" Type="http://schemas.openxmlformats.org/officeDocument/2006/relationships/tags" Target="../tags/tag34.xml"/><Relationship Id="rId11" Type="http://schemas.openxmlformats.org/officeDocument/2006/relationships/tags" Target="../tags/tag41.xml"/><Relationship Id="rId10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image" Target="../media/image4.png"/><Relationship Id="rId2" Type="http://schemas.openxmlformats.org/officeDocument/2006/relationships/tags" Target="../tags/tag42.xml"/><Relationship Id="rId13" Type="http://schemas.openxmlformats.org/officeDocument/2006/relationships/tags" Target="../tags/tag51.xml"/><Relationship Id="rId12" Type="http://schemas.openxmlformats.org/officeDocument/2006/relationships/tags" Target="../tags/tag50.xml"/><Relationship Id="rId11" Type="http://schemas.openxmlformats.org/officeDocument/2006/relationships/tags" Target="../tags/tag49.xml"/><Relationship Id="rId10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image" Target="../media/image5.png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image" Target="../media/image4.png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image" Target="../media/image4.png"/><Relationship Id="rId4" Type="http://schemas.openxmlformats.org/officeDocument/2006/relationships/tags" Target="../tags/tag59.xml"/><Relationship Id="rId3" Type="http://schemas.openxmlformats.org/officeDocument/2006/relationships/image" Target="../media/image5.png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image" Target="../media/image5.png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image" Target="../media/image4.png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4657725" y="1566800"/>
            <a:ext cx="4486275" cy="3680746"/>
          </a:xfrm>
          <a:prstGeom prst="rect">
            <a:avLst/>
          </a:prstGeom>
        </p:spPr>
      </p:pic>
      <p:pic>
        <p:nvPicPr>
          <p:cNvPr id="44" name="图形 4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3147" y="335955"/>
            <a:ext cx="234553" cy="234553"/>
          </a:xfrm>
          <a:prstGeom prst="rect">
            <a:avLst/>
          </a:prstGeom>
        </p:spPr>
      </p:pic>
      <p:sp>
        <p:nvSpPr>
          <p:cNvPr id="59" name="椭圆 58"/>
          <p:cNvSpPr/>
          <p:nvPr>
            <p:custDataLst>
              <p:tags r:id="rId7"/>
            </p:custDataLst>
          </p:nvPr>
        </p:nvSpPr>
        <p:spPr>
          <a:xfrm>
            <a:off x="413385" y="5839301"/>
            <a:ext cx="86678" cy="86678"/>
          </a:xfrm>
          <a:prstGeom prst="ellipse">
            <a:avLst/>
          </a:prstGeom>
          <a:solidFill>
            <a:schemeClr val="l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1350">
              <a:solidFill>
                <a:srgbClr val="02703B"/>
              </a:solidFill>
              <a:cs typeface="MiSans Normal" panose="00000500000000000000" pitchFamily="2" charset="-122"/>
            </a:endParaRPr>
          </a:p>
        </p:txBody>
      </p:sp>
      <p:sp>
        <p:nvSpPr>
          <p:cNvPr id="60" name="椭圆 59"/>
          <p:cNvSpPr/>
          <p:nvPr>
            <p:custDataLst>
              <p:tags r:id="rId8"/>
            </p:custDataLst>
          </p:nvPr>
        </p:nvSpPr>
        <p:spPr>
          <a:xfrm>
            <a:off x="413385" y="6034246"/>
            <a:ext cx="86678" cy="86678"/>
          </a:xfrm>
          <a:prstGeom prst="ellipse">
            <a:avLst/>
          </a:prstGeom>
          <a:solidFill>
            <a:schemeClr val="l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1350" dirty="0">
              <a:solidFill>
                <a:schemeClr val="lt1"/>
              </a:solidFill>
              <a:cs typeface="MiSans Normal" panose="00000500000000000000" pitchFamily="2" charset="-122"/>
            </a:endParaRPr>
          </a:p>
        </p:txBody>
      </p:sp>
      <p:sp>
        <p:nvSpPr>
          <p:cNvPr id="61" name="椭圆 60"/>
          <p:cNvSpPr/>
          <p:nvPr>
            <p:custDataLst>
              <p:tags r:id="rId9"/>
            </p:custDataLst>
          </p:nvPr>
        </p:nvSpPr>
        <p:spPr>
          <a:xfrm>
            <a:off x="413385" y="6228556"/>
            <a:ext cx="86678" cy="866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1350">
              <a:solidFill>
                <a:schemeClr val="lt1"/>
              </a:solidFill>
              <a:cs typeface="MiSans Normal" panose="00000500000000000000" pitchFamily="2" charset="-122"/>
            </a:endParaRPr>
          </a:p>
        </p:txBody>
      </p:sp>
      <p:sp>
        <p:nvSpPr>
          <p:cNvPr id="62" name="椭圆 61"/>
          <p:cNvSpPr/>
          <p:nvPr>
            <p:custDataLst>
              <p:tags r:id="rId10"/>
            </p:custDataLst>
          </p:nvPr>
        </p:nvSpPr>
        <p:spPr>
          <a:xfrm>
            <a:off x="413385" y="6423501"/>
            <a:ext cx="86678" cy="866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1350">
              <a:solidFill>
                <a:schemeClr val="lt1"/>
              </a:solidFill>
              <a:cs typeface="MiSans Normal" panose="00000500000000000000" pitchFamily="2" charset="-122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11"/>
            </p:custDataLst>
          </p:nvPr>
        </p:nvSpPr>
        <p:spPr>
          <a:xfrm>
            <a:off x="1259205" y="1484630"/>
            <a:ext cx="4900930" cy="2240280"/>
          </a:xfrm>
          <a:prstGeom prst="rect">
            <a:avLst/>
          </a:prstGeom>
          <a:noFill/>
        </p:spPr>
        <p:txBody>
          <a:bodyPr vert="horz" wrap="square" lIns="91440" tIns="0" rIns="9144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90000"/>
              </a:lnSpc>
              <a:buClrTx/>
              <a:buSzTx/>
              <a:buFontTx/>
              <a:buNone/>
              <a:defRPr kumimoji="0" lang="zh-CN" altLang="en-US" sz="4950" b="0" i="0" u="none" strike="noStrike" kern="1200" cap="none" spc="0" normalizeH="0" baseline="0" noProof="1" dirty="0">
                <a:solidFill>
                  <a:schemeClr val="tx2">
                    <a:lumMod val="50000"/>
                  </a:schemeClr>
                </a:solidFill>
                <a:latin typeface="+mj-ea"/>
                <a:ea typeface="+mj-ea"/>
                <a:cs typeface="MiSans Normal" panose="00000500000000000000" pitchFamily="2" charset="-122"/>
                <a:sym typeface="+mn-ea"/>
              </a:defRPr>
            </a:lvl1pPr>
          </a:lstStyle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>
                <a:sym typeface="+mn-ea"/>
              </a:rPr>
              <a:t>乐葺空间智慧栈</a:t>
            </a:r>
            <a:br>
              <a:rPr>
                <a:sym typeface="+mn-ea"/>
              </a:rPr>
            </a:br>
            <a:br>
              <a:rPr>
                <a:sym typeface="+mn-ea"/>
              </a:rPr>
            </a:br>
            <a:r>
              <a:rPr lang="en-US" altLang="zh-CN">
                <a:sym typeface="+mn-ea"/>
              </a:rPr>
              <a:t>    </a:t>
            </a:r>
            <a:r>
              <a:rPr>
                <a:sym typeface="+mn-ea"/>
              </a:rPr>
              <a:t>计划书</a:t>
            </a:r>
            <a:endParaRPr>
              <a:sym typeface="+mn-ea"/>
            </a:endParaRPr>
          </a:p>
        </p:txBody>
      </p:sp>
      <p:sp>
        <p:nvSpPr>
          <p:cNvPr id="16" name="署名占位符 10"/>
          <p:cNvSpPr>
            <a:spLocks noGrp="1"/>
          </p:cNvSpPr>
          <p:nvPr>
            <p:ph type="body" sz="quarter" idx="17" hasCustomPrompt="1"/>
            <p:custDataLst>
              <p:tags r:id="rId12"/>
            </p:custDataLst>
          </p:nvPr>
        </p:nvSpPr>
        <p:spPr>
          <a:xfrm>
            <a:off x="1097358" y="6150133"/>
            <a:ext cx="1314450" cy="271463"/>
          </a:xfrm>
        </p:spPr>
        <p:txBody>
          <a:bodyPr wrap="square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rgbClr val="FFFFFF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0522852" flipH="1">
            <a:off x="-55245" y="24844"/>
            <a:ext cx="1754981" cy="667226"/>
          </a:xfrm>
          <a:custGeom>
            <a:avLst/>
            <a:gdLst>
              <a:gd name="connsiteX0" fmla="*/ 3427141 w 3427141"/>
              <a:gd name="connsiteY0" fmla="*/ 1034748 h 1303135"/>
              <a:gd name="connsiteX1" fmla="*/ 105286 w 3427141"/>
              <a:gd name="connsiteY1" fmla="*/ 1303135 h 1303135"/>
              <a:gd name="connsiteX2" fmla="*/ 0 w 3427141"/>
              <a:gd name="connsiteY2" fmla="*/ 0 h 1303135"/>
              <a:gd name="connsiteX3" fmla="*/ 3427141 w 3427141"/>
              <a:gd name="connsiteY3" fmla="*/ 0 h 13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141" h="1303135">
                <a:moveTo>
                  <a:pt x="3427141" y="1034748"/>
                </a:moveTo>
                <a:lnTo>
                  <a:pt x="105286" y="1303135"/>
                </a:lnTo>
                <a:lnTo>
                  <a:pt x="0" y="0"/>
                </a:lnTo>
                <a:lnTo>
                  <a:pt x="3427141" y="0"/>
                </a:lnTo>
                <a:close/>
              </a:path>
            </a:pathLst>
          </a:custGeom>
        </p:spPr>
      </p:pic>
      <p:sp>
        <p:nvSpPr>
          <p:cNvPr id="8" name="副标题"/>
          <p:cNvSpPr txBox="1">
            <a:spLocks noGrp="1"/>
          </p:cNvSpPr>
          <p:nvPr>
            <p:ph type="body" idx="3" hasCustomPrompt="1"/>
            <p:custDataLst>
              <p:tags r:id="rId4"/>
            </p:custDataLst>
          </p:nvPr>
        </p:nvSpPr>
        <p:spPr>
          <a:xfrm>
            <a:off x="726757" y="1102281"/>
            <a:ext cx="7956233" cy="304324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tIns="0" bIns="0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500" b="0" i="0" u="none" strike="noStrike" kern="1200" cap="none" spc="30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MiSans Normal" panose="00000500000000000000" pitchFamily="2" charset="-122"/>
              </a:defRPr>
            </a:lvl1pPr>
          </a:lstStyle>
          <a:p>
            <a:pPr lvl="0" algn="l"/>
            <a:r>
              <a:rPr dirty="0">
                <a:sym typeface="+mn-ea"/>
              </a:rPr>
              <a:t>单击此处编辑母版副标题样式</a:t>
            </a:r>
            <a:endParaRPr dirty="0">
              <a:sym typeface="+mn-ea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2"/>
            <p:custDataLst>
              <p:tags r:id="rId5"/>
            </p:custDataLst>
          </p:nvPr>
        </p:nvSpPr>
        <p:spPr>
          <a:xfrm>
            <a:off x="726757" y="406400"/>
            <a:ext cx="7956233" cy="476250"/>
          </a:xfrm>
          <a:prstGeom prst="rect">
            <a:avLst/>
          </a:prstGeom>
          <a:noFill/>
        </p:spPr>
        <p:txBody>
          <a:bodyPr vert="horz" wrap="square" t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10000"/>
              </a:lnSpc>
              <a:buClrTx/>
              <a:buSzTx/>
              <a:buFontTx/>
              <a:buNone/>
              <a:defRPr kumimoji="0" lang="zh-CN" altLang="en-US" sz="2400" b="0" i="0" u="none" strike="noStrike" kern="1200" cap="none" spc="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 Normal" panose="00000500000000000000" pitchFamily="2" charset="-122"/>
                <a:sym typeface="+mn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 flipH="1" flipV="1">
            <a:off x="8025289" y="0"/>
            <a:ext cx="1118711" cy="122364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28650" y="6401991"/>
            <a:ext cx="2057400" cy="273844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28950" y="6401991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401991"/>
            <a:ext cx="2057400" cy="273844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4657725" y="1566800"/>
            <a:ext cx="4486275" cy="3680746"/>
          </a:xfrm>
          <a:prstGeom prst="rect">
            <a:avLst/>
          </a:prstGeom>
        </p:spPr>
      </p:pic>
      <p:sp>
        <p:nvSpPr>
          <p:cNvPr id="36" name="任意多边形: 形状 35"/>
          <p:cNvSpPr/>
          <p:nvPr>
            <p:custDataLst>
              <p:tags r:id="rId4"/>
            </p:custDataLst>
          </p:nvPr>
        </p:nvSpPr>
        <p:spPr>
          <a:xfrm>
            <a:off x="2675573" y="5720239"/>
            <a:ext cx="6468428" cy="1137285"/>
          </a:xfrm>
          <a:custGeom>
            <a:avLst/>
            <a:gdLst>
              <a:gd name="connsiteX0" fmla="*/ 0 w 7639049"/>
              <a:gd name="connsiteY0" fmla="*/ 0 h 1219200"/>
              <a:gd name="connsiteX1" fmla="*/ 7639049 w 7639049"/>
              <a:gd name="connsiteY1" fmla="*/ 0 h 1219200"/>
              <a:gd name="connsiteX2" fmla="*/ 7639049 w 7639049"/>
              <a:gd name="connsiteY2" fmla="*/ 1219200 h 1219200"/>
              <a:gd name="connsiteX3" fmla="*/ 0 w 7639049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39049" h="1219200">
                <a:moveTo>
                  <a:pt x="0" y="0"/>
                </a:moveTo>
                <a:lnTo>
                  <a:pt x="7639049" y="0"/>
                </a:lnTo>
                <a:lnTo>
                  <a:pt x="7639049" y="1219200"/>
                </a:lnTo>
                <a:lnTo>
                  <a:pt x="0" y="1219200"/>
                </a:lnTo>
                <a:close/>
              </a:path>
            </a:pathLst>
          </a:custGeom>
          <a:gradFill>
            <a:gsLst>
              <a:gs pos="0">
                <a:schemeClr val="bg2">
                  <a:lumMod val="10000"/>
                  <a:lumOff val="90000"/>
                </a:schemeClr>
              </a:gs>
              <a:gs pos="100000">
                <a:schemeClr val="bg2">
                  <a:lumMod val="10000"/>
                  <a:lumOff val="9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zh-CN" altLang="en-US" sz="1350" dirty="0">
              <a:cs typeface="MiSans Normal" panose="00000500000000000000" pitchFamily="2" charset="-122"/>
              <a:sym typeface="+mn-ea"/>
            </a:endParaRPr>
          </a:p>
        </p:txBody>
      </p:sp>
      <p:sp>
        <p:nvSpPr>
          <p:cNvPr id="37" name="矩形 36"/>
          <p:cNvSpPr/>
          <p:nvPr>
            <p:custDataLst>
              <p:tags r:id="rId5"/>
            </p:custDataLst>
          </p:nvPr>
        </p:nvSpPr>
        <p:spPr>
          <a:xfrm>
            <a:off x="834081" y="5719763"/>
            <a:ext cx="1841002" cy="1138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lt1"/>
              </a:solidFill>
              <a:cs typeface="MiSans Normal" panose="00000500000000000000" pitchFamily="2" charset="-122"/>
            </a:endParaRPr>
          </a:p>
        </p:txBody>
      </p:sp>
      <p:pic>
        <p:nvPicPr>
          <p:cNvPr id="44" name="图形 4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3147" y="335955"/>
            <a:ext cx="234553" cy="234553"/>
          </a:xfrm>
          <a:prstGeom prst="rect">
            <a:avLst/>
          </a:prstGeom>
        </p:spPr>
      </p:pic>
      <p:sp>
        <p:nvSpPr>
          <p:cNvPr id="59" name="椭圆 58"/>
          <p:cNvSpPr/>
          <p:nvPr>
            <p:custDataLst>
              <p:tags r:id="rId9"/>
            </p:custDataLst>
          </p:nvPr>
        </p:nvSpPr>
        <p:spPr>
          <a:xfrm>
            <a:off x="413385" y="5839301"/>
            <a:ext cx="86678" cy="86678"/>
          </a:xfrm>
          <a:prstGeom prst="ellipse">
            <a:avLst/>
          </a:prstGeom>
          <a:solidFill>
            <a:schemeClr val="l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2703B"/>
              </a:solidFill>
              <a:cs typeface="MiSans Normal" panose="00000500000000000000" pitchFamily="2" charset="-122"/>
            </a:endParaRPr>
          </a:p>
        </p:txBody>
      </p:sp>
      <p:sp>
        <p:nvSpPr>
          <p:cNvPr id="60" name="椭圆 59"/>
          <p:cNvSpPr/>
          <p:nvPr>
            <p:custDataLst>
              <p:tags r:id="rId10"/>
            </p:custDataLst>
          </p:nvPr>
        </p:nvSpPr>
        <p:spPr>
          <a:xfrm>
            <a:off x="413385" y="6034246"/>
            <a:ext cx="86678" cy="86678"/>
          </a:xfrm>
          <a:prstGeom prst="ellipse">
            <a:avLst/>
          </a:prstGeom>
          <a:solidFill>
            <a:schemeClr val="l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lt1"/>
              </a:solidFill>
              <a:cs typeface="MiSans Normal" panose="00000500000000000000" pitchFamily="2" charset="-122"/>
            </a:endParaRPr>
          </a:p>
        </p:txBody>
      </p:sp>
      <p:sp>
        <p:nvSpPr>
          <p:cNvPr id="61" name="椭圆 60"/>
          <p:cNvSpPr/>
          <p:nvPr>
            <p:custDataLst>
              <p:tags r:id="rId11"/>
            </p:custDataLst>
          </p:nvPr>
        </p:nvSpPr>
        <p:spPr>
          <a:xfrm>
            <a:off x="413385" y="6228556"/>
            <a:ext cx="86678" cy="866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  <a:cs typeface="MiSans Normal" panose="00000500000000000000" pitchFamily="2" charset="-122"/>
            </a:endParaRPr>
          </a:p>
        </p:txBody>
      </p:sp>
      <p:sp>
        <p:nvSpPr>
          <p:cNvPr id="62" name="椭圆 61"/>
          <p:cNvSpPr/>
          <p:nvPr>
            <p:custDataLst>
              <p:tags r:id="rId12"/>
            </p:custDataLst>
          </p:nvPr>
        </p:nvSpPr>
        <p:spPr>
          <a:xfrm>
            <a:off x="413385" y="6423501"/>
            <a:ext cx="86678" cy="866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  <a:cs typeface="MiSans Normal" panose="00000500000000000000" pitchFamily="2" charset="-122"/>
            </a:endParaRPr>
          </a:p>
        </p:txBody>
      </p:sp>
      <p:sp>
        <p:nvSpPr>
          <p:cNvPr id="7" name="标题"/>
          <p:cNvSpPr txBox="1">
            <a:spLocks noGrp="1"/>
          </p:cNvSpPr>
          <p:nvPr>
            <p:ph type="title" idx="1" hasCustomPrompt="1"/>
            <p:custDataLst>
              <p:tags r:id="rId13"/>
            </p:custDataLst>
          </p:nvPr>
        </p:nvSpPr>
        <p:spPr>
          <a:xfrm>
            <a:off x="829628" y="1931749"/>
            <a:ext cx="5135880" cy="2115026"/>
          </a:xfrm>
          <a:prstGeom prst="rect">
            <a:avLst/>
          </a:prstGeom>
          <a:noFill/>
        </p:spPr>
        <p:txBody>
          <a:bodyPr vert="horz" wrap="square" lIns="91440" tIns="0" rIns="9144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90000"/>
              </a:lnSpc>
              <a:buClrTx/>
              <a:buSzTx/>
              <a:buFontTx/>
              <a:buNone/>
              <a:defRPr kumimoji="0" lang="zh-CN" altLang="en-US" sz="6000" b="0" i="0" u="none" strike="noStrike" kern="1200" cap="none" spc="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 Normal" panose="00000500000000000000" pitchFamily="2" charset="-122"/>
                <a:sym typeface="+mn-ea"/>
              </a:defRPr>
            </a:lvl1pPr>
          </a:lstStyle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28650" y="6401991"/>
            <a:ext cx="2057400" cy="273844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28950" y="6401991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6401991"/>
            <a:ext cx="2057400" cy="273844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15" name="署名占位符 10"/>
          <p:cNvSpPr>
            <a:spLocks noGrp="1"/>
          </p:cNvSpPr>
          <p:nvPr>
            <p:ph type="body" sz="quarter" idx="17" hasCustomPrompt="1"/>
            <p:custDataLst>
              <p:tags r:id="rId17"/>
            </p:custDataLst>
          </p:nvPr>
        </p:nvSpPr>
        <p:spPr>
          <a:xfrm>
            <a:off x="1097358" y="6150133"/>
            <a:ext cx="1314450" cy="271463"/>
          </a:xfrm>
        </p:spPr>
        <p:txBody>
          <a:bodyPr wrap="square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rgbClr val="FFFFFF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0522852" flipH="1">
            <a:off x="-55245" y="24844"/>
            <a:ext cx="1754981" cy="667226"/>
          </a:xfrm>
          <a:custGeom>
            <a:avLst/>
            <a:gdLst>
              <a:gd name="connsiteX0" fmla="*/ 3427141 w 3427141"/>
              <a:gd name="connsiteY0" fmla="*/ 1034748 h 1303135"/>
              <a:gd name="connsiteX1" fmla="*/ 105286 w 3427141"/>
              <a:gd name="connsiteY1" fmla="*/ 1303135 h 1303135"/>
              <a:gd name="connsiteX2" fmla="*/ 0 w 3427141"/>
              <a:gd name="connsiteY2" fmla="*/ 0 h 1303135"/>
              <a:gd name="connsiteX3" fmla="*/ 3427141 w 3427141"/>
              <a:gd name="connsiteY3" fmla="*/ 0 h 13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141" h="1303135">
                <a:moveTo>
                  <a:pt x="3427141" y="1034748"/>
                </a:moveTo>
                <a:lnTo>
                  <a:pt x="105286" y="1303135"/>
                </a:lnTo>
                <a:lnTo>
                  <a:pt x="0" y="0"/>
                </a:lnTo>
                <a:lnTo>
                  <a:pt x="3427141" y="0"/>
                </a:lnTo>
                <a:close/>
              </a:path>
            </a:pathLst>
          </a:custGeom>
        </p:spPr>
      </p:pic>
      <p:sp>
        <p:nvSpPr>
          <p:cNvPr id="9" name="标题"/>
          <p:cNvSpPr txBox="1">
            <a:spLocks noGrp="1"/>
          </p:cNvSpPr>
          <p:nvPr>
            <p:ph type="title" idx="3"/>
            <p:custDataLst>
              <p:tags r:id="rId4"/>
            </p:custDataLst>
          </p:nvPr>
        </p:nvSpPr>
        <p:spPr>
          <a:xfrm>
            <a:off x="726757" y="406400"/>
            <a:ext cx="7956233" cy="476250"/>
          </a:xfrm>
          <a:prstGeom prst="rect">
            <a:avLst/>
          </a:prstGeom>
          <a:noFill/>
        </p:spPr>
        <p:txBody>
          <a:bodyPr vert="horz" wrap="square" t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10000"/>
              </a:lnSpc>
              <a:buClrTx/>
              <a:buSzTx/>
              <a:buFontTx/>
              <a:buNone/>
              <a:defRPr kumimoji="0" lang="zh-CN" altLang="en-US" sz="2400" b="0" i="0" u="none" strike="noStrike" kern="1200" cap="none" spc="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 Normal" panose="00000500000000000000" pitchFamily="2" charset="-122"/>
                <a:sym typeface="+mn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8" name="正文"/>
          <p:cNvSpPr txBox="1">
            <a:spLocks noGrp="1"/>
          </p:cNvSpPr>
          <p:nvPr>
            <p:ph idx="2"/>
            <p:custDataLst>
              <p:tags r:id="rId5"/>
            </p:custDataLst>
          </p:nvPr>
        </p:nvSpPr>
        <p:spPr>
          <a:xfrm>
            <a:off x="456248" y="1709658"/>
            <a:ext cx="8226743" cy="3891439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¢"/>
              <a:defRPr kumimoji="0" lang="zh-CN" altLang="en-US" sz="135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 Normal" panose="00000500000000000000" pitchFamily="2" charset="-122"/>
                <a:sym typeface="+mn-ea"/>
              </a:defRPr>
            </a:lvl1pPr>
            <a:lvl2pPr marL="514350" marR="0" lvl="1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2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857250" marR="0" lvl="2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2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200150" marR="0" lvl="3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05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1543050" marR="0" lvl="4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05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 flipH="1" flipV="1">
            <a:off x="8025289" y="0"/>
            <a:ext cx="1118711" cy="122364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628650" y="6401991"/>
            <a:ext cx="2057400" cy="273844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3028950" y="6401991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6457950" y="6401991"/>
            <a:ext cx="2057400" cy="273844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VCG41N121564510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0" y="2771775"/>
            <a:ext cx="3735229" cy="4086225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rot="11077148">
            <a:off x="6617173" y="31258"/>
            <a:ext cx="2570356" cy="977351"/>
          </a:xfrm>
          <a:custGeom>
            <a:avLst/>
            <a:gdLst>
              <a:gd name="connsiteX0" fmla="*/ 3427141 w 3427141"/>
              <a:gd name="connsiteY0" fmla="*/ 1034748 h 1303135"/>
              <a:gd name="connsiteX1" fmla="*/ 105286 w 3427141"/>
              <a:gd name="connsiteY1" fmla="*/ 1303135 h 1303135"/>
              <a:gd name="connsiteX2" fmla="*/ 0 w 3427141"/>
              <a:gd name="connsiteY2" fmla="*/ 0 h 1303135"/>
              <a:gd name="connsiteX3" fmla="*/ 3427141 w 3427141"/>
              <a:gd name="connsiteY3" fmla="*/ 0 h 13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141" h="1303135">
                <a:moveTo>
                  <a:pt x="3427141" y="1034748"/>
                </a:moveTo>
                <a:lnTo>
                  <a:pt x="105286" y="1303135"/>
                </a:lnTo>
                <a:lnTo>
                  <a:pt x="0" y="0"/>
                </a:lnTo>
                <a:lnTo>
                  <a:pt x="3427141" y="0"/>
                </a:lnTo>
                <a:close/>
              </a:path>
            </a:pathLst>
          </a:custGeom>
        </p:spPr>
      </p:pic>
      <p:sp>
        <p:nvSpPr>
          <p:cNvPr id="6" name="标题"/>
          <p:cNvSpPr txBox="1">
            <a:spLocks noGrp="1"/>
          </p:cNvSpPr>
          <p:nvPr>
            <p:ph type="title" idx="5" hasCustomPrompt="1"/>
            <p:custDataLst>
              <p:tags r:id="rId6"/>
            </p:custDataLst>
          </p:nvPr>
        </p:nvSpPr>
        <p:spPr>
          <a:xfrm>
            <a:off x="370523" y="450136"/>
            <a:ext cx="1667351" cy="734854"/>
          </a:xfrm>
          <a:prstGeom prst="rect">
            <a:avLst/>
          </a:prstGeom>
          <a:noFill/>
        </p:spPr>
        <p:txBody>
          <a:bodyPr vert="horz" wrap="square" lIns="71755" tIns="0" rIns="9144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 kumimoji="0" lang="zh-CN" altLang="en-US" sz="4500" b="0" i="0" u="none" strike="noStrike" kern="1200" cap="none" spc="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 Normal" panose="00000500000000000000" pitchFamily="2" charset="-122"/>
                <a:sym typeface="+mn-ea"/>
              </a:defRPr>
            </a:lvl1pPr>
          </a:lstStyle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>
                <a:sym typeface="+mn-ea"/>
              </a:rPr>
              <a:t>标题</a:t>
            </a:r>
            <a:endParaRPr>
              <a:sym typeface="+mn-ea"/>
            </a:endParaRPr>
          </a:p>
        </p:txBody>
      </p:sp>
      <p:sp>
        <p:nvSpPr>
          <p:cNvPr id="59" name="椭圆 58"/>
          <p:cNvSpPr/>
          <p:nvPr>
            <p:custDataLst>
              <p:tags r:id="rId7"/>
            </p:custDataLst>
          </p:nvPr>
        </p:nvSpPr>
        <p:spPr>
          <a:xfrm>
            <a:off x="8577262" y="5464016"/>
            <a:ext cx="86678" cy="86678"/>
          </a:xfrm>
          <a:prstGeom prst="ellipse">
            <a:avLst/>
          </a:prstGeom>
          <a:solidFill>
            <a:schemeClr val="l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1350">
              <a:solidFill>
                <a:srgbClr val="02703B"/>
              </a:solidFill>
              <a:cs typeface="MiSans Normal" panose="00000500000000000000" pitchFamily="2" charset="-122"/>
            </a:endParaRPr>
          </a:p>
        </p:txBody>
      </p:sp>
      <p:sp>
        <p:nvSpPr>
          <p:cNvPr id="60" name="椭圆 59"/>
          <p:cNvSpPr/>
          <p:nvPr>
            <p:custDataLst>
              <p:tags r:id="rId8"/>
            </p:custDataLst>
          </p:nvPr>
        </p:nvSpPr>
        <p:spPr>
          <a:xfrm>
            <a:off x="8577262" y="5658961"/>
            <a:ext cx="86678" cy="86678"/>
          </a:xfrm>
          <a:prstGeom prst="ellipse">
            <a:avLst/>
          </a:prstGeom>
          <a:solidFill>
            <a:schemeClr val="l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1350" dirty="0">
              <a:solidFill>
                <a:schemeClr val="lt1"/>
              </a:solidFill>
              <a:cs typeface="MiSans Normal" panose="00000500000000000000" pitchFamily="2" charset="-122"/>
            </a:endParaRPr>
          </a:p>
        </p:txBody>
      </p:sp>
      <p:sp>
        <p:nvSpPr>
          <p:cNvPr id="61" name="椭圆 60"/>
          <p:cNvSpPr/>
          <p:nvPr>
            <p:custDataLst>
              <p:tags r:id="rId9"/>
            </p:custDataLst>
          </p:nvPr>
        </p:nvSpPr>
        <p:spPr>
          <a:xfrm>
            <a:off x="8577262" y="5853271"/>
            <a:ext cx="86678" cy="866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1350">
              <a:solidFill>
                <a:schemeClr val="lt1"/>
              </a:solidFill>
              <a:cs typeface="MiSans Normal" panose="00000500000000000000" pitchFamily="2" charset="-122"/>
            </a:endParaRPr>
          </a:p>
        </p:txBody>
      </p:sp>
      <p:sp>
        <p:nvSpPr>
          <p:cNvPr id="62" name="椭圆 61"/>
          <p:cNvSpPr/>
          <p:nvPr>
            <p:custDataLst>
              <p:tags r:id="rId10"/>
            </p:custDataLst>
          </p:nvPr>
        </p:nvSpPr>
        <p:spPr>
          <a:xfrm>
            <a:off x="8577262" y="6048216"/>
            <a:ext cx="86678" cy="866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1350">
              <a:solidFill>
                <a:schemeClr val="lt1"/>
              </a:solidFill>
              <a:cs typeface="MiSans Normal" panose="00000500000000000000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28650" y="6401991"/>
            <a:ext cx="2057400" cy="273844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28950" y="6401991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6401991"/>
            <a:ext cx="2057400" cy="273844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28"/>
          <p:cNvSpPr/>
          <p:nvPr>
            <p:custDataLst>
              <p:tags r:id="rId2"/>
            </p:custDataLst>
          </p:nvPr>
        </p:nvSpPr>
        <p:spPr>
          <a:xfrm>
            <a:off x="630555" y="3864848"/>
            <a:ext cx="7765733" cy="1498759"/>
          </a:xfrm>
          <a:prstGeom prst="roundRect">
            <a:avLst>
              <a:gd name="adj" fmla="val 6790"/>
            </a:avLst>
          </a:prstGeom>
          <a:gradFill>
            <a:gsLst>
              <a:gs pos="0">
                <a:schemeClr val="bg2">
                  <a:lumMod val="10000"/>
                  <a:lumOff val="90000"/>
                </a:schemeClr>
              </a:gs>
              <a:gs pos="100000">
                <a:schemeClr val="bg2">
                  <a:lumMod val="10000"/>
                  <a:lumOff val="9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lstStyle/>
          <a:p>
            <a:pPr lvl="0" algn="ctr">
              <a:buClrTx/>
              <a:buSzTx/>
              <a:buFontTx/>
            </a:pPr>
            <a:endParaRPr lang="zh-CN" altLang="en-US" sz="1350" dirty="0">
              <a:cs typeface="MiSans Normal" panose="00000500000000000000" pitchFamily="2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 flipH="1">
            <a:off x="4332515" y="1594582"/>
            <a:ext cx="4811486" cy="5263418"/>
          </a:xfrm>
          <a:prstGeom prst="rect">
            <a:avLst/>
          </a:prstGeom>
        </p:spPr>
      </p:pic>
      <p:sp>
        <p:nvSpPr>
          <p:cNvPr id="10" name="标题"/>
          <p:cNvSpPr txBox="1">
            <a:spLocks noGrp="1"/>
          </p:cNvSpPr>
          <p:nvPr>
            <p:ph type="title" idx="4" hasCustomPrompt="1"/>
            <p:custDataLst>
              <p:tags r:id="rId5"/>
            </p:custDataLst>
          </p:nvPr>
        </p:nvSpPr>
        <p:spPr>
          <a:xfrm>
            <a:off x="747713" y="3952558"/>
            <a:ext cx="4072890" cy="1323975"/>
          </a:xfrm>
          <a:prstGeom prst="rect">
            <a:avLst/>
          </a:prstGeom>
          <a:noFill/>
        </p:spPr>
        <p:txBody>
          <a:bodyPr vert="horz" wrap="square" lIns="91440" tIns="0" rIns="91440" bIns="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10000"/>
              </a:lnSpc>
              <a:buClrTx/>
              <a:buSzTx/>
              <a:buFontTx/>
              <a:buNone/>
              <a:defRPr kumimoji="0" lang="zh-CN" altLang="en-US" sz="4500" b="0" i="0" u="none" strike="noStrike" kern="1200" cap="none" spc="0" normalizeH="0" baseline="0" noProof="1" dirty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  <a:cs typeface="MiSans Normal" panose="00000500000000000000" pitchFamily="2" charset="-122"/>
                <a:sym typeface="+mn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pic>
        <p:nvPicPr>
          <p:cNvPr id="9" name="图形 4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3147" y="335955"/>
            <a:ext cx="234553" cy="234553"/>
          </a:xfrm>
          <a:prstGeom prst="rect">
            <a:avLst/>
          </a:prstGeom>
        </p:spPr>
      </p:pic>
      <p:sp>
        <p:nvSpPr>
          <p:cNvPr id="7" name="节编号"/>
          <p:cNvSpPr txBox="1"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47700" y="2353087"/>
            <a:ext cx="5336967" cy="116772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en-US" altLang="zh-CN" sz="4950" b="0" i="0" u="none" strike="noStrike" kern="1200" cap="none" spc="50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+mn-cs"/>
                <a:sym typeface="站酷文艺体" panose="02000603000000000000" charset="-122"/>
              </a:defRPr>
            </a:lvl1pPr>
          </a:lstStyle>
          <a:p>
            <a:pPr lvl="0" algn="l"/>
            <a:r>
              <a:rPr>
                <a:sym typeface="+mn-ea"/>
              </a:rPr>
              <a:t>编辑节编号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28650" y="6401991"/>
            <a:ext cx="2057400" cy="273844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28950" y="6401991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6401991"/>
            <a:ext cx="2057400" cy="273844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标题和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0522852" flipH="1">
            <a:off x="-55245" y="24844"/>
            <a:ext cx="1754981" cy="667226"/>
          </a:xfrm>
          <a:custGeom>
            <a:avLst/>
            <a:gdLst>
              <a:gd name="connsiteX0" fmla="*/ 3427141 w 3427141"/>
              <a:gd name="connsiteY0" fmla="*/ 1034748 h 1303135"/>
              <a:gd name="connsiteX1" fmla="*/ 105286 w 3427141"/>
              <a:gd name="connsiteY1" fmla="*/ 1303135 h 1303135"/>
              <a:gd name="connsiteX2" fmla="*/ 0 w 3427141"/>
              <a:gd name="connsiteY2" fmla="*/ 0 h 1303135"/>
              <a:gd name="connsiteX3" fmla="*/ 3427141 w 3427141"/>
              <a:gd name="connsiteY3" fmla="*/ 0 h 13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141" h="1303135">
                <a:moveTo>
                  <a:pt x="3427141" y="1034748"/>
                </a:moveTo>
                <a:lnTo>
                  <a:pt x="105286" y="1303135"/>
                </a:lnTo>
                <a:lnTo>
                  <a:pt x="0" y="0"/>
                </a:lnTo>
                <a:lnTo>
                  <a:pt x="3427141" y="0"/>
                </a:lnTo>
                <a:close/>
              </a:path>
            </a:pathLst>
          </a:custGeom>
        </p:spPr>
      </p:pic>
      <p:sp>
        <p:nvSpPr>
          <p:cNvPr id="11" name="正文"/>
          <p:cNvSpPr txBox="1">
            <a:spLocks noGrp="1"/>
          </p:cNvSpPr>
          <p:nvPr>
            <p:ph idx="4"/>
            <p:custDataLst>
              <p:tags r:id="rId4"/>
            </p:custDataLst>
          </p:nvPr>
        </p:nvSpPr>
        <p:spPr>
          <a:xfrm>
            <a:off x="4800600" y="1851898"/>
            <a:ext cx="3882390" cy="3769519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>
              <a:defRPr kumimoji="0" sz="1350" b="0" i="0" u="none" strike="noStrike" cap="none" spc="150" normalizeH="0" baseline="0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cs typeface="MiSans Normal" panose="00000500000000000000" pitchFamily="2" charset="-122"/>
                <a:sym typeface="+mn-ea"/>
              </a:defRPr>
            </a:lvl1pPr>
            <a:lvl2pPr>
              <a:defRPr kumimoji="0" sz="1200" b="0" i="0" u="none" strike="noStrike" cap="none" spc="150" normalizeH="0" baseline="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sym typeface="+mn-ea"/>
              </a:defRPr>
            </a:lvl2pPr>
            <a:lvl3pPr>
              <a:defRPr kumimoji="0" sz="1200" b="0" i="0" u="none" strike="noStrike" cap="none" spc="150" normalizeH="0" baseline="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sym typeface="+mn-ea"/>
              </a:defRPr>
            </a:lvl3pPr>
            <a:lvl4pPr>
              <a:defRPr kumimoji="0" sz="1050" b="0" i="0" u="none" strike="noStrike" cap="none" spc="150" normalizeH="0" baseline="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sym typeface="+mn-ea"/>
              </a:defRPr>
            </a:lvl4pPr>
            <a:lvl5pPr>
              <a:defRPr kumimoji="0" sz="1050" b="0" i="0" u="none" strike="noStrike" cap="none" spc="150" normalizeH="0" baseline="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sym typeface="+mn-ea"/>
              </a:defRPr>
            </a:lvl5pPr>
          </a:lstStyle>
          <a:p>
            <a:pPr marR="0" lvl="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Char char="●"/>
            </a:pPr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marR="0" lvl="1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har char="●"/>
              <a:tabLst>
                <a:tab pos="1609725" algn="l"/>
              </a:tabLst>
            </a:pPr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marR="0" lvl="2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har char="●"/>
            </a:pPr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marR="0" lvl="3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</a:pPr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marR="0" lvl="4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" name="正文"/>
          <p:cNvSpPr txBox="1">
            <a:spLocks noGrp="1"/>
          </p:cNvSpPr>
          <p:nvPr>
            <p:ph idx="3"/>
            <p:custDataLst>
              <p:tags r:id="rId5"/>
            </p:custDataLst>
          </p:nvPr>
        </p:nvSpPr>
        <p:spPr>
          <a:xfrm>
            <a:off x="456248" y="1851898"/>
            <a:ext cx="3882390" cy="3769519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 Normal" panose="00000500000000000000" pitchFamily="2" charset="-122"/>
                <a:sym typeface="+mn-ea"/>
              </a:defRPr>
            </a:lvl1pPr>
            <a:lvl2pPr marL="514350" marR="0" lvl="1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2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857250" marR="0" lvl="2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2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1200150" marR="0" lvl="3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05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1543050" marR="0" lvl="4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05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9" name="标题"/>
          <p:cNvSpPr txBox="1">
            <a:spLocks noGrp="1"/>
          </p:cNvSpPr>
          <p:nvPr>
            <p:ph type="title" idx="2"/>
            <p:custDataLst>
              <p:tags r:id="rId6"/>
            </p:custDataLst>
          </p:nvPr>
        </p:nvSpPr>
        <p:spPr>
          <a:xfrm>
            <a:off x="726757" y="406400"/>
            <a:ext cx="7956233" cy="476250"/>
          </a:xfrm>
          <a:prstGeom prst="rect">
            <a:avLst/>
          </a:prstGeom>
          <a:noFill/>
        </p:spPr>
        <p:txBody>
          <a:bodyPr vert="horz" wrap="square" t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10000"/>
              </a:lnSpc>
              <a:buClrTx/>
              <a:buSzTx/>
              <a:buFontTx/>
              <a:buNone/>
              <a:defRPr kumimoji="0" lang="zh-CN" altLang="en-US" sz="2400" b="0" i="0" u="none" strike="noStrike" kern="1200" cap="none" spc="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 Normal" panose="00000500000000000000" pitchFamily="2" charset="-122"/>
                <a:sym typeface="+mn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 flipH="1" flipV="1">
            <a:off x="8025289" y="0"/>
            <a:ext cx="1118711" cy="1223645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28650" y="6401991"/>
            <a:ext cx="2057400" cy="273844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28950" y="6401991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6401991"/>
            <a:ext cx="2057400" cy="273844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标题和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0522852" flipH="1">
            <a:off x="-55245" y="24844"/>
            <a:ext cx="1754981" cy="667226"/>
          </a:xfrm>
          <a:custGeom>
            <a:avLst/>
            <a:gdLst>
              <a:gd name="connsiteX0" fmla="*/ 3427141 w 3427141"/>
              <a:gd name="connsiteY0" fmla="*/ 1034748 h 1303135"/>
              <a:gd name="connsiteX1" fmla="*/ 105286 w 3427141"/>
              <a:gd name="connsiteY1" fmla="*/ 1303135 h 1303135"/>
              <a:gd name="connsiteX2" fmla="*/ 0 w 3427141"/>
              <a:gd name="connsiteY2" fmla="*/ 0 h 1303135"/>
              <a:gd name="connsiteX3" fmla="*/ 3427141 w 3427141"/>
              <a:gd name="connsiteY3" fmla="*/ 0 h 13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141" h="1303135">
                <a:moveTo>
                  <a:pt x="3427141" y="1034748"/>
                </a:moveTo>
                <a:lnTo>
                  <a:pt x="105286" y="1303135"/>
                </a:lnTo>
                <a:lnTo>
                  <a:pt x="0" y="0"/>
                </a:lnTo>
                <a:lnTo>
                  <a:pt x="3427141" y="0"/>
                </a:lnTo>
                <a:close/>
              </a:path>
            </a:pathLst>
          </a:custGeom>
        </p:spPr>
      </p:pic>
      <p:sp>
        <p:nvSpPr>
          <p:cNvPr id="15" name="正文"/>
          <p:cNvSpPr txBox="1">
            <a:spLocks noGrp="1"/>
          </p:cNvSpPr>
          <p:nvPr>
            <p:ph idx="6"/>
            <p:custDataLst>
              <p:tags r:id="rId4"/>
            </p:custDataLst>
          </p:nvPr>
        </p:nvSpPr>
        <p:spPr>
          <a:xfrm>
            <a:off x="4676458" y="2117295"/>
            <a:ext cx="4006742" cy="3488100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 Normal" panose="00000500000000000000" pitchFamily="2" charset="-122"/>
                <a:sym typeface="+mn-ea"/>
              </a:defRPr>
            </a:lvl1pPr>
            <a:lvl2pPr marL="514350" marR="0" lvl="1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2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857250" marR="0" lvl="2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2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1200150" marR="0" lvl="3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05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1543050" marR="0" lvl="4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05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4" name="标题"/>
          <p:cNvSpPr txBox="1">
            <a:spLocks noGrp="1"/>
          </p:cNvSpPr>
          <p:nvPr>
            <p:ph type="title" idx="5"/>
            <p:custDataLst>
              <p:tags r:id="rId5"/>
            </p:custDataLst>
          </p:nvPr>
        </p:nvSpPr>
        <p:spPr>
          <a:xfrm>
            <a:off x="4676559" y="1738057"/>
            <a:ext cx="4006851" cy="300086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500" b="1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MiSans Normal" panose="00000500000000000000" pitchFamily="2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3" name="正文"/>
          <p:cNvSpPr txBox="1">
            <a:spLocks noGrp="1"/>
          </p:cNvSpPr>
          <p:nvPr>
            <p:ph idx="4"/>
            <p:custDataLst>
              <p:tags r:id="rId6"/>
            </p:custDataLst>
          </p:nvPr>
        </p:nvSpPr>
        <p:spPr>
          <a:xfrm>
            <a:off x="455930" y="2117314"/>
            <a:ext cx="4006694" cy="3488057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/>
                </a:solidFill>
                <a:uFillTx/>
                <a:latin typeface="+mn-ea"/>
                <a:ea typeface="+mn-ea"/>
                <a:cs typeface="MiSans Normal" panose="00000500000000000000" pitchFamily="2" charset="-122"/>
                <a:sym typeface="+mn-ea"/>
              </a:defRPr>
            </a:lvl1pPr>
            <a:lvl2pPr marL="514350" marR="0" lvl="1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2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2pPr>
            <a:lvl3pPr marL="857250" marR="0" lvl="2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20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3pPr>
            <a:lvl4pPr marL="1200150" marR="0" lvl="3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05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4pPr>
            <a:lvl5pPr marL="1543050" marR="0" lvl="4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050" b="0" i="0" u="none" strike="noStrike" cap="none" spc="150" normalizeH="0" baseline="0">
                <a:solidFill>
                  <a:schemeClr val="tx1">
                    <a:lumMod val="50000"/>
                    <a:lumOff val="50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2" name="标题"/>
          <p:cNvSpPr txBox="1">
            <a:spLocks noGrp="1"/>
          </p:cNvSpPr>
          <p:nvPr>
            <p:ph type="title" idx="3"/>
            <p:custDataLst>
              <p:tags r:id="rId7"/>
            </p:custDataLst>
          </p:nvPr>
        </p:nvSpPr>
        <p:spPr>
          <a:xfrm>
            <a:off x="455982" y="1738080"/>
            <a:ext cx="4006802" cy="300083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500" b="1" i="0" u="none" strike="noStrike" kern="1200" cap="none" spc="0" normalizeH="0" baseline="0" noProof="1" dirty="0">
                <a:solidFill>
                  <a:schemeClr val="tx1"/>
                </a:solidFill>
                <a:latin typeface="+mj-ea"/>
                <a:ea typeface="+mj-ea"/>
                <a:cs typeface="MiSans Normal" panose="00000500000000000000" pitchFamily="2" charset="-122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1" name="标题"/>
          <p:cNvSpPr txBox="1">
            <a:spLocks noGrp="1"/>
          </p:cNvSpPr>
          <p:nvPr>
            <p:ph type="title" idx="2"/>
            <p:custDataLst>
              <p:tags r:id="rId8"/>
            </p:custDataLst>
          </p:nvPr>
        </p:nvSpPr>
        <p:spPr>
          <a:xfrm>
            <a:off x="726757" y="406400"/>
            <a:ext cx="7956233" cy="476250"/>
          </a:xfrm>
          <a:prstGeom prst="rect">
            <a:avLst/>
          </a:prstGeom>
          <a:noFill/>
        </p:spPr>
        <p:txBody>
          <a:bodyPr vert="horz" wrap="square" t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10000"/>
              </a:lnSpc>
              <a:buClrTx/>
              <a:buSzTx/>
              <a:buFontTx/>
              <a:buNone/>
              <a:defRPr kumimoji="0" lang="zh-CN" altLang="en-US" sz="2400" b="0" i="0" u="none" strike="noStrike" kern="1200" cap="none" spc="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 Normal" panose="00000500000000000000" pitchFamily="2" charset="-122"/>
                <a:sym typeface="+mn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flipH="1" flipV="1">
            <a:off x="8025289" y="0"/>
            <a:ext cx="1118711" cy="1223645"/>
          </a:xfrm>
          <a:prstGeom prst="rect">
            <a:avLst/>
          </a:prstGeom>
        </p:spPr>
      </p:pic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28650" y="6401991"/>
            <a:ext cx="2057400" cy="273844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28950" y="6401991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6401991"/>
            <a:ext cx="2057400" cy="273844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0522852" flipH="1">
            <a:off x="-55245" y="24844"/>
            <a:ext cx="1754981" cy="667226"/>
          </a:xfrm>
          <a:custGeom>
            <a:avLst/>
            <a:gdLst>
              <a:gd name="connsiteX0" fmla="*/ 3427141 w 3427141"/>
              <a:gd name="connsiteY0" fmla="*/ 1034748 h 1303135"/>
              <a:gd name="connsiteX1" fmla="*/ 105286 w 3427141"/>
              <a:gd name="connsiteY1" fmla="*/ 1303135 h 1303135"/>
              <a:gd name="connsiteX2" fmla="*/ 0 w 3427141"/>
              <a:gd name="connsiteY2" fmla="*/ 0 h 1303135"/>
              <a:gd name="connsiteX3" fmla="*/ 3427141 w 3427141"/>
              <a:gd name="connsiteY3" fmla="*/ 0 h 13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141" h="1303135">
                <a:moveTo>
                  <a:pt x="3427141" y="1034748"/>
                </a:moveTo>
                <a:lnTo>
                  <a:pt x="105286" y="1303135"/>
                </a:lnTo>
                <a:lnTo>
                  <a:pt x="0" y="0"/>
                </a:lnTo>
                <a:lnTo>
                  <a:pt x="3427141" y="0"/>
                </a:lnTo>
                <a:close/>
              </a:path>
            </a:pathLst>
          </a:custGeom>
        </p:spPr>
      </p:pic>
      <p:sp>
        <p:nvSpPr>
          <p:cNvPr id="7" name="标题"/>
          <p:cNvSpPr txBox="1">
            <a:spLocks noGrp="1"/>
          </p:cNvSpPr>
          <p:nvPr>
            <p:ph type="title" idx="2"/>
            <p:custDataLst>
              <p:tags r:id="rId4"/>
            </p:custDataLst>
          </p:nvPr>
        </p:nvSpPr>
        <p:spPr>
          <a:xfrm>
            <a:off x="726757" y="406400"/>
            <a:ext cx="7956233" cy="476250"/>
          </a:xfrm>
          <a:prstGeom prst="rect">
            <a:avLst/>
          </a:prstGeom>
          <a:noFill/>
        </p:spPr>
        <p:txBody>
          <a:bodyPr vert="horz" wrap="square" t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10000"/>
              </a:lnSpc>
              <a:buClrTx/>
              <a:buSzTx/>
              <a:buFontTx/>
              <a:buNone/>
              <a:defRPr kumimoji="0" lang="zh-CN" altLang="en-US" sz="2400" b="0" i="0" u="none" strike="noStrike" kern="1200" cap="none" spc="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 Normal" panose="00000500000000000000" pitchFamily="2" charset="-122"/>
                <a:sym typeface="+mn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 flipH="1" flipV="1">
            <a:off x="8025289" y="0"/>
            <a:ext cx="1118711" cy="122364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28650" y="6401991"/>
            <a:ext cx="2057400" cy="273844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28950" y="6401991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6401991"/>
            <a:ext cx="2057400" cy="273844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flipH="1" flipV="1">
            <a:off x="8025289" y="0"/>
            <a:ext cx="1118711" cy="12236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rot="10522852" flipH="1">
            <a:off x="-55245" y="24844"/>
            <a:ext cx="1754981" cy="667226"/>
          </a:xfrm>
          <a:custGeom>
            <a:avLst/>
            <a:gdLst>
              <a:gd name="connsiteX0" fmla="*/ 3427141 w 3427141"/>
              <a:gd name="connsiteY0" fmla="*/ 1034748 h 1303135"/>
              <a:gd name="connsiteX1" fmla="*/ 105286 w 3427141"/>
              <a:gd name="connsiteY1" fmla="*/ 1303135 h 1303135"/>
              <a:gd name="connsiteX2" fmla="*/ 0 w 3427141"/>
              <a:gd name="connsiteY2" fmla="*/ 0 h 1303135"/>
              <a:gd name="connsiteX3" fmla="*/ 3427141 w 3427141"/>
              <a:gd name="connsiteY3" fmla="*/ 0 h 13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141" h="1303135">
                <a:moveTo>
                  <a:pt x="3427141" y="1034748"/>
                </a:moveTo>
                <a:lnTo>
                  <a:pt x="105286" y="1303135"/>
                </a:lnTo>
                <a:lnTo>
                  <a:pt x="0" y="0"/>
                </a:lnTo>
                <a:lnTo>
                  <a:pt x="3427141" y="0"/>
                </a:lnTo>
                <a:close/>
              </a:path>
            </a:pathLst>
          </a:cu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521970" y="6401991"/>
            <a:ext cx="2057400" cy="273844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028950" y="6401991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6565487" y="6401991"/>
            <a:ext cx="2057400" cy="273844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 rot="10522852" flipH="1">
            <a:off x="-55245" y="24844"/>
            <a:ext cx="1754981" cy="667226"/>
          </a:xfrm>
          <a:custGeom>
            <a:avLst/>
            <a:gdLst>
              <a:gd name="connsiteX0" fmla="*/ 3427141 w 3427141"/>
              <a:gd name="connsiteY0" fmla="*/ 1034748 h 1303135"/>
              <a:gd name="connsiteX1" fmla="*/ 105286 w 3427141"/>
              <a:gd name="connsiteY1" fmla="*/ 1303135 h 1303135"/>
              <a:gd name="connsiteX2" fmla="*/ 0 w 3427141"/>
              <a:gd name="connsiteY2" fmla="*/ 0 h 1303135"/>
              <a:gd name="connsiteX3" fmla="*/ 3427141 w 3427141"/>
              <a:gd name="connsiteY3" fmla="*/ 0 h 13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141" h="1303135">
                <a:moveTo>
                  <a:pt x="3427141" y="1034748"/>
                </a:moveTo>
                <a:lnTo>
                  <a:pt x="105286" y="1303135"/>
                </a:lnTo>
                <a:lnTo>
                  <a:pt x="0" y="0"/>
                </a:lnTo>
                <a:lnTo>
                  <a:pt x="3427141" y="0"/>
                </a:lnTo>
                <a:close/>
              </a:path>
            </a:pathLst>
          </a:custGeom>
        </p:spPr>
      </p:pic>
      <p:sp>
        <p:nvSpPr>
          <p:cNvPr id="8" name="正文"/>
          <p:cNvSpPr txBox="1">
            <a:spLocks noGrp="1"/>
          </p:cNvSpPr>
          <p:nvPr>
            <p:ph idx="2"/>
            <p:custDataLst>
              <p:tags r:id="rId4"/>
            </p:custDataLst>
          </p:nvPr>
        </p:nvSpPr>
        <p:spPr>
          <a:xfrm>
            <a:off x="521970" y="1087279"/>
            <a:ext cx="8101489" cy="4363403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ln>
                  <a:noFill/>
                  <a:prstDash val="sysDot"/>
                </a:ln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cs typeface="MiSans Normal" panose="00000500000000000000" pitchFamily="2" charset="-122"/>
                <a:sym typeface="+mn-ea"/>
              </a:defRPr>
            </a:lvl1pPr>
            <a:lvl2pPr marL="514350" marR="0" lvl="1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sz="12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2pPr>
            <a:lvl3pPr marL="857250" marR="0" lvl="2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sz="120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3pPr>
            <a:lvl4pPr marL="1200150" marR="0" lvl="3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sz="105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4pPr>
            <a:lvl5pPr marL="1543050" marR="0" lvl="4" indent="-171450" fontAlgn="auto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sz="1050" b="0" i="0" u="none" strike="noStrike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</a:defRPr>
            </a:lvl5pPr>
            <a:lvl6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 err="1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 err="1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 err="1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 err="1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 flipH="1" flipV="1">
            <a:off x="8025289" y="0"/>
            <a:ext cx="1118711" cy="122364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28650" y="6401991"/>
            <a:ext cx="2057400" cy="273844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28950" y="6401991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6401991"/>
            <a:ext cx="2057400" cy="273844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94.xml"/><Relationship Id="rId18" Type="http://schemas.openxmlformats.org/officeDocument/2006/relationships/tags" Target="../tags/tag93.xml"/><Relationship Id="rId17" Type="http://schemas.openxmlformats.org/officeDocument/2006/relationships/tags" Target="../tags/tag92.xml"/><Relationship Id="rId16" Type="http://schemas.openxmlformats.org/officeDocument/2006/relationships/tags" Target="../tags/tag91.xml"/><Relationship Id="rId15" Type="http://schemas.openxmlformats.org/officeDocument/2006/relationships/image" Target="../media/image5.png"/><Relationship Id="rId14" Type="http://schemas.openxmlformats.org/officeDocument/2006/relationships/tags" Target="../tags/tag90.xml"/><Relationship Id="rId13" Type="http://schemas.openxmlformats.org/officeDocument/2006/relationships/image" Target="../media/image4.png"/><Relationship Id="rId12" Type="http://schemas.openxmlformats.org/officeDocument/2006/relationships/tags" Target="../tags/tag8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13"/>
          <a:srcRect/>
          <a:stretch>
            <a:fillRect/>
          </a:stretch>
        </p:blipFill>
        <p:spPr>
          <a:xfrm rot="10522852" flipH="1">
            <a:off x="-55245" y="792480"/>
            <a:ext cx="1754981" cy="667226"/>
          </a:xfrm>
          <a:custGeom>
            <a:avLst/>
            <a:gdLst>
              <a:gd name="connsiteX0" fmla="*/ 3427141 w 3427141"/>
              <a:gd name="connsiteY0" fmla="*/ 1034748 h 1303135"/>
              <a:gd name="connsiteX1" fmla="*/ 105286 w 3427141"/>
              <a:gd name="connsiteY1" fmla="*/ 1303135 h 1303135"/>
              <a:gd name="connsiteX2" fmla="*/ 0 w 3427141"/>
              <a:gd name="connsiteY2" fmla="*/ 0 h 1303135"/>
              <a:gd name="connsiteX3" fmla="*/ 3427141 w 3427141"/>
              <a:gd name="connsiteY3" fmla="*/ 0 h 130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7141" h="1303135">
                <a:moveTo>
                  <a:pt x="3427141" y="1034748"/>
                </a:moveTo>
                <a:lnTo>
                  <a:pt x="105286" y="1303135"/>
                </a:lnTo>
                <a:lnTo>
                  <a:pt x="0" y="0"/>
                </a:lnTo>
                <a:lnTo>
                  <a:pt x="3427141" y="0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15"/>
          <a:srcRect/>
          <a:stretch>
            <a:fillRect/>
          </a:stretch>
        </p:blipFill>
        <p:spPr>
          <a:xfrm flipH="1" flipV="1">
            <a:off x="8025289" y="857250"/>
            <a:ext cx="1118711" cy="917734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6"/>
            </p:custDataLst>
          </p:nvPr>
        </p:nvSpPr>
        <p:spPr>
          <a:xfrm>
            <a:off x="521970" y="5624513"/>
            <a:ext cx="2057400" cy="273844"/>
          </a:xfrm>
        </p:spPr>
        <p:txBody>
          <a:bodyPr/>
          <a:lstStyle/>
          <a:p>
            <a:fld id="{AC1B7B3F-A56B-4310-A966-BD55D80449F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7"/>
            </p:custDataLst>
          </p:nvPr>
        </p:nvSpPr>
        <p:spPr>
          <a:xfrm>
            <a:off x="3028950" y="562451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>
          <a:xfrm>
            <a:off x="6565487" y="5624513"/>
            <a:ext cx="2057400" cy="273844"/>
          </a:xfrm>
        </p:spPr>
        <p:txBody>
          <a:bodyPr/>
          <a:lstStyle/>
          <a:p>
            <a:fld id="{73127340-2293-49D2-96F1-6E7BF0C8FD9C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21970" y="1127250"/>
            <a:ext cx="8100000" cy="540000"/>
          </a:xfrm>
          <a:prstGeom prst="rect">
            <a:avLst/>
          </a:prstGeom>
          <a:noFill/>
        </p:spPr>
        <p:txBody>
          <a:bodyPr vert="horz" wrap="square" lIns="91440" tIns="0" rIns="91440" bIns="0" rtlCol="0" anchor="b" anchorCtr="0">
            <a:noAutofit/>
          </a:bodyPr>
          <a:lstStyle/>
          <a:p>
            <a:pPr marL="0" marR="0" lvl="0" fontAlgn="auto">
              <a:lnSpc>
                <a:spcPct val="110000"/>
              </a:lnSpc>
              <a:buClrTx/>
              <a:buSzTx/>
              <a:buFontTx/>
            </a:pPr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21970" y="1833562"/>
            <a:ext cx="8100000" cy="3655219"/>
          </a:xfrm>
          <a:prstGeom prst="rect">
            <a:avLst/>
          </a:prstGeom>
          <a:ln>
            <a:noFill/>
            <a:prstDash val="sysDash"/>
          </a:ln>
        </p:spPr>
        <p:txBody>
          <a:bodyPr vert="horz" lIns="90000" tIns="46800" rIns="90000" bIns="46800" rtlCol="0">
            <a:normAutofit/>
          </a:bodyPr>
          <a:lstStyle/>
          <a:p>
            <a:pPr marR="0" lvl="0" fontAlgn="auto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Char char="¢"/>
            </a:pPr>
            <a:r>
              <a:rPr lang="zh-CN" altLang="en-US"/>
              <a:t>单击此处编辑母版文本样式</a:t>
            </a:r>
            <a:endParaRPr lang="zh-CN" altLang="en-US"/>
          </a:p>
          <a:p>
            <a:pPr marR="0" lvl="1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  <a:tabLst>
                <a:tab pos="1609725" algn="l"/>
              </a:tabLst>
            </a:pPr>
            <a:r>
              <a:rPr lang="zh-CN" altLang="en-US"/>
              <a:t>二级</a:t>
            </a:r>
            <a:endParaRPr lang="zh-CN" altLang="en-US"/>
          </a:p>
          <a:p>
            <a:pPr marR="0" lvl="2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三级</a:t>
            </a:r>
            <a:endParaRPr lang="zh-CN" altLang="en-US"/>
          </a:p>
          <a:p>
            <a:pPr marR="0" lvl="3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四级</a:t>
            </a:r>
            <a:endParaRPr lang="zh-CN" altLang="en-US"/>
          </a:p>
          <a:p>
            <a:pPr marR="0" lvl="4" fontAlgn="auto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¢"/>
            </a:pP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  <a:solidFill>
            <a:srgbClr val="A1D6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0" lang="zh-CN" altLang="en-US" sz="2400" b="0" i="0" u="none" strike="noStrike" kern="1200" cap="none" spc="0" normalizeH="0" baseline="0" dirty="0" smtClean="0">
          <a:solidFill>
            <a:schemeClr val="accent1"/>
          </a:solidFill>
          <a:latin typeface="+mj-ea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0" lang="zh-CN" altLang="en-US" sz="1350" b="0" i="0" u="none" strike="noStrike" kern="1200" cap="none" spc="150" normalizeH="0" baseline="0" smtClean="0">
          <a:ln>
            <a:noFill/>
            <a:prstDash val="sysDot"/>
          </a:ln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0" lang="zh-CN" altLang="en-US" sz="12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0" lang="zh-CN" altLang="en-US" sz="120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0" lang="zh-CN" altLang="en-US" sz="105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0" lang="zh-CN" altLang="en-US" sz="1050" b="0" i="0" u="none" strike="noStrike" kern="1200" cap="none" spc="150" normalizeH="0" baseline="0" smtClean="0">
          <a:solidFill>
            <a:schemeClr val="tx1">
              <a:lumMod val="65000"/>
              <a:lumOff val="35000"/>
            </a:schemeClr>
          </a:solidFill>
          <a:uFillTx/>
          <a:latin typeface="+mn-ea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标题 17"/>
          <p:cNvSpPr>
            <a:spLocks noGrp="1"/>
          </p:cNvSpPr>
          <p:nvPr>
            <p:ph type="title" idx="1"/>
            <p:custDataLst>
              <p:tags r:id="rId1"/>
            </p:custDataLst>
          </p:nvPr>
        </p:nvSpPr>
        <p:spPr>
          <a:xfrm>
            <a:off x="1403985" y="1772920"/>
            <a:ext cx="5490210" cy="2092325"/>
          </a:xfrm>
        </p:spPr>
        <p:txBody>
          <a:bodyPr>
            <a:normAutofit/>
          </a:bodyPr>
          <a:p>
            <a:r>
              <a:rPr lang="zh-CN" altLang="en-US"/>
              <a:t>乐葺空间智慧栈</a:t>
            </a:r>
            <a:br>
              <a:rPr lang="zh-CN" altLang="en-US"/>
            </a:br>
            <a:br>
              <a:rPr lang="zh-CN" altLang="en-US"/>
            </a:br>
            <a:r>
              <a:rPr lang="en-US" altLang="zh-CN"/>
              <a:t>    </a:t>
            </a:r>
            <a:r>
              <a:rPr lang="zh-CN" altLang="en-US"/>
              <a:t>计划书</a:t>
            </a:r>
            <a:endParaRPr lang="zh-CN" altLang="en-US"/>
          </a:p>
        </p:txBody>
      </p:sp>
      <p:sp>
        <p:nvSpPr>
          <p:cNvPr id="19" name="文本占位符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097358" y="6150133"/>
            <a:ext cx="1314450" cy="271463"/>
          </a:xfrm>
          <a:prstGeom prst="rect">
            <a:avLst/>
          </a:prstGeom>
          <a:ln>
            <a:noFill/>
            <a:prstDash val="sysDash"/>
          </a:ln>
        </p:spPr>
        <p:txBody>
          <a:bodyPr vert="horz" wrap="square" lIns="90000" tIns="46800" rIns="90000" bIns="46800" rtlCol="0" anchor="t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smtClean="0">
                <a:ln>
                  <a:noFill/>
                  <a:prstDash val="sysDot"/>
                </a:ln>
                <a:solidFill>
                  <a:srgbClr val="FFFFFF"/>
                </a:solidFill>
                <a:uFillTx/>
                <a:latin typeface="+mj-ea"/>
                <a:ea typeface="+mj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smtClea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ea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ct val="100000"/>
            </a:pPr>
            <a:r>
              <a:rPr lang="zh-CN" altLang="en-US">
                <a:solidFill>
                  <a:schemeClr val="lt1"/>
                </a:solidFill>
              </a:rPr>
              <a:t>汇报人：</a:t>
            </a:r>
            <a:r>
              <a:rPr lang="en-US" altLang="zh-CN">
                <a:solidFill>
                  <a:schemeClr val="lt1"/>
                </a:solidFill>
              </a:rPr>
              <a:t>WPS</a:t>
            </a:r>
            <a:endParaRPr lang="en-US" altLang="zh-CN">
              <a:solidFill>
                <a:schemeClr val="lt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3"/>
          </p:nvPr>
        </p:nvSpPr>
        <p:spPr>
          <a:xfrm>
            <a:off x="900112" y="908685"/>
            <a:ext cx="7956233" cy="476250"/>
          </a:xfrm>
        </p:spPr>
        <p:txBody>
          <a:bodyPr>
            <a:noAutofit/>
          </a:bodyPr>
          <a:p>
            <a:r>
              <a:rPr lang="en-US" altLang="zh-CN" sz="4000"/>
              <a:t>        </a:t>
            </a:r>
            <a:r>
              <a:rPr lang="zh-CN" altLang="en-US" sz="4400"/>
              <a:t>目录</a:t>
            </a:r>
            <a:endParaRPr lang="zh-CN" altLang="en-US" sz="4400"/>
          </a:p>
        </p:txBody>
      </p:sp>
      <p:sp>
        <p:nvSpPr>
          <p:cNvPr id="3" name="内容占位符 2"/>
          <p:cNvSpPr>
            <a:spLocks noGrp="1"/>
          </p:cNvSpPr>
          <p:nvPr>
            <p:ph idx="2"/>
          </p:nvPr>
        </p:nvSpPr>
        <p:spPr>
          <a:xfrm>
            <a:off x="1114743" y="1917303"/>
            <a:ext cx="8226743" cy="3891439"/>
          </a:xfrm>
        </p:spPr>
        <p:txBody>
          <a:bodyPr>
            <a:normAutofit/>
          </a:bodyPr>
          <a:p>
            <a:r>
              <a:rPr lang="zh-CN" altLang="en-US" sz="2800"/>
              <a:t>一、身份（我是谁？）</a:t>
            </a:r>
            <a:endParaRPr lang="zh-CN" altLang="en-US" sz="2800"/>
          </a:p>
          <a:p>
            <a:r>
              <a:rPr lang="zh-CN" altLang="en-US" sz="2800"/>
              <a:t>二、初心（为什么做？）</a:t>
            </a:r>
            <a:endParaRPr lang="zh-CN" altLang="en-US" sz="2800"/>
          </a:p>
          <a:p>
            <a:r>
              <a:rPr lang="zh-CN" altLang="en-US" sz="2800"/>
              <a:t>三、行动（怎么做？）</a:t>
            </a:r>
            <a:endParaRPr lang="zh-CN" altLang="en-US" sz="2800"/>
          </a:p>
          <a:p>
            <a:r>
              <a:rPr lang="zh-CN" altLang="en-US" sz="2800"/>
              <a:t>四、总结</a:t>
            </a:r>
            <a:endParaRPr lang="zh-CN" altLang="en-US" sz="280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3"/>
          </p:nvPr>
        </p:nvSpPr>
        <p:spPr>
          <a:xfrm>
            <a:off x="828357" y="836930"/>
            <a:ext cx="7956233" cy="476250"/>
          </a:xfrm>
        </p:spPr>
        <p:txBody>
          <a:bodyPr>
            <a:normAutofit fontScale="90000"/>
          </a:bodyPr>
          <a:p>
            <a:br>
              <a:rPr>
                <a:sym typeface="+mn-ea"/>
              </a:rPr>
            </a:br>
            <a:r>
              <a:rPr sz="2665">
                <a:sym typeface="+mn-ea"/>
              </a:rPr>
              <a:t>身份</a:t>
            </a:r>
            <a:r>
              <a:rPr lang="en-US" altLang="zh-CN" sz="2665">
                <a:sym typeface="+mn-ea"/>
              </a:rPr>
              <a:t> </a:t>
            </a:r>
            <a:br>
              <a:rPr lang="en-US" altLang="zh-CN" sz="2665"/>
            </a:br>
            <a:r>
              <a:rPr sz="2665">
                <a:sym typeface="+mn-ea"/>
              </a:rPr>
              <a:t>我是谁？</a:t>
            </a:r>
            <a:endParaRPr lang="zh-CN" altLang="en-US" sz="2665"/>
          </a:p>
        </p:txBody>
      </p:sp>
      <p:sp>
        <p:nvSpPr>
          <p:cNvPr id="3" name="内容占位符 2"/>
          <p:cNvSpPr>
            <a:spLocks noGrp="1"/>
          </p:cNvSpPr>
          <p:nvPr>
            <p:ph idx="2"/>
          </p:nvPr>
        </p:nvSpPr>
        <p:spPr/>
        <p:txBody>
          <a:bodyPr/>
          <a:p>
            <a:pPr marL="0" indent="0">
              <a:buNone/>
            </a:pPr>
            <a:r>
              <a:rPr sz="2000">
                <a:solidFill>
                  <a:schemeClr val="tx2">
                    <a:lumMod val="75000"/>
                  </a:schemeClr>
                </a:solidFill>
              </a:rPr>
              <a:t>乐葺空间</a:t>
            </a:r>
            <a:endParaRPr sz="200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sz="200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sz="2000">
                <a:solidFill>
                  <a:schemeClr val="tx2">
                    <a:lumMod val="75000"/>
                  </a:schemeClr>
                </a:solidFill>
              </a:rPr>
              <a:t>乐</a:t>
            </a:r>
            <a:r>
              <a:rPr lang="en-US" altLang="zh-CN" sz="200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sz="2000">
                <a:solidFill>
                  <a:schemeClr val="tx2">
                    <a:lumMod val="75000"/>
                  </a:schemeClr>
                </a:solidFill>
              </a:rPr>
              <a:t>，是心中涌动的愉悦与满足，如同春日里温暖的阳光，洒落在每一个角落，让人心生欢喜，忘却尘世烦恼。</a:t>
            </a:r>
            <a:endParaRPr sz="200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sz="200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sz="2000">
                <a:solidFill>
                  <a:schemeClr val="tx2">
                    <a:lumMod val="75000"/>
                  </a:schemeClr>
                </a:solidFill>
              </a:rPr>
              <a:t>葺</a:t>
            </a:r>
            <a:r>
              <a:rPr lang="en-US" altLang="zh-CN" sz="200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sz="2000">
                <a:solidFill>
                  <a:schemeClr val="tx2">
                    <a:lumMod val="75000"/>
                  </a:schemeClr>
                </a:solidFill>
              </a:rPr>
              <a:t>，是修补、装饰整理房屋。在这它不仅仅是对物理空间的改造，更是对心灵空间的净化和提升。</a:t>
            </a:r>
            <a:endParaRPr sz="200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sz="2000">
                <a:solidFill>
                  <a:schemeClr val="tx2">
                    <a:lumMod val="75000"/>
                  </a:schemeClr>
                </a:solidFill>
              </a:rPr>
              <a:t>乐葺空间，便是在这无垠的宇宙中，我们用心搭建的一片乐土。这里充满了爱与宁静，可以放心地在这个空间里整理我们的情感，把烦恼转换成智慧，提升我们的能量振频，让爱满自溢。</a:t>
            </a:r>
            <a:endParaRPr sz="200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3"/>
          </p:nvPr>
        </p:nvSpPr>
        <p:spPr>
          <a:xfrm>
            <a:off x="755967" y="981075"/>
            <a:ext cx="7956233" cy="476250"/>
          </a:xfrm>
        </p:spPr>
        <p:txBody>
          <a:bodyPr>
            <a:normAutofit fontScale="90000"/>
          </a:bodyPr>
          <a:p>
            <a:r>
              <a:rPr lang="zh-CN" altLang="en-US" sz="2665"/>
              <a:t>初心</a:t>
            </a:r>
            <a:br>
              <a:rPr lang="zh-CN" altLang="en-US" sz="2665"/>
            </a:br>
            <a:r>
              <a:rPr lang="zh-CN" altLang="en-US" sz="2665"/>
              <a:t>我为什么做</a:t>
            </a:r>
            <a:endParaRPr lang="zh-CN" altLang="en-US" sz="2665"/>
          </a:p>
        </p:txBody>
      </p:sp>
      <p:sp>
        <p:nvSpPr>
          <p:cNvPr id="3" name="内容占位符 2"/>
          <p:cNvSpPr>
            <a:spLocks noGrp="1"/>
          </p:cNvSpPr>
          <p:nvPr>
            <p:ph idx="2"/>
          </p:nvPr>
        </p:nvSpPr>
        <p:spPr/>
        <p:txBody>
          <a:bodyPr/>
          <a:p>
            <a:pPr marL="0" indent="0">
              <a:buNone/>
            </a:pPr>
            <a:r>
              <a:rPr lang="en-US" altLang="zh-CN" sz="2000">
                <a:solidFill>
                  <a:schemeClr val="tx2">
                    <a:lumMod val="75000"/>
                  </a:schemeClr>
                </a:solidFill>
              </a:rPr>
              <a:t>    2017</a:t>
            </a:r>
            <a:r>
              <a:rPr sz="2000">
                <a:solidFill>
                  <a:schemeClr val="tx2">
                    <a:lumMod val="75000"/>
                  </a:schemeClr>
                </a:solidFill>
              </a:rPr>
              <a:t>年，我沉浸在恐惧中，终日惶惶。</a:t>
            </a:r>
            <a:r>
              <a:rPr lang="en-US" altLang="zh-CN" sz="2000">
                <a:solidFill>
                  <a:schemeClr val="tx2">
                    <a:lumMod val="75000"/>
                  </a:schemeClr>
                </a:solidFill>
              </a:rPr>
              <a:t>2018</a:t>
            </a:r>
            <a:r>
              <a:rPr sz="2000">
                <a:solidFill>
                  <a:schemeClr val="tx2">
                    <a:lumMod val="75000"/>
                  </a:schemeClr>
                </a:solidFill>
              </a:rPr>
              <a:t>年，朋友建议我去试试抄经。我便开始抄写心经，去读七哥的文字，去了解</a:t>
            </a:r>
            <a:r>
              <a:rPr lang="en-US" altLang="zh-CN" sz="200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sz="2000">
                <a:solidFill>
                  <a:schemeClr val="tx2">
                    <a:lumMod val="75000"/>
                  </a:schemeClr>
                </a:solidFill>
              </a:rPr>
              <a:t>必经之路</a:t>
            </a:r>
            <a:r>
              <a:rPr lang="en-US" altLang="zh-CN" sz="2000">
                <a:solidFill>
                  <a:schemeClr val="tx2">
                    <a:lumMod val="75000"/>
                  </a:schemeClr>
                </a:solidFill>
              </a:rPr>
              <a:t>”……</a:t>
            </a:r>
            <a:r>
              <a:rPr sz="2000">
                <a:solidFill>
                  <a:schemeClr val="tx2">
                    <a:lumMod val="75000"/>
                  </a:schemeClr>
                </a:solidFill>
              </a:rPr>
              <a:t>断断续续抄写了大半年，内心得到了很大的治愈。</a:t>
            </a:r>
            <a:endParaRPr sz="200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sz="20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zh-CN" sz="200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sz="2000">
                <a:solidFill>
                  <a:schemeClr val="tx2">
                    <a:lumMod val="75000"/>
                  </a:schemeClr>
                </a:solidFill>
              </a:rPr>
              <a:t>当时想去参加活动，感受集体抄写的力量，无奈条件不允许。但一个新的想法出现了：自己成立一个智慧栈！把心经的力量传播出去，希望更多的人能借着这束光，走出黑暗！</a:t>
            </a:r>
            <a:endParaRPr sz="200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3"/>
          </p:nvPr>
        </p:nvSpPr>
        <p:spPr>
          <a:xfrm>
            <a:off x="684212" y="908685"/>
            <a:ext cx="7956233" cy="476250"/>
          </a:xfrm>
        </p:spPr>
        <p:txBody>
          <a:bodyPr>
            <a:normAutofit fontScale="90000"/>
          </a:bodyPr>
          <a:p>
            <a:r>
              <a:rPr lang="zh-CN" altLang="en-US" sz="2665"/>
              <a:t>行动</a:t>
            </a:r>
            <a:br>
              <a:rPr lang="zh-CN" altLang="en-US" sz="2665"/>
            </a:br>
            <a:r>
              <a:rPr lang="zh-CN" altLang="en-US" sz="2665"/>
              <a:t>怎么做</a:t>
            </a:r>
            <a:endParaRPr lang="zh-CN" altLang="en-US" sz="2665"/>
          </a:p>
        </p:txBody>
      </p:sp>
      <p:sp>
        <p:nvSpPr>
          <p:cNvPr id="3" name="内容占位符 2"/>
          <p:cNvSpPr>
            <a:spLocks noGrp="1"/>
          </p:cNvSpPr>
          <p:nvPr>
            <p:ph idx="2"/>
          </p:nvPr>
        </p:nvSpPr>
        <p:spPr>
          <a:xfrm>
            <a:off x="456565" y="1709420"/>
            <a:ext cx="4454525" cy="3891280"/>
          </a:xfrm>
        </p:spPr>
        <p:txBody>
          <a:bodyPr/>
          <a:p>
            <a:pPr marL="0" indent="0">
              <a:buNone/>
            </a:pPr>
            <a:r>
              <a:rPr lang="zh-CN" altLang="en-US" sz="2000">
                <a:solidFill>
                  <a:schemeClr val="tx2">
                    <a:lumMod val="75000"/>
                  </a:schemeClr>
                </a:solidFill>
              </a:rPr>
              <a:t>内容：静心</a:t>
            </a:r>
            <a:r>
              <a:rPr lang="en-US" altLang="zh-CN" sz="20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zh-CN" altLang="en-US" sz="2000">
                <a:solidFill>
                  <a:schemeClr val="tx2">
                    <a:lumMod val="75000"/>
                  </a:schemeClr>
                </a:solidFill>
              </a:rPr>
              <a:t>抄经</a:t>
            </a:r>
            <a:r>
              <a:rPr lang="en-US" altLang="zh-CN" sz="200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zh-CN" altLang="en-US" sz="2000">
                <a:solidFill>
                  <a:schemeClr val="tx2">
                    <a:lumMod val="75000"/>
                  </a:schemeClr>
                </a:solidFill>
              </a:rPr>
              <a:t>读书</a:t>
            </a:r>
            <a:endParaRPr lang="zh-CN" altLang="en-US" sz="200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sz="2000">
                <a:solidFill>
                  <a:schemeClr val="tx2">
                    <a:lumMod val="75000"/>
                  </a:schemeClr>
                </a:solidFill>
              </a:rPr>
              <a:t>形式：公益</a:t>
            </a:r>
            <a:endParaRPr lang="zh-CN" altLang="en-US" sz="200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sz="2000">
                <a:solidFill>
                  <a:schemeClr val="tx2">
                    <a:lumMod val="75000"/>
                  </a:schemeClr>
                </a:solidFill>
              </a:rPr>
              <a:t>常规时间安排：每周</a:t>
            </a:r>
            <a:r>
              <a:rPr lang="en-US" altLang="zh-CN" sz="200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sz="2000">
                <a:solidFill>
                  <a:schemeClr val="tx2">
                    <a:lumMod val="75000"/>
                  </a:schemeClr>
                </a:solidFill>
              </a:rPr>
              <a:t>次（周六或周日上午）</a:t>
            </a:r>
            <a:endParaRPr sz="200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sz="2000">
                <a:solidFill>
                  <a:schemeClr val="tx2">
                    <a:lumMod val="75000"/>
                  </a:schemeClr>
                </a:solidFill>
              </a:rPr>
              <a:t>地点：温州市龙港市谢云旧居</a:t>
            </a:r>
            <a:endParaRPr sz="200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sz="2000">
                <a:solidFill>
                  <a:schemeClr val="tx2">
                    <a:lumMod val="75000"/>
                  </a:schemeClr>
                </a:solidFill>
              </a:rPr>
              <a:t>预计人数：</a:t>
            </a:r>
            <a:r>
              <a:rPr lang="en-US" altLang="zh-CN" sz="2000">
                <a:solidFill>
                  <a:schemeClr val="tx2">
                    <a:lumMod val="75000"/>
                  </a:schemeClr>
                </a:solidFill>
              </a:rPr>
              <a:t>1-10</a:t>
            </a:r>
            <a:r>
              <a:rPr sz="2000">
                <a:solidFill>
                  <a:schemeClr val="tx2">
                    <a:lumMod val="75000"/>
                  </a:schemeClr>
                </a:solidFill>
              </a:rPr>
              <a:t>人</a:t>
            </a:r>
            <a:endParaRPr sz="200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sz="2000">
                <a:solidFill>
                  <a:schemeClr val="tx2">
                    <a:lumMod val="75000"/>
                  </a:schemeClr>
                </a:solidFill>
              </a:rPr>
              <a:t>活动发布：书友接龙群、朋友圈、视频号、公众号</a:t>
            </a:r>
            <a:endParaRPr sz="20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36235" y="908685"/>
            <a:ext cx="3048000" cy="29737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2">
                    <a:lumMod val="75000"/>
                  </a:schemeClr>
                </a:solidFill>
              </a:rPr>
              <a:t>活动详细流程：</a:t>
            </a:r>
            <a:endParaRPr lang="zh-CN" altLang="en-US" sz="200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2">
                    <a:lumMod val="75000"/>
                  </a:schemeClr>
                </a:solidFill>
              </a:rPr>
              <a:t>创意签到，沐手</a:t>
            </a:r>
            <a:endParaRPr lang="zh-CN" altLang="en-US" sz="200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2">
                    <a:lumMod val="75000"/>
                  </a:schemeClr>
                </a:solidFill>
              </a:rPr>
              <a:t>介绍必经之路</a:t>
            </a:r>
            <a:endParaRPr lang="zh-CN" altLang="en-US" sz="200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2">
                    <a:lumMod val="75000"/>
                  </a:schemeClr>
                </a:solidFill>
              </a:rPr>
              <a:t>静心</a:t>
            </a:r>
            <a:r>
              <a:rPr lang="en-US" altLang="zh-CN" sz="2000">
                <a:solidFill>
                  <a:schemeClr val="tx2">
                    <a:lumMod val="75000"/>
                  </a:schemeClr>
                </a:solidFill>
              </a:rPr>
              <a:t>5</a:t>
            </a:r>
            <a:r>
              <a:rPr lang="zh-CN" altLang="en-US" sz="2000">
                <a:solidFill>
                  <a:schemeClr val="tx2">
                    <a:lumMod val="75000"/>
                  </a:schemeClr>
                </a:solidFill>
              </a:rPr>
              <a:t>分钟</a:t>
            </a:r>
            <a:endParaRPr lang="zh-CN" altLang="en-US" sz="200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2">
                    <a:lumMod val="75000"/>
                  </a:schemeClr>
                </a:solidFill>
              </a:rPr>
              <a:t>诵开经偈</a:t>
            </a:r>
            <a:endParaRPr lang="zh-CN" altLang="en-US" sz="200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2">
                    <a:lumMod val="75000"/>
                  </a:schemeClr>
                </a:solidFill>
              </a:rPr>
              <a:t>抄经</a:t>
            </a:r>
            <a:endParaRPr lang="zh-CN" altLang="en-US" sz="200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2">
                    <a:lumMod val="75000"/>
                  </a:schemeClr>
                </a:solidFill>
              </a:rPr>
              <a:t>诵经</a:t>
            </a:r>
            <a:endParaRPr lang="zh-CN" altLang="en-US" sz="200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2">
                    <a:lumMod val="75000"/>
                  </a:schemeClr>
                </a:solidFill>
              </a:rPr>
              <a:t>回向</a:t>
            </a:r>
            <a:endParaRPr lang="zh-CN" altLang="en-US" sz="200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2">
                    <a:lumMod val="75000"/>
                  </a:schemeClr>
                </a:solidFill>
              </a:rPr>
              <a:t>读书交流分享</a:t>
            </a:r>
            <a:endParaRPr lang="zh-CN" altLang="en-US" sz="200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2">
                    <a:lumMod val="75000"/>
                  </a:schemeClr>
                </a:solidFill>
              </a:rPr>
              <a:t>活动总结</a:t>
            </a:r>
            <a:endParaRPr lang="zh-CN" altLang="en-US" sz="200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chemeClr val="tx2">
                    <a:lumMod val="75000"/>
                  </a:schemeClr>
                </a:solidFill>
              </a:rPr>
              <a:t>合影留念</a:t>
            </a:r>
            <a:endParaRPr lang="zh-CN" altLang="en-US" sz="200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3"/>
          </p:nvPr>
        </p:nvSpPr>
        <p:spPr>
          <a:xfrm>
            <a:off x="684212" y="836930"/>
            <a:ext cx="7956233" cy="476250"/>
          </a:xfrm>
        </p:spPr>
        <p:txBody>
          <a:bodyPr>
            <a:noAutofit/>
          </a:bodyPr>
          <a:p>
            <a:r>
              <a:rPr lang="zh-CN" altLang="en-US" sz="3200"/>
              <a:t>总结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2"/>
          </p:nvPr>
        </p:nvSpPr>
        <p:spPr/>
        <p:txBody>
          <a:bodyPr/>
          <a:p>
            <a:pPr marL="0" indent="0">
              <a:buNone/>
            </a:pPr>
            <a:r>
              <a:rPr lang="en-US" altLang="zh-CN" sz="2000"/>
              <a:t>   </a:t>
            </a:r>
            <a:r>
              <a:rPr lang="zh-CN" altLang="en-US" sz="2000"/>
              <a:t>希望自己不忘初心，坚持把力量传递下去。希望更多的人来到智慧栈，得到滋养，走出困境，并成为那一束光。</a:t>
            </a:r>
            <a:endParaRPr lang="zh-CN" altLang="en-US" sz="2000"/>
          </a:p>
          <a:p>
            <a:pPr marL="0" indent="0">
              <a:buNone/>
            </a:pPr>
            <a:endParaRPr lang="zh-CN" altLang="en-US" sz="2000"/>
          </a:p>
          <a:p>
            <a:pPr marL="0" indent="0">
              <a:buNone/>
            </a:pPr>
            <a:r>
              <a:rPr lang="zh-CN" altLang="en-US" sz="2000"/>
              <a:t>应对策略：</a:t>
            </a:r>
            <a:endParaRPr lang="zh-CN" altLang="en-US" sz="2000"/>
          </a:p>
          <a:p>
            <a:pPr marL="0" indent="0">
              <a:buNone/>
            </a:pPr>
            <a:r>
              <a:rPr lang="en-US" altLang="zh-CN" sz="2000"/>
              <a:t>1</a:t>
            </a:r>
            <a:r>
              <a:rPr sz="2000"/>
              <a:t>、</a:t>
            </a:r>
            <a:r>
              <a:rPr lang="zh-CN" altLang="en-US" sz="2000"/>
              <a:t>时间与其他活动冲突：提前通知，前后一周内调整。</a:t>
            </a:r>
            <a:endParaRPr lang="zh-CN" altLang="en-US" sz="2000"/>
          </a:p>
          <a:p>
            <a:pPr marL="0" indent="0">
              <a:buNone/>
            </a:pPr>
            <a:r>
              <a:rPr lang="en-US" altLang="zh-CN" sz="2000"/>
              <a:t>2</a:t>
            </a:r>
            <a:r>
              <a:rPr sz="2000"/>
              <a:t>、</a:t>
            </a:r>
            <a:r>
              <a:rPr lang="zh-CN" altLang="en-US" sz="2000"/>
              <a:t>参与人数不够：照常进行，自己一人完成多份。</a:t>
            </a:r>
            <a:endParaRPr lang="zh-CN" altLang="en-US" sz="2000"/>
          </a:p>
          <a:p>
            <a:pPr marL="0" indent="0">
              <a:buNone/>
            </a:pPr>
            <a:r>
              <a:rPr lang="en-US" altLang="zh-CN" sz="2000"/>
              <a:t>3</a:t>
            </a:r>
            <a:r>
              <a:rPr sz="2000"/>
              <a:t>、</a:t>
            </a:r>
            <a:r>
              <a:rPr lang="zh-CN" altLang="en-US" sz="2000"/>
              <a:t>参与人没有恭敬心：用小故事或者视频引导出恭敬心的好处，使其发自内心的恭敬。</a:t>
            </a:r>
            <a:endParaRPr sz="200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3.0"/>
</p:tagLst>
</file>

<file path=ppt/tags/tag1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2*a*1"/>
  <p:tag name="KSO_WM_UNIT_LAYERLEVEL" val="1"/>
  <p:tag name="KSO_WM_TAG_VERSION" val="3.0"/>
  <p:tag name="KSO_WM_BEAUTIFY_FLAG" val="#wm#"/>
  <p:tag name="KSO_WM_UNIT_CONTENT_GROUP_TYPE" val="titlestyle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30300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30300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30300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30300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30300"/>
</p:tagLst>
</file>

<file path=ppt/tags/tag1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2*f*1"/>
  <p:tag name="KSO_WM_UNIT_LAYERLEVEL" val="1"/>
  <p:tag name="KSO_WM_TAG_VERSION" val="3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PRESET_TEXT" val="单击此处编辑母版文本样式&#10;第二级&#10;第三级&#10;第四级&#10;第五级"/>
</p:tagLst>
</file>

<file path=ppt/tags/tag1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2"/>
  <p:tag name="KSO_WM_UNIT_LAYERLEVEL" val="1"/>
  <p:tag name="KSO_WM_TAG_VERSION" val="3.0"/>
  <p:tag name="KSO_WM_UNIT_TYPE" val="i"/>
  <p:tag name="KSO_WM_UNIT_INDEX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UNIT_TYPE" val="i"/>
  <p:tag name="KSO_WM_UNIT_INDEX" val="1"/>
</p:tagLst>
</file>

<file path=ppt/tags/tag1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UNIT_TYPE" val="i"/>
  <p:tag name="KSO_WM_UNIT_INDEX" val="2"/>
</p:tagLst>
</file>

<file path=ppt/tags/tag18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19.xml><?xml version="1.0" encoding="utf-8"?>
<p:tagLst xmlns:p="http://schemas.openxmlformats.org/presentationml/2006/main">
  <p:tag name="KSO_WM_BEAUTIFY_FLAG" val="#wm#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UNIT_TYPE" val="i"/>
  <p:tag name="KSO_WM_UNIT_INDEX" val="3"/>
</p:tagLst>
</file>

<file path=ppt/tags/tag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_1*i*4"/>
  <p:tag name="KSO_WM_UNIT_LAYERLEVEL" val="1"/>
  <p:tag name="KSO_WM_TAG_VERSION" val="3.0"/>
</p:tagLst>
</file>

<file path=ppt/tags/tag20.xml><?xml version="1.0" encoding="utf-8"?>
<p:tagLst xmlns:p="http://schemas.openxmlformats.org/presentationml/2006/main">
  <p:tag name="KSO_WM_BEAUTIFY_FLAG" val="#wm#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3.0"/>
  <p:tag name="KSO_WM_UNIT_TYPE" val="i"/>
  <p:tag name="KSO_WM_UNIT_INDEX" val="4"/>
</p:tagLst>
</file>

<file path=ppt/tags/tag21.xml><?xml version="1.0" encoding="utf-8"?>
<p:tagLst xmlns:p="http://schemas.openxmlformats.org/presentationml/2006/main"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_3*i*5"/>
  <p:tag name="KSO_WM_UNIT_LAYERLEVEL" val="1"/>
  <p:tag name="KSO_WM_TAG_VERSION" val="3.0"/>
  <p:tag name="KSO_WM_UNIT_TYPE" val="i"/>
  <p:tag name="KSO_WM_UNIT_INDEX" val="5"/>
</p:tagLst>
</file>

<file path=ppt/tags/tag22.xml><?xml version="1.0" encoding="utf-8"?>
<p:tagLst xmlns:p="http://schemas.openxmlformats.org/presentationml/2006/main"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3.0"/>
  <p:tag name="KSO_WM_UNIT_TYPE" val="i"/>
  <p:tag name="KSO_WM_UNIT_INDEX" val="6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UNIT_CONTENT_GROUP_TYPE" val="contentchip"/>
  <p:tag name="KSO_WM_UNIT_TYPE" val="i"/>
  <p:tag name="KSO_WM_UNIT_INDEX" val="1"/>
</p:tagLst>
</file>

<file path=ppt/tags/tag2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UNIT_TYPE" val="i"/>
  <p:tag name="KSO_WM_UNIT_INDEX" val="2"/>
</p:tagLst>
</file>

<file path=ppt/tags/tag28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  <p:tag name="KSO_WM_UNIT_CONTENT_GROUP_TYPE" val="contentchip"/>
</p:tagLst>
</file>

<file path=ppt/tags/tag2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UNIT_TYPE" val="i"/>
  <p:tag name="KSO_WM_UNIT_INDEX" val="3"/>
</p:tagLst>
</file>

<file path=ppt/tags/tag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_1*i*5"/>
  <p:tag name="KSO_WM_UNIT_LAYERLEVEL" val="1"/>
  <p:tag name="KSO_WM_TAG_VERSION" val="3.0"/>
</p:tagLst>
</file>

<file path=ppt/tags/tag30.xml><?xml version="1.0" encoding="utf-8"?>
<p:tagLst xmlns:p="http://schemas.openxmlformats.org/presentationml/2006/main">
  <p:tag name="KSO_WM_UNIT_PRESET_TEXT" val="PART ONE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  <p:tag name="KSO_WM_UNIT_CONTENT_GROUP_TYPE" val="contentchip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1"/>
  <p:tag name="KSO_WM_UNIT_LAYERLEVEL" val="1"/>
  <p:tag name="KSO_WM_TAG_VERSION" val="3.0"/>
  <p:tag name="KSO_WM_UNIT_TYPE" val="i"/>
  <p:tag name="KSO_WM_UNIT_INDEX" val="1"/>
</p:tagLst>
</file>

<file path=ppt/tags/tag3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5*f*1"/>
  <p:tag name="KSO_WM_UNIT_LAYERLEVEL" val="1"/>
  <p:tag name="KSO_WM_TAG_VERSION" val="3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PRESET_TEXT" val="单击此处编辑母版文本样式&#10;第二级&#10;第三级&#10;第四级&#10;第五级"/>
</p:tagLst>
</file>

<file path=ppt/tags/tag36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_5*f*2"/>
  <p:tag name="KSO_WM_UNIT_LAYERLEVEL" val="1"/>
  <p:tag name="KSO_WM_TAG_VERSION" val="3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PRESET_TEXT" val="单击此处编辑母版文本样式&#10;第二级&#10;第三级&#10;第四级&#10;第五级"/>
</p:tagLst>
</file>

<file path=ppt/tags/tag37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5*a*1"/>
  <p:tag name="KSO_WM_UNIT_LAYERLEVEL" val="1"/>
  <p:tag name="KSO_WM_TAG_VERSION" val="3.0"/>
  <p:tag name="KSO_WM_BEAUTIFY_FLAG" val="#wm#"/>
  <p:tag name="KSO_WM_UNIT_CONTENT_GROUP_TYPE" val="titlestyle"/>
</p:tagLst>
</file>

<file path=ppt/tags/tag3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5*i*2"/>
  <p:tag name="KSO_WM_UNIT_LAYERLEVEL" val="1"/>
  <p:tag name="KSO_WM_TAG_VERSION" val="3.0"/>
  <p:tag name="KSO_WM_UNIT_TYPE" val="i"/>
  <p:tag name="KSO_WM_UNIT_INDEX" val="2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_1*i*6"/>
  <p:tag name="KSO_WM_UNIT_LAYERLEVEL" val="1"/>
  <p:tag name="KSO_WM_TAG_VERSION" val="3.0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1"/>
  <p:tag name="KSO_WM_UNIT_LAYERLEVEL" val="1"/>
  <p:tag name="KSO_WM_TAG_VERSION" val="3.0"/>
  <p:tag name="KSO_WM_UNIT_TYPE" val="i"/>
  <p:tag name="KSO_WM_UNIT_INDEX" val="1"/>
</p:tagLst>
</file>

<file path=ppt/tags/tag43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_6*h_f*1_1"/>
  <p:tag name="KSO_WM_UNIT_LAYERLEVEL" val="1_1"/>
  <p:tag name="KSO_WM_TAG_VERSION" val="3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PRESET_TEXT" val="单击此处编辑母版文本样式&#10;第二级&#10;第三级&#10;第四级&#10;第五级"/>
</p:tagLst>
</file>

<file path=ppt/tags/tag44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1_1"/>
  <p:tag name="KSO_WM_UNIT_ID" val="_6*h_a*1_1"/>
  <p:tag name="KSO_WM_UNIT_LAYERLEVEL" val="1_1"/>
  <p:tag name="KSO_WM_TAG_VERSION" val="3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45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2_1"/>
  <p:tag name="KSO_WM_UNIT_ID" val="_6*h_f*2_1"/>
  <p:tag name="KSO_WM_UNIT_LAYERLEVEL" val="1_1"/>
  <p:tag name="KSO_WM_TAG_VERSION" val="3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PRESET_TEXT" val="单击此处编辑母版文本样式&#10;第二级&#10;第三级&#10;第四级&#10;第五级"/>
</p:tagLst>
</file>

<file path=ppt/tags/tag46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h_a"/>
  <p:tag name="KSO_WM_UNIT_INDEX" val="2_1"/>
  <p:tag name="KSO_WM_UNIT_ID" val="_6*h_a*2_1"/>
  <p:tag name="KSO_WM_UNIT_LAYERLEVEL" val="1_1"/>
  <p:tag name="KSO_WM_TAG_VERSION" val="3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47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6*a*1"/>
  <p:tag name="KSO_WM_UNIT_LAYERLEVEL" val="1"/>
  <p:tag name="KSO_WM_TAG_VERSION" val="3.0"/>
  <p:tag name="KSO_WM_BEAUTIFY_FLAG" val="#wm#"/>
  <p:tag name="KSO_WM_UNIT_CONTENT_GROUP_TYPE" val="titlestyle"/>
</p:tagLst>
</file>

<file path=ppt/tags/tag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6*i*2"/>
  <p:tag name="KSO_WM_UNIT_LAYERLEVEL" val="1"/>
  <p:tag name="KSO_WM_TAG_VERSION" val="3.0"/>
  <p:tag name="KSO_WM_UNIT_TYPE" val="i"/>
  <p:tag name="KSO_WM_UNIT_INDEX" val="2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_1*i*7"/>
  <p:tag name="KSO_WM_UNIT_LAYERLEVEL" val="1"/>
  <p:tag name="KSO_WM_TAG_VERSION" val="3.0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1"/>
  <p:tag name="KSO_WM_UNIT_LAYERLEVEL" val="1"/>
  <p:tag name="KSO_WM_TAG_VERSION" val="3.0"/>
  <p:tag name="KSO_WM_UNIT_TYPE" val="i"/>
  <p:tag name="KSO_WM_UNIT_INDEX" val="1"/>
</p:tagLst>
</file>

<file path=ppt/tags/tag53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7*a*1"/>
  <p:tag name="KSO_WM_UNIT_LAYERLEVEL" val="1"/>
  <p:tag name="KSO_WM_TAG_VERSION" val="3.0"/>
  <p:tag name="KSO_WM_BEAUTIFY_FLAG" val="#wm#"/>
  <p:tag name="KSO_WM_UNIT_CONTENT_GROUP_TYPE" val="titlestyle"/>
</p:tagLst>
</file>

<file path=ppt/tags/tag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7*i*2"/>
  <p:tag name="KSO_WM_UNIT_LAYERLEVEL" val="1"/>
  <p:tag name="KSO_WM_TAG_VERSION" val="3.0"/>
  <p:tag name="KSO_WM_UNIT_TYPE" val="i"/>
  <p:tag name="KSO_WM_UNIT_INDEX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8*i*2"/>
  <p:tag name="KSO_WM_UNIT_LAYERLEVEL" val="1"/>
  <p:tag name="KSO_WM_TAG_VERSION" val="3.0"/>
  <p:tag name="KSO_WM_UNIT_TYPE" val="i"/>
  <p:tag name="KSO_WM_UNIT_INDEX" val="2"/>
</p:tagLst>
</file>

<file path=ppt/tags/tag5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3.0"/>
  <p:tag name="KSO_WM_UNIT_TYPE" val="i"/>
  <p:tag name="KSO_WM_UNIT_INDEX" val="1"/>
</p:tagLst>
</file>

<file path=ppt/tags/tag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_1*i*8"/>
  <p:tag name="KSO_WM_UNIT_LAYERLEVEL" val="1"/>
  <p:tag name="KSO_WM_TAG_VERSION" val="3.0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3.0"/>
  <p:tag name="KSO_WM_UNIT_TYPE" val="i"/>
  <p:tag name="KSO_WM_UNIT_INDEX" val="1"/>
</p:tagLst>
</file>

<file path=ppt/tags/tag64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_9*f*1"/>
  <p:tag name="KSO_WM_UNIT_LAYERLEVEL" val="1"/>
  <p:tag name="KSO_WM_TAG_VERSION" val="3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PRESET_TEXT" val="单击此处编辑母版文本样式&#10;第二级&#10;第三级&#10;第四级&#10;第五级"/>
</p:tagLst>
</file>

<file path=ppt/tags/tag6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3.0"/>
  <p:tag name="KSO_WM_UNIT_TYPE" val="i"/>
  <p:tag name="KSO_WM_UNIT_INDEX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6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1"/>
  <p:tag name="KSO_WM_UNIT_LAYERLEVEL" val="1"/>
  <p:tag name="KSO_WM_TAG_VERSION" val="3.0"/>
  <p:tag name="KSO_WM_UNIT_TYPE" val="i"/>
  <p:tag name="KSO_WM_UNIT_INDEX" val="1"/>
</p:tagLst>
</file>

<file path=ppt/tags/tag7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  <p:tag name="KSO_WM_UNIT_CONTENT_GROUP_TYPE" val="contentchip"/>
</p:tagLst>
</file>

<file path=ppt/tags/tag70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选择预设副标题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0*b*1"/>
  <p:tag name="KSO_WM_UNIT_LAYERLEVEL" val="1"/>
  <p:tag name="KSO_WM_TAG_VERSION" val="3.0"/>
  <p:tag name="KSO_WM_BEAUTIFY_FLAG" val="#wm#"/>
  <p:tag name="KSO_WM_UNIT_TEXT_FILL_FORE_SCHEMECOLOR_INDEX_BRIGHTNESS" val="0.25"/>
  <p:tag name="KSO_WM_UNIT_TEXT_FILL_FORE_SCHEMECOLOR_INDEX" val="13"/>
  <p:tag name="KSO_WM_UNIT_TEXT_FILL_TYPE" val="1"/>
  <p:tag name="KSO_WM_UNIT_CONTENT_GROUP_TYPE" val="titlestyle"/>
</p:tagLst>
</file>

<file path=ppt/tags/tag71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0*a*1"/>
  <p:tag name="KSO_WM_UNIT_LAYERLEVEL" val="1"/>
  <p:tag name="KSO_WM_TAG_VERSION" val="3.0"/>
  <p:tag name="KSO_WM_BEAUTIFY_FLAG" val="#wm#"/>
  <p:tag name="KSO_WM_UNIT_CONTENT_GROUP_TYPE" val="titlestyle"/>
</p:tagLst>
</file>

<file path=ppt/tags/tag7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3.0"/>
  <p:tag name="KSO_WM_UNIT_TYPE" val="i"/>
  <p:tag name="KSO_WM_UNIT_INDEX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UNIT_TYPE" val="i"/>
  <p:tag name="KSO_WM_UNIT_INDEX" val="1"/>
</p:tagLst>
</file>

<file path=ppt/tags/tag7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UNIT_TYPE" val="i"/>
  <p:tag name="KSO_WM_UNIT_INDEX" val="2"/>
</p:tagLst>
</file>

<file path=ppt/tags/tag7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UNIT_TYPE" val="i"/>
  <p:tag name="KSO_WM_UNIT_INDEX" val="3"/>
</p:tagLst>
</file>

<file path=ppt/tags/tag7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UNIT_TYPE" val="i"/>
  <p:tag name="KSO_WM_UNIT_INDEX" val="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8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UNIT_TYPE" val="i"/>
  <p:tag name="KSO_WM_UNIT_INDEX" val="5"/>
</p:tagLst>
</file>

<file path=ppt/tags/tag8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6"/>
  <p:tag name="KSO_WM_UNIT_LAYERLEVEL" val="1"/>
  <p:tag name="KSO_WM_TAG_VERSION" val="3.0"/>
  <p:tag name="KSO_WM_UNIT_TYPE" val="i"/>
  <p:tag name="KSO_WM_UNIT_INDEX" val="6"/>
</p:tagLst>
</file>

<file path=ppt/tags/tag8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7"/>
  <p:tag name="KSO_WM_UNIT_LAYERLEVEL" val="1"/>
  <p:tag name="KSO_WM_TAG_VERSION" val="3.0"/>
  <p:tag name="KSO_WM_UNIT_TYPE" val="i"/>
  <p:tag name="KSO_WM_UNIT_INDEX" val="7"/>
</p:tagLst>
</file>

<file path=ppt/tags/tag8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8"/>
  <p:tag name="KSO_WM_UNIT_LAYERLEVEL" val="1"/>
  <p:tag name="KSO_WM_TAG_VERSION" val="3.0"/>
  <p:tag name="KSO_WM_UNIT_TYPE" val="i"/>
  <p:tag name="KSO_WM_UNIT_INDEX" val="8"/>
</p:tagLst>
</file>

<file path=ppt/tags/tag84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&#10;您的观看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  <p:tag name="KSO_WM_UNIT_CONTENT_GROUP_TYPE" val="contentchip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4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8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UNIT_TYPE" val="i"/>
  <p:tag name="KSO_WM_UNIT_INDEX" val="1"/>
</p:tagLst>
</file>

<file path=ppt/tags/tag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2*i*1"/>
  <p:tag name="KSO_WM_UNIT_LAYERLEVEL" val="1"/>
  <p:tag name="KSO_WM_TAG_VERSION" val="3.0"/>
  <p:tag name="KSO_WM_UNIT_TYPE" val="i"/>
  <p:tag name="KSO_WM_UNIT_INDEX" val="1"/>
</p:tagLst>
</file>

<file path=ppt/tags/tag9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UNIT_TYPE" val="i"/>
  <p:tag name="KSO_WM_UNIT_INDEX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300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TEMPLATE_CATEGORY" val="custom"/>
  <p:tag name="KSO_WM_TEMPLATE_INDEX" val="20230300"/>
</p:tagLst>
</file>

<file path=ppt/tags/tag96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0300"/>
  <p:tag name="KSO_WM_SPECIAL_SOURCE" val="bdnull"/>
  <p:tag name="KSO_WM_TEMPLATE_THUMBS_INDEX" val="1、9"/>
</p:tagLst>
</file>

<file path=ppt/tags/tag9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0300_1*a*1"/>
  <p:tag name="KSO_WM_TEMPLATE_CATEGORY" val="custom"/>
  <p:tag name="KSO_WM_TEMPLATE_INDEX" val="20230300"/>
  <p:tag name="KSO_WM_UNIT_LAYERLEVEL" val="1"/>
  <p:tag name="KSO_WM_TAG_VERSION" val="3.0"/>
  <p:tag name="KSO_WM_BEAUTIFY_FLAG" val="#wm#"/>
  <p:tag name="KSO_WM_UNIT_CONTENT_GROUP_TYPE" val="contentchip"/>
  <p:tag name="KSO_WM_UNIT_PRESET_TEXT" val="添加文档标题"/>
  <p:tag name="KSO_WM_UNIT_TEXT_TYPE" val="1"/>
</p:tagLst>
</file>

<file path=ppt/tags/tag98.xml><?xml version="1.0" encoding="utf-8"?>
<p:tagLst xmlns:p="http://schemas.openxmlformats.org/presentationml/2006/main">
  <p:tag name="KSO_WM_UNIT_SUBTYPE" val="b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30300_1*f*1"/>
  <p:tag name="KSO_WM_TEMPLATE_CATEGORY" val="custom"/>
  <p:tag name="KSO_WM_TEMPLATE_INDEX" val="20230300"/>
  <p:tag name="KSO_WM_UNIT_LAYERLEVEL" val="1"/>
  <p:tag name="KSO_WM_TAG_VERSION" val="3.0"/>
  <p:tag name="KSO_WM_BEAUTIFY_FLAG" val="#wm#"/>
  <p:tag name="KSO_WM_UNIT_TEXT_FILL_FORE_SCHEMECOLOR_INDEX_BRIGHTNESS" val="-0.25"/>
  <p:tag name="KSO_WM_UNIT_TEXT_FILL_FORE_SCHEMECOLOR_INDEX" val="14"/>
  <p:tag name="KSO_WM_UNIT_TEXT_FILL_TYPE" val="1"/>
</p:tagLst>
</file>

<file path=ppt/tags/tag99.xml><?xml version="1.0" encoding="utf-8"?>
<p:tagLst xmlns:p="http://schemas.openxmlformats.org/presentationml/2006/main">
  <p:tag name="KSO_WM_SLIDE_ID" val="custom20230300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0300"/>
  <p:tag name="KSO_WM_SLIDE_TYPE" val="title"/>
  <p:tag name="KSO_WM_SLIDE_SUBTYPE" val="pureTxt"/>
  <p:tag name="KSO_WM_SLIDE_LAYOUT" val="a_b_f"/>
  <p:tag name="KSO_WM_SLIDE_LAYOUT_CNT" val="1_1_1"/>
  <p:tag name="KSO_WM_SPECIAL_SOURCE" val="bdnull"/>
  <p:tag name="KSO_WM_TEMPLATE_THUMBS_INDEX" val="1、9"/>
  <p:tag name="KSO_WM_SLIDE_CONTENT_AREA" val="{&quot;left&quot;:&quot;52.5&quot;,&quot;top&quot;:&quot;72.25&quot;,&quot;width&quot;:&quot;514.2&quot;,&quot;height&quot;:&quot;263.3&quot;}"/>
  <p:tag name="KSO_WM_SLIDE_THEME_ID" val="3303237"/>
  <p:tag name="KSO_WM_SLIDE_THEME_NAME" val="绿色清新简约风主题"/>
</p:tagLst>
</file>

<file path=ppt/theme/theme1.xml><?xml version="1.0" encoding="utf-8"?>
<a:theme xmlns:a="http://schemas.openxmlformats.org/drawingml/2006/main" name="2_Office 主题">
  <a:themeElements>
    <a:clrScheme name="自定义 8">
      <a:dk1>
        <a:srgbClr val="000000"/>
      </a:dk1>
      <a:lt1>
        <a:srgbClr val="FFFFFF"/>
      </a:lt1>
      <a:dk2>
        <a:srgbClr val="2A5043"/>
      </a:dk2>
      <a:lt2>
        <a:srgbClr val="F2F8F6"/>
      </a:lt2>
      <a:accent1>
        <a:srgbClr val="549A54"/>
      </a:accent1>
      <a:accent2>
        <a:srgbClr val="4E9574"/>
      </a:accent2>
      <a:accent3>
        <a:srgbClr val="499094"/>
      </a:accent3>
      <a:accent4>
        <a:srgbClr val="66958F"/>
      </a:accent4>
      <a:accent5>
        <a:srgbClr val="A7A666"/>
      </a:accent5>
      <a:accent6>
        <a:srgbClr val="E7B63D"/>
      </a:accent6>
      <a:hlink>
        <a:srgbClr val="FFC000"/>
      </a:hlink>
      <a:folHlink>
        <a:srgbClr val="0EE29F"/>
      </a:folHlink>
    </a:clrScheme>
    <a:fontScheme name="自定义 30">
      <a:majorFont>
        <a:latin typeface="站酷文艺体"/>
        <a:ea typeface="站酷文艺体"/>
        <a:cs typeface=""/>
      </a:majorFont>
      <a:minorFont>
        <a:latin typeface="MiSans Normal"/>
        <a:ea typeface="MiSans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1D6E7"/>
        </a:solidFill>
        <a:ln>
          <a:noFill/>
        </a:ln>
      </a:spPr>
      <a:bodyPr rtlCol="0" anchor="ctr"/>
      <a:lstStyle>
        <a:defPPr algn="ctr"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</Words>
  <Application>WPS 演示</Application>
  <PresentationFormat/>
  <Paragraphs>53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宋体</vt:lpstr>
      <vt:lpstr>Wingdings</vt:lpstr>
      <vt:lpstr>MiSans Normal</vt:lpstr>
      <vt:lpstr>Wingdings</vt:lpstr>
      <vt:lpstr>站酷文艺体</vt:lpstr>
      <vt:lpstr>微软雅黑</vt:lpstr>
      <vt:lpstr>Arial Unicode MS</vt:lpstr>
      <vt:lpstr>Calibri</vt:lpstr>
      <vt:lpstr>MiSans Normal</vt:lpstr>
      <vt:lpstr>Segoe Print</vt:lpstr>
      <vt:lpstr>站酷文艺体</vt:lpstr>
      <vt:lpstr>2_Office 主题</vt:lpstr>
      <vt:lpstr>乐葺空间智慧栈      计划书</vt:lpstr>
      <vt:lpstr>        目录</vt:lpstr>
      <vt:lpstr> 身份  我是谁？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添加文档标题</dc:title>
  <dc:creator>陈眉眉</dc:creator>
  <cp:lastModifiedBy>WPS_1559616280</cp:lastModifiedBy>
  <cp:revision>9</cp:revision>
  <dcterms:created xsi:type="dcterms:W3CDTF">2024-11-21T15:55:00Z</dcterms:created>
  <dcterms:modified xsi:type="dcterms:W3CDTF">2024-11-23T03:28:44Z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E6CE31D934444E6CB2B4746BB9EF91E4_12</vt:lpwstr>
  </property>
</Properties>
</file>