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6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7.xml" ContentType="application/vnd.openxmlformats-officedocument.presentationml.slideLayout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8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9.xml" ContentType="application/vnd.openxmlformats-officedocument.presentationml.slideLayout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11.xml" ContentType="application/vnd.openxmlformats-officedocument.presentationml.slideLayout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ags/tag36.xml" ContentType="application/vnd.openxmlformats-officedocument.presentationml.tags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ags/tag37.xml" ContentType="application/vnd.openxmlformats-officedocument.presentationml.tags+xml"/>
  <Override PartName="/ppt/slides/slide3.xml" ContentType="application/vnd.openxmlformats-officedocument.presentationml.slide+xml"/>
  <Override PartName="/ppt/tags/tag38.xml" ContentType="application/vnd.openxmlformats-officedocument.presentationml.tags+xml"/>
  <Override PartName="/ppt/slides/slide4.xml" ContentType="application/vnd.openxmlformats-officedocument.presentationml.slide+xml"/>
  <Override PartName="/ppt/tags/tag39.xml" ContentType="application/vnd.openxmlformats-officedocument.presentationml.tags+xml"/>
  <Override PartName="/ppt/slides/slide5.xml" ContentType="application/vnd.openxmlformats-officedocument.presentationml.slide+xml"/>
  <Override PartName="/ppt/tags/tag40.xml" ContentType="application/vnd.openxmlformats-officedocument.presentationml.tags+xml"/>
  <Override PartName="/ppt/slides/slide6.xml" ContentType="application/vnd.openxmlformats-officedocument.presentationml.slide+xml"/>
  <Override PartName="/ppt/tags/tag41.xml" ContentType="application/vnd.openxmlformats-officedocument.presentationml.tags+xml"/>
  <Override PartName="/ppt/slides/slide7.xml" ContentType="application/vnd.openxmlformats-officedocument.presentationml.slide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tags/tag43.xml" ContentType="application/vnd.openxmlformats-officedocument.presentationml.tags+xml"/>
  <Override PartName="/ppt/slides/slide9.xml" ContentType="application/vnd.openxmlformats-officedocument.presentationml.slide+xml"/>
  <Override PartName="/ppt/tags/tag44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slides/slide12.xml" ContentType="application/vnd.openxmlformats-officedocument.presentationml.slide+xml"/>
  <Override PartName="/ppt/tags/tag47.xml" ContentType="application/vnd.openxmlformats-officedocument.presentationml.tags+xml"/>
  <Override PartName="/ppt/slides/slide13.xml" ContentType="application/vnd.openxmlformats-officedocument.presentationml.slide+xml"/>
  <Override PartName="/ppt/tags/tag48.xml" ContentType="application/vnd.openxmlformats-officedocument.presentationml.tags+xml"/>
  <Override PartName="/ppt/slides/slide14.xml" ContentType="application/vnd.openxmlformats-officedocument.presentationml.slide+xml"/>
  <Override PartName="/ppt/tags/tag49.xml" ContentType="application/vnd.openxmlformats-officedocument.presentationml.tags+xml"/>
  <Override PartName="/ppt/slides/slide15.xml" ContentType="application/vnd.openxmlformats-officedocument.presentationml.slide+xml"/>
  <Override PartName="/ppt/tags/tag50.xml" ContentType="application/vnd.openxmlformats-officedocument.presentationml.tags+xml"/>
  <Override PartName="/ppt/slides/slide16.xml" ContentType="application/vnd.openxmlformats-officedocument.presentationml.slide+xml"/>
  <Override PartName="/ppt/tags/tag51.xml" ContentType="application/vnd.openxmlformats-officedocument.presentationml.tags+xml"/>
  <Override PartName="/ppt/slides/slide17.xml" ContentType="application/vnd.openxmlformats-officedocument.presentationml.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slides/slide18.xml" ContentType="application/vnd.openxmlformats-officedocument.presentationml.slide+xml"/>
  <Override PartName="/ppt/tags/tag61.xml" ContentType="application/vnd.openxmlformats-officedocument.presentationml.tags+xml"/>
  <Override PartName="/ppt/slides/slide19.xml" ContentType="application/vnd.openxmlformats-officedocument.presentationml.slide+xml"/>
  <Override PartName="/ppt/tags/tag62.xml" ContentType="application/vnd.openxmlformats-officedocument.presentationml.tags+xml"/>
  <Override PartName="/ppt/notesSlides/notesSlide2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embedTrueTypeFonts="1" saveSubsetFonts="1">
  <p:sldMasterIdLst>
    <p:sldMasterId id="2147483673" r:id="rId1"/>
  </p:sldMasterIdLst>
  <p:notesMasterIdLst>
    <p:notesMasterId r:id="rId2"/>
  </p:notesMasterIdLst>
  <p:handoutMasterIdLst>
    <p:handoutMasterId r:id="rId3"/>
  </p:handoutMasterIdLst>
  <p:sldIdLst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</p:sldIdLst>
  <p:sldSz type="screen16x9" cy="6858000" cx="12192000"/>
  <p:notesSz cx="6858000" cy="9144000"/>
  <p:embeddedFontLst>
    <p:embeddedFont>
      <p:font typeface="微软雅黑" panose="020B0503020204020204" charset="-122"/>
      <p:regular r:id="rId23"/>
    </p:embeddedFont>
    <p:embeddedFont>
      <p:font typeface="华康古籍银杏W3" panose="02020309000000000000" charset="-122"/>
      <p:regular r:id="rId24"/>
    </p:embeddedFont>
    <p:embeddedFont>
      <p:font typeface="Lucida Sans Unicode" panose="020B0602030504020204" charset="0"/>
      <p:regular r:id="rId25"/>
    </p:embeddedFont>
    <p:embeddedFont>
      <p:font typeface="方正清刻本悦宋简体" panose="02000000000000000000" charset="-122"/>
      <p:regular r:id="rId26"/>
    </p:embeddedFont>
  </p:embeddedFontLst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AD7940"/>
    <a:srgbClr val="F9B530"/>
    <a:srgbClr val="F39535"/>
    <a:srgbClr val="F5A62F"/>
    <a:srgbClr val="FCD63F"/>
    <a:srgbClr val="C1EEF1"/>
    <a:srgbClr val="E8B961"/>
    <a:srgbClr val="AD7539"/>
    <a:srgbClr val="F5A52F"/>
    <a:srgbClr val="F8B0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1903"/>
        <p:guide pos="386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font" Target="fonts/font1.fntdata"/><Relationship Id="rId24" Type="http://schemas.openxmlformats.org/officeDocument/2006/relationships/font" Target="fonts/font2.fntdata"/><Relationship Id="rId25" Type="http://schemas.openxmlformats.org/officeDocument/2006/relationships/font" Target="fonts/font3.fntdata"/><Relationship Id="rId26" Type="http://schemas.openxmlformats.org/officeDocument/2006/relationships/font" Target="fonts/font4.fntdata"/><Relationship Id="rId27" Type="http://schemas.openxmlformats.org/officeDocument/2006/relationships/tableStyles" Target="tableStyle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1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802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0F9B84EA-7D68-4D60-9CB1-D50884785D1C}" type="datetimeFigureOut">
              <a:rPr altLang="en-US" lang="zh-CN" smtClean="0">
                <a:latin typeface="微软雅黑" panose="020B0503020204020204" charset="-122"/>
                <a:ea typeface="微软雅黑" panose="020B0503020204020204" charset="-122"/>
              </a:rPr>
            </a:fld>
            <a:endParaRPr altLang="en-US" lang="zh-CN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803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804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8D4E0FC9-F1F8-4FAE-9988-3BA365CFD46F}" type="slidenum">
              <a:rPr altLang="en-US" lang="zh-CN" smtClean="0">
                <a:latin typeface="微软雅黑" panose="020B0503020204020204" charset="-122"/>
                <a:ea typeface="微软雅黑" panose="020B0503020204020204" charset="-122"/>
              </a:rPr>
            </a:fld>
            <a:endParaRPr altLang="en-US" lang="zh-CN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5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altLang="en-US" lang="zh-CN"/>
          </a:p>
        </p:txBody>
      </p:sp>
      <p:sp>
        <p:nvSpPr>
          <p:cNvPr id="1048796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97" name="幻灯片图像占位符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altLang="en-US" lang="zh-CN"/>
          </a:p>
        </p:txBody>
      </p:sp>
      <p:sp>
        <p:nvSpPr>
          <p:cNvPr id="1048798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altLang="en-US" lang="zh-CN"/>
              <a:t>单击此处编辑母版文本样式</a:t>
            </a:r>
            <a:endParaRPr altLang="en-US" lang="zh-CN"/>
          </a:p>
          <a:p>
            <a:pPr lvl="1"/>
            <a:r>
              <a:rPr altLang="en-US" lang="zh-CN"/>
              <a:t>第二级</a:t>
            </a:r>
            <a:endParaRPr altLang="en-US" lang="zh-CN"/>
          </a:p>
          <a:p>
            <a:pPr lvl="2"/>
            <a:r>
              <a:rPr altLang="en-US" lang="zh-CN"/>
              <a:t>第三级</a:t>
            </a:r>
            <a:endParaRPr altLang="en-US" lang="zh-CN"/>
          </a:p>
          <a:p>
            <a:pPr lvl="3"/>
            <a:r>
              <a:rPr altLang="en-US" lang="zh-CN"/>
              <a:t>第四级</a:t>
            </a:r>
            <a:endParaRPr altLang="en-US" lang="zh-CN"/>
          </a:p>
          <a:p>
            <a:pPr lvl="4"/>
            <a:r>
              <a:rPr altLang="en-US" lang="zh-CN"/>
              <a:t>第五级</a:t>
            </a:r>
            <a:endParaRPr altLang="en-US" lang="zh-CN"/>
          </a:p>
        </p:txBody>
      </p:sp>
      <p:sp>
        <p:nvSpPr>
          <p:cNvPr id="1048799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altLang="en-US" lang="zh-CN"/>
          </a:p>
        </p:txBody>
      </p:sp>
      <p:sp>
        <p:nvSpPr>
          <p:cNvPr id="1048800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8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5D0DACE-38E0-42D2-9336-2B707D34BC6D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5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6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5D0DACE-38E0-42D2-9336-2B707D34BC6D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tags" Target="../tags/tag28.xml"/><Relationship Id="rId3" Type="http://schemas.openxmlformats.org/officeDocument/2006/relationships/tags" Target="../tags/tag29.xml"/><Relationship Id="rId4" Type="http://schemas.openxmlformats.org/officeDocument/2006/relationships/tags" Target="../tags/tag30.xml"/><Relationship Id="rId5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tags" Target="../tags/tag31.xml"/><Relationship Id="rId2" Type="http://schemas.openxmlformats.org/officeDocument/2006/relationships/tags" Target="../tags/tag32.xml"/><Relationship Id="rId3" Type="http://schemas.openxmlformats.org/officeDocument/2006/relationships/tags" Target="../tags/tag33.xml"/><Relationship Id="rId4" Type="http://schemas.openxmlformats.org/officeDocument/2006/relationships/tags" Target="../tags/tag34.xml"/><Relationship Id="rId5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tags" Target="../tags/tag14.xml"/><Relationship Id="rId3" Type="http://schemas.openxmlformats.org/officeDocument/2006/relationships/tags" Target="../tags/tag1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tags" Target="../tags/tag17.xml"/><Relationship Id="rId3" Type="http://schemas.openxmlformats.org/officeDocument/2006/relationships/tags" Target="../tags/tag18.xml"/><Relationship Id="rId4" Type="http://schemas.openxmlformats.org/officeDocument/2006/relationships/tags" Target="../tags/tag19.xml"/><Relationship Id="rId5" Type="http://schemas.openxmlformats.org/officeDocument/2006/relationships/tags" Target="../tags/tag20.xml"/><Relationship Id="rId6" Type="http://schemas.openxmlformats.org/officeDocument/2006/relationships/tags" Target="../tags/tag21.xml"/><Relationship Id="rId7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tags" Target="../tags/tag23.xml"/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tags" Target="../tags/tag26.xml"/><Relationship Id="rId6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75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p>
            <a:endParaRPr altLang="en-US" lang="zh-CN"/>
          </a:p>
        </p:txBody>
      </p:sp>
      <p:sp>
        <p:nvSpPr>
          <p:cNvPr id="1048776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  <p:sp>
        <p:nvSpPr>
          <p:cNvPr id="104877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66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p>
            <a:endParaRPr altLang="en-US" lang="zh-CN"/>
          </a:p>
        </p:txBody>
      </p:sp>
      <p:sp>
        <p:nvSpPr>
          <p:cNvPr id="1048767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  <p:sp>
        <p:nvSpPr>
          <p:cNvPr id="1048768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anchor="t" anchorCtr="0" bIns="38100" lIns="101600" rIns="25400" rtlCol="0" tIns="38100" vert="horz">
            <a:noAutofit/>
          </a:bodyPr>
          <a:lstStyle>
            <a:lvl1pPr algn="ctr" defTabSz="914400" eaLnBrk="1" fontAlgn="auto" hangingPunct="1" latinLnBrk="0" marL="0" marR="0" rtl="0">
              <a:lnSpc>
                <a:spcPct val="100000"/>
              </a:lnSpc>
              <a:buNone/>
              <a:defRPr altLang="en-US" baseline="0" b="0" cap="none" dirty="0" sz="5400" i="0" kern="1200" kumimoji="0" lang="zh-CN" noProof="1" normalizeH="0" spc="600" strike="noStrike" u="none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anchor="ctr" anchorCtr="0" bIns="38100" lIns="101600" rIns="76200" rtlCol="0" tIns="38100" vert="horz">
            <a:noAutofit/>
          </a:bodyPr>
          <a:lstStyle>
            <a:lvl1pPr algn="l" defTabSz="914400" eaLnBrk="1" fontAlgn="auto" hangingPunct="1" latinLnBrk="0" lvl="0" marL="0" marR="0" rtl="0">
              <a:lnSpc>
                <a:spcPct val="100000"/>
              </a:lnSpc>
              <a:buNone/>
              <a:defRPr altLang="en-US" baseline="0" b="1" cap="none" dirty="0" sz="2800" i="0" kern="1200" kumimoji="0" lang="zh-CN" noProof="1" normalizeH="0" spc="200" strike="noStrike" u="none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779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anchor="t" anchorCtr="0" bIns="38100" lIns="101600" rIns="76200" tIns="38100">
            <a:noAutofit/>
          </a:bodyPr>
          <a:lstStyle>
            <a:lvl1pPr eaLnBrk="1" fontAlgn="auto" hangingPunct="1" indent="0" latinLnBrk="0" marL="0">
              <a:lnSpc>
                <a:spcPct val="100000"/>
              </a:lnSpc>
              <a:spcAft>
                <a:spcPts val="0"/>
              </a:spcAft>
              <a:buNone/>
              <a:defRPr baseline="0" b="1" cap="none" sz="2000" kern="1200" normalizeH="0" spc="200" strike="noStrike" u="none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dirty="0" lang="zh-CN"/>
              <a:t>单击此处编辑文本</a:t>
            </a:r>
            <a:endParaRPr altLang="en-US" dirty="0" lang="zh-CN"/>
          </a:p>
        </p:txBody>
      </p:sp>
      <p:sp>
        <p:nvSpPr>
          <p:cNvPr id="1048780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bIns="0" lIns="101600" rIns="82550" rtlCol="0" tIns="0" vert="horz">
            <a:noAutofit/>
          </a:bodyPr>
          <a:lstStyle>
            <a:lvl1pPr algn="l" defTabSz="914400" eaLnBrk="1" fontAlgn="auto" hangingPunct="1" indent="-228600" latinLnBrk="0" lvl="0" marL="2286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1pPr>
            <a:lvl2pPr algn="l" defTabSz="914400" eaLnBrk="1" fontAlgn="auto" hangingPunct="1" indent="-228600" latinLnBrk="0" lvl="1" marL="6858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algn="l" pos="1609725"/>
              </a:tabLst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2pPr>
            <a:lvl3pPr algn="l" defTabSz="914400" eaLnBrk="1" fontAlgn="auto" hangingPunct="1" indent="-228600" latinLnBrk="0" lvl="2" marL="11430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3pPr>
            <a:lvl4pPr algn="l" defTabSz="914400" eaLnBrk="1" fontAlgn="auto" hangingPunct="1" indent="-228600" latinLnBrk="0" lvl="3" marL="16002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4pPr>
            <a:lvl5pPr algn="l" defTabSz="914400" eaLnBrk="1" fontAlgn="auto" hangingPunct="1" indent="-228600" latinLnBrk="0" lvl="4" marL="20574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48781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anchor="t" anchorCtr="0" bIns="38100" lIns="101600" rIns="76200" rtlCol="0" tIns="38100" vert="horz">
            <a:noAutofit/>
          </a:bodyPr>
          <a:lstStyle>
            <a:lvl1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altLang="en-US" baseline="0" b="1" cap="none" dirty="0" sz="2000" i="0" kern="1200" kumimoji="0" lang="zh-CN" noProof="1" normalizeH="0" spc="200" strike="noStrike" u="none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1048782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bIns="0" lIns="101600" rIns="82550" rtlCol="0" tIns="0" vert="horz">
            <a:noAutofit/>
          </a:bodyPr>
          <a:lstStyle>
            <a:lvl1pPr algn="l" defTabSz="914400" eaLnBrk="1" fontAlgn="auto" hangingPunct="1" indent="-228600" latinLnBrk="0" lvl="0" marL="2286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1pPr>
            <a:lvl2pPr algn="l" defTabSz="914400" eaLnBrk="1" fontAlgn="auto" hangingPunct="1" indent="-228600" latinLnBrk="0" lvl="1" marL="6858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algn="l" pos="1609725"/>
              </a:tabLst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2pPr>
            <a:lvl3pPr algn="l" defTabSz="914400" eaLnBrk="1" fontAlgn="auto" hangingPunct="1" indent="-228600" latinLnBrk="0" lvl="2" marL="11430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3pPr>
            <a:lvl4pPr algn="l" defTabSz="914400" eaLnBrk="1" fontAlgn="auto" hangingPunct="1" indent="-228600" latinLnBrk="0" lvl="3" marL="16002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4pPr>
            <a:lvl5pPr algn="l" defTabSz="914400" eaLnBrk="1" fontAlgn="auto" hangingPunct="1" indent="-228600" latinLnBrk="0" lvl="4" marL="20574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48783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84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p>
            <a:endParaRPr altLang="en-US" lang="zh-CN"/>
          </a:p>
        </p:txBody>
      </p:sp>
      <p:sp>
        <p:nvSpPr>
          <p:cNvPr id="1048785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anchor="ctr" anchorCtr="0" bIns="38100" lIns="101600" rIns="76200" rtlCol="0" tIns="38100" vert="horz">
            <a:noAutofit/>
          </a:bodyPr>
          <a:lstStyle>
            <a:lvl1pPr algn="l" defTabSz="914400" eaLnBrk="1" fontAlgn="auto" hangingPunct="1" latinLnBrk="0" lvl="0" marL="0" marR="0" rtl="0">
              <a:lnSpc>
                <a:spcPct val="100000"/>
              </a:lnSpc>
              <a:buNone/>
              <a:defRPr altLang="en-US" baseline="0" b="1" cap="none" dirty="0" sz="2800" i="0" kern="1200" kumimoji="0" lang="zh-CN" noProof="1" normalizeH="0" spc="200" strike="noStrike" u="none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048762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63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p>
            <a:endParaRPr altLang="en-US" lang="zh-CN"/>
          </a:p>
        </p:txBody>
      </p:sp>
      <p:sp>
        <p:nvSpPr>
          <p:cNvPr id="1048764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6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87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p>
            <a:endParaRPr altLang="en-US" lang="zh-CN"/>
          </a:p>
        </p:txBody>
      </p:sp>
      <p:sp>
        <p:nvSpPr>
          <p:cNvPr id="1048788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bIns="0" lIns="101600" rIns="82550" rtlCol="0" tIns="0" vert="horz">
            <a:noAutofit/>
          </a:bodyPr>
          <a:lstStyle>
            <a:lvl1pPr algn="l" defTabSz="914400" eaLnBrk="1" fontAlgn="auto" hangingPunct="1" indent="0" latinLnBrk="0" lvl="0" marL="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1pPr>
            <a:lvl2pPr algn="l" defTabSz="914400" eaLnBrk="1" fontAlgn="auto" hangingPunct="1" indent="-228600" latinLnBrk="0" lvl="1" marL="6858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algn="l" pos="1609725"/>
              </a:tabLst>
              <a:defRPr altLang="en-US" baseline="0" b="0" cap="none" dirty="0" sz="1600" i="0" kern="1200" kumimoji="0" lang="zh-CN" noProof="1" normalizeH="0" spc="150" strike="noStrike" u="none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2pPr>
            <a:lvl3pPr algn="l" defTabSz="914400" eaLnBrk="1" fontAlgn="auto" hangingPunct="1" indent="-228600" latinLnBrk="0" lvl="2" marL="11430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3pPr>
            <a:lvl4pPr algn="l" defTabSz="914400" eaLnBrk="1" fontAlgn="auto" hangingPunct="1" indent="-228600" latinLnBrk="0" lvl="3" marL="16002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4pPr>
            <a:lvl5pPr algn="l" defTabSz="914400" eaLnBrk="1" fontAlgn="auto" hangingPunct="1" indent="-228600" latinLnBrk="0" lvl="4" marL="20574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1048790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bIns="0" lIns="101600" rIns="82550" rtlCol="0" tIns="0" vert="horz">
            <a:normAutofit/>
          </a:bodyPr>
          <a:lstStyle>
            <a:lvl1pPr algn="l" defTabSz="914400" eaLnBrk="1" fontAlgn="auto" hangingPunct="1" indent="-228600" latinLnBrk="0" lvl="0" marL="2286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1048791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p>
            <a:fld id="{9EFD9D74-47D9-4702-A33C-335B63B48DBF}" type="datetimeFigureOut">
              <a:rPr altLang="en-US" lang="zh-CN" smtClean="0"/>
            </a:fld>
            <a:endParaRPr altLang="en-US" dirty="0" lang="zh-CN"/>
          </a:p>
        </p:txBody>
      </p:sp>
      <p:sp>
        <p:nvSpPr>
          <p:cNvPr id="1048792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p>
            <a:endParaRPr altLang="en-US" dirty="0" lang="zh-CN"/>
          </a:p>
        </p:txBody>
      </p:sp>
      <p:sp>
        <p:nvSpPr>
          <p:cNvPr id="1048793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p>
            <a:fld id="{FABC47A4-756D-490B-A52F-7D9E2C9FC05F}" type="slidenum">
              <a:rPr altLang="en-US" lang="zh-CN" smtClean="0"/>
            </a:fld>
            <a:endParaRPr altLang="en-US" lang="zh-CN"/>
          </a:p>
        </p:txBody>
      </p:sp>
      <p:sp>
        <p:nvSpPr>
          <p:cNvPr id="1048794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32000"/>
            <a:ext cx="10852237" cy="648000"/>
          </a:xfrm>
        </p:spPr>
        <p:txBody>
          <a:bodyPr/>
          <a:p>
            <a:r>
              <a:rPr altLang="en-US" lang="zh-CN"/>
              <a:t>单击此处编辑母版标题样式</a:t>
            </a:r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竖排标题与文本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anchor="ctr" anchorCtr="0" bIns="38100" lIns="101600" rIns="76200" rtlCol="0" tIns="38100" vert="eaVert">
            <a:noAutofit/>
          </a:bodyPr>
          <a:lstStyle>
            <a:lvl1pPr algn="l" defTabSz="914400" eaLnBrk="1" fontAlgn="auto" hangingPunct="1" latinLnBrk="0" lvl="0" marL="0" marR="0" rtl="0">
              <a:lnSpc>
                <a:spcPct val="100000"/>
              </a:lnSpc>
              <a:spcAft>
                <a:spcPts val="0"/>
              </a:spcAft>
              <a:buNone/>
              <a:defRPr altLang="en-US" baseline="0" b="1" cap="none" dirty="0" sz="2400" i="0" kern="1200" kumimoji="0" lang="zh-CN" noProof="1" normalizeH="0" spc="200" strike="noStrike" u="none">
                <a:solidFill>
                  <a:schemeClr val="tx1"/>
                </a:solidFill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048770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eaLnBrk="1" fontAlgn="auto" hangingPunct="1" indent="0" latinLnBrk="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eaLnBrk="1" fontAlgn="auto" hangingPunct="1" indent="0" latinLnBrk="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eaLnBrk="1" fontAlgn="auto" hangingPunct="1" indent="0" latinLnBrk="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eaLnBrk="1" fontAlgn="auto" hangingPunct="1" indent="0" latinLnBrk="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eaLnBrk="1" fontAlgn="auto" hangingPunct="1" indent="0" latinLnBrk="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771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72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p>
            <a:endParaRPr altLang="en-US" lang="zh-CN"/>
          </a:p>
        </p:txBody>
      </p:sp>
      <p:sp>
        <p:nvSpPr>
          <p:cNvPr id="1048773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ags" Target="../tags/tag35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KSO_TEMPLATE" hidden="1"/>
          <p:cNvSpPr/>
          <p:nvPr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eaLnBrk="1" fontAlgn="auto" hangingPunct="1" latinLnBrk="0" rtl="0">
        <a:lnSpc>
          <a:spcPct val="100000"/>
        </a:lnSpc>
        <a:spcBef>
          <a:spcPct val="0"/>
        </a:spcBef>
        <a:buNone/>
        <a:defRPr b="1" cap="none" sz="2800" kern="1200" normalizeH="0" spc="200" strike="noStrike" u="none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fontAlgn="auto" hangingPunct="1" indent="-228600" latinLnBrk="0" marL="228600" rtl="0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baseline="0" cap="none" sz="1600" kern="1200" normalizeH="0" spc="150" strike="noStrike" u="none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fontAlgn="auto" hangingPunct="1" indent="-228600" latinLnBrk="0" marL="685800" rtl="0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algn="l" pos="1609725"/>
        </a:tabLst>
        <a:defRPr baseline="0" cap="none" sz="1600" kern="1200" normalizeH="0" spc="150" strike="noStrike" u="none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fontAlgn="auto" hangingPunct="1" indent="-228600" latinLnBrk="0" marL="1143000" rtl="0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baseline="0" cap="none" sz="1600" kern="1200" normalizeH="0" spc="150" strike="noStrike" u="none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fontAlgn="auto" hangingPunct="1" indent="-228600" latinLnBrk="0" marL="1600200" rtl="0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baseline="0" cap="none" sz="1600" kern="1200" normalizeH="0" spc="150" strike="noStrike" u="none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fontAlgn="auto" hangingPunct="1" indent="-228600" latinLnBrk="0" marL="2057400" rtl="0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baseline="0" cap="none" sz="1600" kern="1200" normalizeH="0" spc="150" strike="noStrike" u="none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36.xml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tags" Target="../tags/tag45.xml"/><Relationship Id="rId5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tags" Target="../tags/tag46.xml"/><Relationship Id="rId3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tags" Target="../tags/tag47.xml"/><Relationship Id="rId5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tags" Target="../tags/tag48.xml"/><Relationship Id="rId8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tags" Target="../tags/tag49.xml"/><Relationship Id="rId5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tags" Target="../tags/tag50.xml"/><Relationship Id="rId3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Relationship Id="rId7" Type="http://schemas.openxmlformats.org/officeDocument/2006/relationships/tags" Target="../tags/tag57.xml"/><Relationship Id="rId8" Type="http://schemas.openxmlformats.org/officeDocument/2006/relationships/tags" Target="../tags/tag58.xml"/><Relationship Id="rId9" Type="http://schemas.openxmlformats.org/officeDocument/2006/relationships/tags" Target="../tags/tag59.xml"/><Relationship Id="rId10" Type="http://schemas.openxmlformats.org/officeDocument/2006/relationships/tags" Target="../tags/tag60.xml"/><Relationship Id="rId1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20.png"/><Relationship Id="rId3" Type="http://schemas.openxmlformats.org/officeDocument/2006/relationships/tags" Target="../tags/tag61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62.xml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tags" Target="../tags/tag38.xml"/><Relationship Id="rId3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tags" Target="../tags/tag39.xml"/><Relationship Id="rId5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6.png"/><Relationship Id="rId3" Type="http://schemas.openxmlformats.org/officeDocument/2006/relationships/tags" Target="../tags/tag40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tags" Target="../tags/tag41.xml"/><Relationship Id="rId5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tags" Target="../tags/tag42.xml"/><Relationship Id="rId3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tags" Target="../tags/tag43.xml"/><Relationship Id="rId5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tags" Target="../tags/tag44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tile algn="tl" flip="none" sx="100000" sy="100000" tx="0" ty="0"/>
        </a:blipFill>
        <a:effectLst/>
      </p:bgPr>
    </p:bg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7" name="椭圆 10"/>
          <p:cNvSpPr/>
          <p:nvPr/>
        </p:nvSpPr>
        <p:spPr>
          <a:xfrm>
            <a:off x="9488170" y="2012950"/>
            <a:ext cx="951230" cy="951230"/>
          </a:xfrm>
          <a:prstGeom prst="ellipse"/>
          <a:solidFill>
            <a:srgbClr val="F5A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578" name="椭圆 9"/>
          <p:cNvSpPr/>
          <p:nvPr/>
        </p:nvSpPr>
        <p:spPr>
          <a:xfrm>
            <a:off x="9488170" y="810895"/>
            <a:ext cx="951230" cy="951230"/>
          </a:xfrm>
          <a:prstGeom prst="ellipse"/>
          <a:solidFill>
            <a:srgbClr val="F4D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579" name="文本框 5"/>
          <p:cNvSpPr txBox="1"/>
          <p:nvPr/>
        </p:nvSpPr>
        <p:spPr>
          <a:xfrm>
            <a:off x="8298180" y="1495425"/>
            <a:ext cx="1106170" cy="3081655"/>
          </a:xfrm>
          <a:prstGeom prst="rect"/>
          <a:noFill/>
        </p:spPr>
        <p:txBody>
          <a:bodyPr rtlCol="0" vert="eaVert" wrap="square">
            <a:spAutoFit/>
          </a:bodyPr>
          <a:p>
            <a:pPr algn="dist"/>
            <a:r>
              <a:rPr altLang="en-US" sz="6000" lang="zh-CN">
                <a:solidFill>
                  <a:srgbClr val="AD7940"/>
                </a:solidFill>
                <a:latin typeface="华康古籍银杏W3" panose="02020309000000000000" charset="-122"/>
                <a:ea typeface="华康古籍银杏W3" panose="02020309000000000000" charset="-122"/>
              </a:rPr>
              <a:t>小清新</a:t>
            </a:r>
            <a:endParaRPr altLang="en-US" sz="6000" lang="zh-CN">
              <a:solidFill>
                <a:srgbClr val="AD7940"/>
              </a:solidFill>
              <a:latin typeface="华康古籍银杏W3" panose="02020309000000000000" charset="-122"/>
              <a:ea typeface="华康古籍银杏W3" panose="02020309000000000000" charset="-122"/>
            </a:endParaRPr>
          </a:p>
        </p:txBody>
      </p:sp>
      <p:sp>
        <p:nvSpPr>
          <p:cNvPr id="1048580" name="文本框 6"/>
          <p:cNvSpPr txBox="1"/>
          <p:nvPr/>
        </p:nvSpPr>
        <p:spPr>
          <a:xfrm>
            <a:off x="5412104" y="1571625"/>
            <a:ext cx="2824481" cy="4030345"/>
          </a:xfrm>
          <a:prstGeom prst="rect"/>
          <a:noFill/>
          <a:effectLst/>
        </p:spPr>
        <p:txBody>
          <a:bodyPr rtlCol="0" vert="eaVert" wrap="square">
            <a:spAutoFit/>
          </a:bodyPr>
          <a:p>
            <a:pPr algn="l">
              <a:lnSpc>
                <a:spcPct val="200000"/>
              </a:lnSpc>
            </a:pPr>
            <a:r>
              <a:rPr altLang="zh-CN" dirty="0" sz="4400" lang="zh-CN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Lucida Sans Unicode" panose="020B0602030504020204" charset="0"/>
              </a:rPr>
              <a:t>花样</a:t>
            </a:r>
            <a:r>
              <a:rPr altLang="zh-CN" dirty="0" sz="4400" lang="zh-CN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Lucida Sans Unicode" panose="020B0602030504020204" charset="0"/>
              </a:rPr>
              <a:t>年华</a:t>
            </a:r>
            <a:r>
              <a:rPr altLang="zh-CN" dirty="0" sz="4400" lang="zh-CN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Lucida Sans Unicode" panose="020B0602030504020204" charset="0"/>
              </a:rPr>
              <a:t>智慧</a:t>
            </a:r>
            <a:r>
              <a:rPr altLang="zh-CN" dirty="0" sz="4400" lang="zh-CN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Lucida Sans Unicode" panose="020B0602030504020204" charset="0"/>
              </a:rPr>
              <a:t>栈</a:t>
            </a:r>
            <a:endParaRPr altLang="zh-CN" dirty="0" sz="1000" lang="en-US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Lucida Sans Unicode" panose="020B0602030504020204" charset="0"/>
            </a:endParaRPr>
          </a:p>
          <a:p>
            <a:pPr algn="l">
              <a:lnSpc>
                <a:spcPct val="200000"/>
              </a:lnSpc>
            </a:pPr>
            <a:r>
              <a:rPr altLang="zh-CN" dirty="0" sz="4400" lang="en-US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Lucida Sans Unicode" panose="020B0602030504020204" charset="0"/>
              </a:rPr>
              <a:t> </a:t>
            </a:r>
            <a:r>
              <a:rPr altLang="zh-CN" dirty="0" sz="4400" lang="en-US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Lucida Sans Unicode" panose="020B0602030504020204" charset="0"/>
              </a:rPr>
              <a:t> </a:t>
            </a:r>
            <a:r>
              <a:rPr altLang="zh-CN" dirty="0" sz="4400" lang="en-US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Lucida Sans Unicode" panose="020B0602030504020204" charset="0"/>
              </a:rPr>
              <a:t> </a:t>
            </a:r>
            <a:r>
              <a:rPr altLang="zh-CN" dirty="0" sz="4400" lang="en-US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Lucida Sans Unicode" panose="020B0602030504020204" charset="0"/>
              </a:rPr>
              <a:t> </a:t>
            </a:r>
            <a:r>
              <a:rPr altLang="zh-CN" dirty="0" sz="4400" lang="en-US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Lucida Sans Unicode" panose="020B0602030504020204" charset="0"/>
              </a:rPr>
              <a:t> </a:t>
            </a:r>
            <a:r>
              <a:rPr altLang="zh-CN" dirty="0" sz="4400" lang="zh-CN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Lucida Sans Unicode" panose="020B0602030504020204" charset="0"/>
              </a:rPr>
              <a:t>运</a:t>
            </a:r>
            <a:r>
              <a:rPr altLang="zh-CN" dirty="0" sz="4400" lang="zh-CN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Lucida Sans Unicode" panose="020B0602030504020204" charset="0"/>
              </a:rPr>
              <a:t>营</a:t>
            </a:r>
            <a:r>
              <a:rPr altLang="zh-CN" dirty="0" sz="4400" lang="zh-CN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Lucida Sans Unicode" panose="020B0602030504020204" charset="0"/>
              </a:rPr>
              <a:t>计划</a:t>
            </a:r>
            <a:r>
              <a:rPr altLang="zh-CN" dirty="0" sz="4400" lang="zh-CN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Lucida Sans Unicode" panose="020B0602030504020204" charset="0"/>
              </a:rPr>
              <a:t>书</a:t>
            </a:r>
            <a:endParaRPr altLang="zh-CN" dirty="0" sz="1000" lang="en-US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Lucida Sans Unicode" panose="020B0602030504020204" charset="0"/>
            </a:endParaRPr>
          </a:p>
        </p:txBody>
      </p:sp>
      <p:sp>
        <p:nvSpPr>
          <p:cNvPr id="1048581" name="文本框 8"/>
          <p:cNvSpPr txBox="1"/>
          <p:nvPr/>
        </p:nvSpPr>
        <p:spPr>
          <a:xfrm>
            <a:off x="9410700" y="810895"/>
            <a:ext cx="1106170" cy="2108200"/>
          </a:xfrm>
          <a:prstGeom prst="rect"/>
          <a:noFill/>
        </p:spPr>
        <p:txBody>
          <a:bodyPr rtlCol="0" vert="eaVert" wrap="square">
            <a:spAutoFit/>
          </a:bodyPr>
          <a:p>
            <a:pPr algn="dist"/>
            <a:r>
              <a:rPr altLang="en-US" sz="6000" lang="zh-CN">
                <a:solidFill>
                  <a:schemeClr val="bg1"/>
                </a:solidFill>
                <a:latin typeface="华康古籍银杏W3" panose="02020309000000000000" charset="-122"/>
                <a:ea typeface="华康古籍银杏W3" panose="02020309000000000000" charset="-122"/>
              </a:rPr>
              <a:t>秋日</a:t>
            </a:r>
            <a:endParaRPr altLang="en-US" sz="6000" lang="zh-CN">
              <a:solidFill>
                <a:schemeClr val="bg1"/>
              </a:solidFill>
              <a:latin typeface="华康古籍银杏W3" panose="02020309000000000000" charset="-122"/>
              <a:ea typeface="华康古籍银杏W3" panose="02020309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tile algn="l" flip="none" sx="100000" sy="100000" tx="0" ty="0"/>
        </a:blipFill>
        <a:effectLst/>
      </p:bgPr>
    </p:bg>
    <p:spTree>
      <p:nvGrpSpPr>
        <p:cNvPr id="47" name=""/>
        <p:cNvGrpSpPr/>
        <p:nvPr/>
      </p:nvGrpSpPr>
      <p:grpSpPr>
        <a:xfrm/>
      </p:grpSpPr>
      <p:sp>
        <p:nvSpPr>
          <p:cNvPr id="1048642" name="文本框"/>
          <p:cNvSpPr txBox="1"/>
          <p:nvPr/>
        </p:nvSpPr>
        <p:spPr>
          <a:xfrm>
            <a:off x="2202180" y="1430655"/>
            <a:ext cx="1485900" cy="460375"/>
          </a:xfrm>
          <a:prstGeom prst="rect"/>
          <a:noFill/>
        </p:spPr>
        <p:txBody>
          <a:bodyPr rtlCol="0" wrap="square">
            <a:spAutoFit/>
          </a:bodyPr>
          <a:p>
            <a:pPr algn="dist"/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心经咒语</a:t>
            </a:r>
            <a:endParaRPr altLang="en-US" dirty="0" sz="2400" lang="zh-CN">
              <a:solidFill>
                <a:srgbClr val="AD7940"/>
              </a:solidFill>
              <a:effectLst/>
              <a:latin typeface="华康古籍银杏W3" panose="02020309000000000000" charset="-122"/>
              <a:ea typeface="华康古籍银杏W3" panose="02020309000000000000" charset="-122"/>
            </a:endParaRPr>
          </a:p>
        </p:txBody>
      </p:sp>
      <p:pic>
        <p:nvPicPr>
          <p:cNvPr id="2097163" name="图片 2" descr="412303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509395" y="1260475"/>
            <a:ext cx="630555" cy="630555"/>
          </a:xfrm>
          <a:prstGeom prst="rect"/>
        </p:spPr>
      </p:pic>
      <p:sp>
        <p:nvSpPr>
          <p:cNvPr id="1048643" name="文本框"/>
          <p:cNvSpPr txBox="1"/>
          <p:nvPr/>
        </p:nvSpPr>
        <p:spPr>
          <a:xfrm>
            <a:off x="2202180" y="3912235"/>
            <a:ext cx="1485900" cy="447040"/>
          </a:xfrm>
          <a:prstGeom prst="rect"/>
          <a:noFill/>
        </p:spPr>
        <p:txBody>
          <a:bodyPr rtlCol="0" wrap="square">
            <a:spAutoFit/>
          </a:bodyPr>
          <a:p>
            <a:pPr algn="dist"/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心经</a:t>
            </a:r>
            <a:endParaRPr altLang="en-US" dirty="0" sz="2400" lang="zh-CN">
              <a:solidFill>
                <a:srgbClr val="AD7940"/>
              </a:solidFill>
              <a:effectLst/>
              <a:latin typeface="华康古籍银杏W3" panose="02020309000000000000" charset="-122"/>
              <a:ea typeface="华康古籍银杏W3" panose="02020309000000000000" charset="-122"/>
            </a:endParaRPr>
          </a:p>
        </p:txBody>
      </p:sp>
      <p:pic>
        <p:nvPicPr>
          <p:cNvPr id="2097164" name="图片 4" descr="412303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509395" y="3742055"/>
            <a:ext cx="630555" cy="630555"/>
          </a:xfrm>
          <a:prstGeom prst="rect"/>
        </p:spPr>
      </p:pic>
      <p:sp>
        <p:nvSpPr>
          <p:cNvPr id="1048644" name="矩形 5"/>
          <p:cNvSpPr/>
          <p:nvPr/>
        </p:nvSpPr>
        <p:spPr>
          <a:xfrm>
            <a:off x="6209665" y="1583690"/>
            <a:ext cx="4735830" cy="1878965"/>
          </a:xfrm>
          <a:prstGeom prst="rect"/>
          <a:blipFill rotWithShape="1">
            <a:blip xmlns:r="http://schemas.openxmlformats.org/officeDocument/2006/relationships" r:embed="rId3"/>
            <a:tile algn="bl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45" name="矩形 6"/>
          <p:cNvSpPr/>
          <p:nvPr/>
        </p:nvSpPr>
        <p:spPr>
          <a:xfrm>
            <a:off x="6209665" y="3678555"/>
            <a:ext cx="4735830" cy="1878965"/>
          </a:xfrm>
          <a:prstGeom prst="rect"/>
          <a:blipFill rotWithShape="1">
            <a:blip xmlns:r="http://schemas.openxmlformats.org/officeDocument/2006/relationships" r:embed="rId3"/>
            <a:tile algn="bl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46" name="文本框 8"/>
          <p:cNvSpPr txBox="1"/>
          <p:nvPr/>
        </p:nvSpPr>
        <p:spPr>
          <a:xfrm>
            <a:off x="2202180" y="1891030"/>
            <a:ext cx="3598545" cy="624839"/>
          </a:xfrm>
          <a:prstGeom prst="rect"/>
          <a:noFill/>
        </p:spPr>
        <p:txBody>
          <a:bodyPr rtlCol="0" wrap="square">
            <a:spAutoFit/>
          </a:bodyPr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揭谛揭谛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，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般若街道</a:t>
            </a:r>
            <a:endParaRPr altLang="en-US" sz="1200" lang="zh-CN"/>
          </a:p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般若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僧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揭谛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，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菩提萨婆诃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。</a:t>
            </a:r>
            <a:endParaRPr altLang="en-US" sz="1200" lang="zh-CN"/>
          </a:p>
        </p:txBody>
      </p:sp>
      <p:sp>
        <p:nvSpPr>
          <p:cNvPr id="1048647" name="文本框 10"/>
          <p:cNvSpPr txBox="1"/>
          <p:nvPr/>
        </p:nvSpPr>
        <p:spPr>
          <a:xfrm>
            <a:off x="2202180" y="4372610"/>
            <a:ext cx="3598545" cy="624839"/>
          </a:xfrm>
          <a:prstGeom prst="rect"/>
          <a:noFill/>
        </p:spPr>
        <p:txBody>
          <a:bodyPr rtlCol="0" wrap="square">
            <a:spAutoFit/>
          </a:bodyPr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菩提萨埵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，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依般若波罗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蜜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多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故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，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心无挂碍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，无挂碍故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，无有恐怖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，远离颠倒梦想。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，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究竟涅槃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。</a:t>
            </a:r>
            <a:endParaRPr altLang="en-US" sz="1200" lang="zh-CN"/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tile algn="tl" flip="none" sx="100000" sy="100000" tx="0" ty="0"/>
        </a:blipFill>
        <a:effectLst/>
      </p:bgPr>
    </p:bg>
    <p:spTree>
      <p:nvGrpSpPr>
        <p:cNvPr id="48" name=""/>
        <p:cNvGrpSpPr/>
        <p:nvPr/>
      </p:nvGrpSpPr>
      <p:grpSpPr>
        <a:xfrm/>
      </p:grpSpPr>
      <p:sp>
        <p:nvSpPr>
          <p:cNvPr id="1048648" name="椭圆 9"/>
          <p:cNvSpPr/>
          <p:nvPr/>
        </p:nvSpPr>
        <p:spPr>
          <a:xfrm>
            <a:off x="3758565" y="1894840"/>
            <a:ext cx="1368000" cy="1368000"/>
          </a:xfrm>
          <a:prstGeom prst="ellipse"/>
          <a:solidFill>
            <a:srgbClr val="F4D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49" name="文本框 7"/>
          <p:cNvSpPr txBox="1">
            <a:spLocks noChangeArrowheads="1"/>
          </p:cNvSpPr>
          <p:nvPr/>
        </p:nvSpPr>
        <p:spPr bwMode="auto">
          <a:xfrm>
            <a:off x="5377815" y="2174240"/>
            <a:ext cx="4711567" cy="1051561"/>
          </a:xfrm>
          <a:prstGeom prst="rect"/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indent="-285750" marL="7429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indent="-228600" marL="11430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indent="-228600" marL="16002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indent="-228600" marL="20574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dist" lvl="0">
              <a:lnSpc>
                <a:spcPct val="120000"/>
              </a:lnSpc>
            </a:pPr>
            <a:r>
              <a:rPr altLang="en-US" dirty="0" sz="5400" lang="zh-CN">
                <a:solidFill>
                  <a:srgbClr val="AD7940"/>
                </a:solidFill>
                <a:latin typeface="华康古籍银杏W3" panose="02020309000000000000" charset="-122"/>
                <a:ea typeface="华康古籍银杏W3" panose="02020309000000000000" charset="-122"/>
                <a:cs typeface="+mn-ea"/>
                <a:sym typeface="+mn-lt"/>
              </a:rPr>
              <a:t>行动</a:t>
            </a:r>
            <a:r>
              <a:rPr altLang="en-US" dirty="0" sz="5400" lang="zh-CN">
                <a:solidFill>
                  <a:srgbClr val="AD7940"/>
                </a:solidFill>
                <a:latin typeface="华康古籍银杏W3" panose="02020309000000000000" charset="-122"/>
                <a:ea typeface="华康古籍银杏W3" panose="02020309000000000000" charset="-122"/>
                <a:cs typeface="+mn-ea"/>
                <a:sym typeface="+mn-lt"/>
              </a:rPr>
              <a:t>（</a:t>
            </a:r>
            <a:r>
              <a:rPr altLang="en-US" dirty="0" sz="5400" lang="zh-CN">
                <a:solidFill>
                  <a:srgbClr val="AD7940"/>
                </a:solidFill>
                <a:latin typeface="华康古籍银杏W3" panose="02020309000000000000" charset="-122"/>
                <a:ea typeface="华康古籍银杏W3" panose="02020309000000000000" charset="-122"/>
                <a:cs typeface="+mn-ea"/>
                <a:sym typeface="+mn-lt"/>
              </a:rPr>
              <a:t>怎么做</a:t>
            </a:r>
            <a:r>
              <a:rPr altLang="en-US" dirty="0" sz="5400" lang="zh-CN">
                <a:solidFill>
                  <a:srgbClr val="AD7940"/>
                </a:solidFill>
                <a:latin typeface="华康古籍银杏W3" panose="02020309000000000000" charset="-122"/>
                <a:ea typeface="华康古籍银杏W3" panose="02020309000000000000" charset="-122"/>
                <a:cs typeface="+mn-ea"/>
                <a:sym typeface="+mn-lt"/>
              </a:rPr>
              <a:t>）</a:t>
            </a:r>
            <a:endParaRPr altLang="en-US" dirty="0" sz="5400" lang="zh-CN">
              <a:solidFill>
                <a:srgbClr val="AD7940"/>
              </a:solidFill>
              <a:latin typeface="华康古籍银杏W3" panose="02020309000000000000" charset="-122"/>
              <a:ea typeface="华康古籍银杏W3" panose="02020309000000000000" charset="-122"/>
              <a:cs typeface="+mn-ea"/>
              <a:sym typeface="+mn-lt"/>
            </a:endParaRPr>
          </a:p>
        </p:txBody>
      </p:sp>
      <p:sp>
        <p:nvSpPr>
          <p:cNvPr id="1048650" name="矩形 13"/>
          <p:cNvSpPr/>
          <p:nvPr/>
        </p:nvSpPr>
        <p:spPr>
          <a:xfrm>
            <a:off x="2741295" y="3262630"/>
            <a:ext cx="8612101" cy="447040"/>
          </a:xfrm>
          <a:prstGeom prst="rect"/>
        </p:spPr>
        <p:txBody>
          <a:bodyPr vert="horz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endParaRPr altLang="zh-CN" dirty="0" sz="1200" kern="0" lang="en-US">
              <a:solidFill>
                <a:schemeClr val="tx1"/>
              </a:solidFill>
              <a:latin typeface="思源黑体旧字形 ExtraLight" panose="020B0200000000000000" charset="-128"/>
              <a:ea typeface="思源黑体旧字形 ExtraLight" panose="020B0200000000000000" charset="-128"/>
              <a:cs typeface="Lucida Sans Unicode" panose="020B0602030504020204" charset="0"/>
              <a:sym typeface="+mn-lt"/>
            </a:endParaRPr>
          </a:p>
        </p:txBody>
      </p:sp>
      <p:sp>
        <p:nvSpPr>
          <p:cNvPr id="1048651" name="矩形 1"/>
          <p:cNvSpPr/>
          <p:nvPr/>
        </p:nvSpPr>
        <p:spPr>
          <a:xfrm>
            <a:off x="3803015" y="1701800"/>
            <a:ext cx="1227455" cy="1753235"/>
          </a:xfrm>
          <a:prstGeom prst="rect"/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dist"/>
            <a:r>
              <a:rPr altLang="zh-CN" sz="8000" lang="en-US">
                <a:solidFill>
                  <a:schemeClr val="bg1"/>
                </a:solidFill>
                <a:latin typeface="华康古籍银杏W3" panose="02020309000000000000" charset="-122"/>
                <a:ea typeface="华康古籍银杏W3" panose="02020309000000000000" charset="-122"/>
              </a:rPr>
              <a:t>03</a:t>
            </a:r>
            <a:endParaRPr altLang="zh-CN" sz="8000" lang="en-US">
              <a:solidFill>
                <a:schemeClr val="bg1"/>
              </a:solidFill>
              <a:latin typeface="华康古籍银杏W3" panose="02020309000000000000" charset="-122"/>
              <a:ea typeface="华康古籍银杏W3" panose="02020309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tile algn="l" flip="none" sx="100000" sy="100000" tx="0" ty="0"/>
        </a:blipFill>
        <a:effectLst/>
      </p:bgPr>
    </p:bg>
    <p:spTree>
      <p:nvGrpSpPr>
        <p:cNvPr id="49" name=""/>
        <p:cNvGrpSpPr/>
        <p:nvPr/>
      </p:nvGrpSpPr>
      <p:grpSpPr>
        <a:xfrm/>
      </p:grpSpPr>
      <p:sp>
        <p:nvSpPr>
          <p:cNvPr id="1048652" name="文本框"/>
          <p:cNvSpPr/>
          <p:nvPr/>
        </p:nvSpPr>
        <p:spPr>
          <a:xfrm>
            <a:off x="1299678" y="1470025"/>
            <a:ext cx="4011329" cy="1664636"/>
          </a:xfrm>
          <a:prstGeom prst="rect"/>
          <a:noFill/>
          <a:ln w="41275">
            <a:solidFill>
              <a:srgbClr val="F5A6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53" name="文本框"/>
          <p:cNvSpPr/>
          <p:nvPr/>
        </p:nvSpPr>
        <p:spPr>
          <a:xfrm>
            <a:off x="1299678" y="3844925"/>
            <a:ext cx="4011329" cy="1664636"/>
          </a:xfrm>
          <a:prstGeom prst="rect"/>
          <a:solidFill>
            <a:srgbClr val="FCD63F">
              <a:alpha val="75000"/>
            </a:srgbClr>
          </a:solidFill>
          <a:ln>
            <a:solidFill>
              <a:srgbClr val="AD79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54" name="文本框"/>
          <p:cNvSpPr/>
          <p:nvPr/>
        </p:nvSpPr>
        <p:spPr>
          <a:xfrm>
            <a:off x="7147528" y="3844925"/>
            <a:ext cx="4011329" cy="1664636"/>
          </a:xfrm>
          <a:prstGeom prst="rect"/>
          <a:noFill/>
          <a:ln w="41275">
            <a:solidFill>
              <a:srgbClr val="F5A6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55" name="文本框"/>
          <p:cNvSpPr/>
          <p:nvPr/>
        </p:nvSpPr>
        <p:spPr>
          <a:xfrm>
            <a:off x="7147528" y="1470025"/>
            <a:ext cx="4011329" cy="1664636"/>
          </a:xfrm>
          <a:prstGeom prst="rect"/>
          <a:solidFill>
            <a:srgbClr val="FCD63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56" name="文本框"/>
          <p:cNvSpPr txBox="1"/>
          <p:nvPr/>
        </p:nvSpPr>
        <p:spPr>
          <a:xfrm>
            <a:off x="1931648" y="1671882"/>
            <a:ext cx="2011680" cy="447040"/>
          </a:xfrm>
          <a:prstGeom prst="rect"/>
          <a:noFill/>
          <a:effectLst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cs typeface="+mn-ea"/>
                <a:sym typeface="Droid Sans Fallback" panose="020B0502000000000001" pitchFamily="50" charset="-128"/>
              </a:rPr>
              <a:t>修行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cs typeface="+mn-ea"/>
                <a:sym typeface="Droid Sans Fallback" panose="020B0502000000000001" pitchFamily="50" charset="-128"/>
              </a:rPr>
              <a:t>实际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cs typeface="+mn-ea"/>
                <a:sym typeface="Droid Sans Fallback" panose="020B0502000000000001" pitchFamily="50" charset="-128"/>
              </a:rPr>
              <a:t>应用</a:t>
            </a:r>
            <a:endParaRPr altLang="en-US" dirty="0" sz="2400" lang="zh-CN">
              <a:solidFill>
                <a:srgbClr val="AD7940"/>
              </a:solidFill>
              <a:effectLst/>
              <a:latin typeface="华康古籍银杏W3" panose="02020309000000000000" charset="-122"/>
              <a:ea typeface="华康古籍银杏W3" panose="02020309000000000000" charset="-122"/>
              <a:cs typeface="+mn-ea"/>
              <a:sym typeface="Droid Sans Fallback" panose="020B0502000000000001" pitchFamily="50" charset="-128"/>
            </a:endParaRPr>
          </a:p>
        </p:txBody>
      </p:sp>
      <p:sp>
        <p:nvSpPr>
          <p:cNvPr id="1048657" name="文本框"/>
          <p:cNvSpPr/>
          <p:nvPr/>
        </p:nvSpPr>
        <p:spPr>
          <a:xfrm>
            <a:off x="869315" y="1871980"/>
            <a:ext cx="860726" cy="860726"/>
          </a:xfrm>
          <a:prstGeom prst="rect"/>
          <a:solidFill>
            <a:srgbClr val="FCD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58" name="文本框"/>
          <p:cNvSpPr txBox="1"/>
          <p:nvPr/>
        </p:nvSpPr>
        <p:spPr>
          <a:xfrm>
            <a:off x="1931648" y="4046782"/>
            <a:ext cx="2011680" cy="802640"/>
          </a:xfrm>
          <a:prstGeom prst="rect"/>
          <a:noFill/>
          <a:effectLst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cs typeface="+mn-ea"/>
                <a:sym typeface="Droid Sans Fallback" panose="020B0502000000000001" pitchFamily="50" charset="-128"/>
              </a:rPr>
              <a:t>修行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cs typeface="+mn-ea"/>
                <a:sym typeface="Droid Sans Fallback" panose="020B0502000000000001" pitchFamily="50" charset="-128"/>
              </a:rPr>
              <a:t>实际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cs typeface="+mn-ea"/>
                <a:sym typeface="Droid Sans Fallback" panose="020B0502000000000001" pitchFamily="50" charset="-128"/>
              </a:rPr>
              <a:t>应用</a:t>
            </a:r>
            <a:endParaRPr altLang="en-US" dirty="0" sz="2400" lang="zh-CN">
              <a:solidFill>
                <a:srgbClr val="AD7940"/>
              </a:solidFill>
              <a:effectLst/>
              <a:latin typeface="华康古籍银杏W3" panose="02020309000000000000" charset="-122"/>
              <a:ea typeface="华康古籍银杏W3" panose="02020309000000000000" charset="-122"/>
              <a:cs typeface="+mn-ea"/>
              <a:sym typeface="Droid Sans Fallback" panose="020B0502000000000001" pitchFamily="50" charset="-128"/>
            </a:endParaRPr>
          </a:p>
          <a:p>
            <a:endParaRPr altLang="en-US" dirty="0" sz="2400" lang="zh-CN">
              <a:solidFill>
                <a:srgbClr val="AD7940"/>
              </a:solidFill>
              <a:effectLst/>
              <a:latin typeface="华康古籍银杏W3" panose="02020309000000000000" charset="-122"/>
              <a:ea typeface="华康古籍银杏W3" panose="02020309000000000000" charset="-122"/>
              <a:cs typeface="+mn-ea"/>
              <a:sym typeface="Droid Sans Fallback" panose="020B0502000000000001" pitchFamily="50" charset="-128"/>
            </a:endParaRPr>
          </a:p>
        </p:txBody>
      </p:sp>
      <p:sp>
        <p:nvSpPr>
          <p:cNvPr id="1048659" name="文本框"/>
          <p:cNvSpPr/>
          <p:nvPr/>
        </p:nvSpPr>
        <p:spPr>
          <a:xfrm>
            <a:off x="869315" y="4246880"/>
            <a:ext cx="860726" cy="860726"/>
          </a:xfrm>
          <a:prstGeom prst="rect"/>
          <a:solidFill>
            <a:srgbClr val="F49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60" name="文本框"/>
          <p:cNvSpPr txBox="1"/>
          <p:nvPr/>
        </p:nvSpPr>
        <p:spPr>
          <a:xfrm>
            <a:off x="7779498" y="1671882"/>
            <a:ext cx="2011679" cy="447040"/>
          </a:xfrm>
          <a:prstGeom prst="rect"/>
          <a:noFill/>
          <a:effectLst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cs typeface="+mn-ea"/>
                <a:sym typeface="Droid Sans Fallback" panose="020B0502000000000001" pitchFamily="50" charset="-128"/>
              </a:rPr>
              <a:t>修行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cs typeface="+mn-ea"/>
                <a:sym typeface="Droid Sans Fallback" panose="020B0502000000000001" pitchFamily="50" charset="-128"/>
              </a:rPr>
              <a:t>实际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cs typeface="+mn-ea"/>
                <a:sym typeface="Droid Sans Fallback" panose="020B0502000000000001" pitchFamily="50" charset="-128"/>
              </a:rPr>
              <a:t>应用</a:t>
            </a:r>
            <a:endParaRPr altLang="en-US" dirty="0" sz="2400" lang="zh-CN">
              <a:solidFill>
                <a:srgbClr val="AD7940"/>
              </a:solidFill>
              <a:effectLst/>
              <a:latin typeface="华康古籍银杏W3" panose="02020309000000000000" charset="-122"/>
              <a:ea typeface="华康古籍银杏W3" panose="02020309000000000000" charset="-122"/>
              <a:cs typeface="+mn-ea"/>
              <a:sym typeface="Droid Sans Fallback" panose="020B0502000000000001" pitchFamily="50" charset="-128"/>
            </a:endParaRPr>
          </a:p>
        </p:txBody>
      </p:sp>
      <p:sp>
        <p:nvSpPr>
          <p:cNvPr id="1048661" name="文本框"/>
          <p:cNvSpPr/>
          <p:nvPr/>
        </p:nvSpPr>
        <p:spPr>
          <a:xfrm>
            <a:off x="6717165" y="1871980"/>
            <a:ext cx="860726" cy="860726"/>
          </a:xfrm>
          <a:prstGeom prst="rect"/>
          <a:solidFill>
            <a:srgbClr val="F49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62" name="文本框"/>
          <p:cNvSpPr txBox="1"/>
          <p:nvPr/>
        </p:nvSpPr>
        <p:spPr>
          <a:xfrm>
            <a:off x="7779498" y="4046782"/>
            <a:ext cx="2011679" cy="447040"/>
          </a:xfrm>
          <a:prstGeom prst="rect"/>
          <a:noFill/>
          <a:effectLst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cs typeface="+mn-ea"/>
                <a:sym typeface="Droid Sans Fallback" panose="020B0502000000000001" pitchFamily="50" charset="-128"/>
              </a:rPr>
              <a:t>修行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cs typeface="+mn-ea"/>
                <a:sym typeface="Droid Sans Fallback" panose="020B0502000000000001" pitchFamily="50" charset="-128"/>
              </a:rPr>
              <a:t>实际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cs typeface="+mn-ea"/>
                <a:sym typeface="Droid Sans Fallback" panose="020B0502000000000001" pitchFamily="50" charset="-128"/>
              </a:rPr>
              <a:t>应用</a:t>
            </a:r>
            <a:endParaRPr altLang="en-US" dirty="0" sz="2400" lang="zh-CN">
              <a:solidFill>
                <a:srgbClr val="AD7940"/>
              </a:solidFill>
              <a:effectLst/>
              <a:latin typeface="华康古籍银杏W3" panose="02020309000000000000" charset="-122"/>
              <a:ea typeface="华康古籍银杏W3" panose="02020309000000000000" charset="-122"/>
              <a:cs typeface="+mn-ea"/>
              <a:sym typeface="Droid Sans Fallback" panose="020B0502000000000001" pitchFamily="50" charset="-128"/>
            </a:endParaRPr>
          </a:p>
        </p:txBody>
      </p:sp>
      <p:sp>
        <p:nvSpPr>
          <p:cNvPr id="1048663" name="文本框"/>
          <p:cNvSpPr/>
          <p:nvPr/>
        </p:nvSpPr>
        <p:spPr>
          <a:xfrm>
            <a:off x="6717165" y="4246880"/>
            <a:ext cx="860726" cy="860726"/>
          </a:xfrm>
          <a:prstGeom prst="rect"/>
          <a:solidFill>
            <a:srgbClr val="FCD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pic>
        <p:nvPicPr>
          <p:cNvPr id="2097165" name="图片 29" descr="3680508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991870" y="1993900"/>
            <a:ext cx="615950" cy="615950"/>
          </a:xfrm>
          <a:prstGeom prst="rect"/>
        </p:spPr>
      </p:pic>
      <p:sp>
        <p:nvSpPr>
          <p:cNvPr id="1048664" name="文本框"/>
          <p:cNvSpPr/>
          <p:nvPr/>
        </p:nvSpPr>
        <p:spPr>
          <a:xfrm>
            <a:off x="6715760" y="1871980"/>
            <a:ext cx="860726" cy="860726"/>
          </a:xfrm>
          <a:prstGeom prst="rect"/>
          <a:solidFill>
            <a:srgbClr val="F49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pic>
        <p:nvPicPr>
          <p:cNvPr id="2097166" name="图片 2" descr="3680508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838315" y="1993900"/>
            <a:ext cx="615950" cy="615950"/>
          </a:xfrm>
          <a:prstGeom prst="rect"/>
        </p:spPr>
      </p:pic>
      <p:pic>
        <p:nvPicPr>
          <p:cNvPr id="2097167" name="图片 3" descr="3680508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991870" y="4358005"/>
            <a:ext cx="615950" cy="615950"/>
          </a:xfrm>
          <a:prstGeom prst="rect"/>
        </p:spPr>
      </p:pic>
      <p:pic>
        <p:nvPicPr>
          <p:cNvPr id="2097168" name="图片 4" descr="3680508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838315" y="4358005"/>
            <a:ext cx="615950" cy="615950"/>
          </a:xfrm>
          <a:prstGeom prst="rect"/>
        </p:spPr>
      </p:pic>
      <p:sp>
        <p:nvSpPr>
          <p:cNvPr id="1048665" name="文本框 5"/>
          <p:cNvSpPr txBox="1"/>
          <p:nvPr/>
        </p:nvSpPr>
        <p:spPr>
          <a:xfrm>
            <a:off x="1931670" y="2056765"/>
            <a:ext cx="3237865" cy="624840"/>
          </a:xfrm>
          <a:prstGeom prst="rect"/>
          <a:noFill/>
        </p:spPr>
        <p:txBody>
          <a:bodyPr rtlCol="0" wrap="square">
            <a:spAutoFit/>
          </a:bodyPr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在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吃饭中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修行</a:t>
            </a:r>
            <a:endParaRPr altLang="en-US" sz="1200" lang="zh-CN"/>
          </a:p>
          <a:p>
            <a:pPr algn="l">
              <a:lnSpc>
                <a:spcPct val="150000"/>
              </a:lnSpc>
            </a:pPr>
            <a:endParaRPr altLang="en-US" sz="1200" lang="zh-CN"/>
          </a:p>
        </p:txBody>
      </p:sp>
      <p:sp>
        <p:nvSpPr>
          <p:cNvPr id="1048666" name="文本框 6"/>
          <p:cNvSpPr txBox="1"/>
          <p:nvPr/>
        </p:nvSpPr>
        <p:spPr>
          <a:xfrm>
            <a:off x="7779385" y="2056765"/>
            <a:ext cx="3237865" cy="1158240"/>
          </a:xfrm>
          <a:prstGeom prst="rect"/>
          <a:noFill/>
        </p:spPr>
        <p:txBody>
          <a:bodyPr rtlCol="0" wrap="square">
            <a:spAutoFit/>
          </a:bodyPr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在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嗔恨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中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修行</a:t>
            </a:r>
            <a:endParaRPr altLang="en-US" sz="1200" lang="zh-CN"/>
          </a:p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在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病痛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中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修行</a:t>
            </a:r>
            <a:endParaRPr altLang="en-US" sz="1200" lang="zh-CN"/>
          </a:p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在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嫉妒中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修行</a:t>
            </a:r>
            <a:endParaRPr altLang="en-US" sz="1200" lang="zh-CN"/>
          </a:p>
          <a:p>
            <a:pPr algn="l">
              <a:lnSpc>
                <a:spcPct val="150000"/>
              </a:lnSpc>
            </a:pPr>
            <a:endParaRPr altLang="en-US" sz="1200" lang="zh-CN"/>
          </a:p>
        </p:txBody>
      </p:sp>
      <p:sp>
        <p:nvSpPr>
          <p:cNvPr id="1048667" name="文本框 7"/>
          <p:cNvSpPr txBox="1"/>
          <p:nvPr/>
        </p:nvSpPr>
        <p:spPr>
          <a:xfrm>
            <a:off x="1931670" y="4507230"/>
            <a:ext cx="3237865" cy="358140"/>
          </a:xfrm>
          <a:prstGeom prst="rect"/>
          <a:noFill/>
        </p:spPr>
        <p:txBody>
          <a:bodyPr rtlCol="0" wrap="square">
            <a:spAutoFit/>
          </a:bodyPr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在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抄经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中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修行</a:t>
            </a:r>
            <a:endParaRPr altLang="en-US" sz="1200" lang="zh-CN"/>
          </a:p>
        </p:txBody>
      </p:sp>
      <p:sp>
        <p:nvSpPr>
          <p:cNvPr id="1048668" name="文本框 8"/>
          <p:cNvSpPr txBox="1"/>
          <p:nvPr/>
        </p:nvSpPr>
        <p:spPr>
          <a:xfrm>
            <a:off x="7779385" y="4507230"/>
            <a:ext cx="3237865" cy="358140"/>
          </a:xfrm>
          <a:prstGeom prst="rect"/>
          <a:noFill/>
        </p:spPr>
        <p:txBody>
          <a:bodyPr rtlCol="0" wrap="square">
            <a:spAutoFit/>
          </a:bodyPr>
          <a:p>
            <a:pPr algn="l">
              <a:lnSpc>
                <a:spcPct val="150000"/>
              </a:lnSpc>
            </a:pPr>
            <a:r>
              <a:rPr altLang="en-US" sz="1200" lang="zh-CN"/>
              <a:t>在</a:t>
            </a:r>
            <a:r>
              <a:rPr altLang="en-US" sz="1200" lang="zh-CN"/>
              <a:t>工作</a:t>
            </a:r>
            <a:r>
              <a:rPr altLang="en-US" sz="1200" lang="zh-CN"/>
              <a:t>生活中</a:t>
            </a:r>
            <a:r>
              <a:rPr altLang="en-US" sz="1200" lang="zh-CN"/>
              <a:t>修行</a:t>
            </a:r>
            <a:endParaRPr altLang="en-US" sz="1200" lang="zh-CN"/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tile algn="l" flip="none" sx="100000" sy="100000" tx="0" ty="0"/>
        </a:blipFill>
        <a:effectLst/>
      </p:bgPr>
    </p:bg>
    <p:spTree>
      <p:nvGrpSpPr>
        <p:cNvPr id="50" name=""/>
        <p:cNvGrpSpPr/>
        <p:nvPr/>
      </p:nvGrpSpPr>
      <p:grpSpPr>
        <a:xfrm/>
      </p:grpSpPr>
      <p:sp>
        <p:nvSpPr>
          <p:cNvPr id="1048669" name="文本框 12"/>
          <p:cNvSpPr txBox="1"/>
          <p:nvPr/>
        </p:nvSpPr>
        <p:spPr>
          <a:xfrm flipH="1">
            <a:off x="1833245" y="3897630"/>
            <a:ext cx="8470900" cy="1310640"/>
          </a:xfrm>
          <a:prstGeom prst="rect"/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</a:pPr>
            <a:r>
              <a:rPr altLang="en-US" dirty="0" sz="1400" lang="zh-CN"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思源黑体旧字形 Light" panose="020B0300000000000000" charset="-128"/>
                <a:ea typeface="思源黑体旧字形 Light" panose="020B0300000000000000" charset="-128"/>
                <a:cs typeface="方正清刻本悦宋简体" panose="02000000000000000000" charset="-122"/>
                <a:sym typeface="+mn-ea"/>
              </a:rPr>
              <a:t>内容</a:t>
            </a:r>
            <a:r>
              <a:rPr altLang="en-US" dirty="0" sz="1400" lang="zh-CN"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思源黑体旧字形 Light" panose="020B0300000000000000" charset="-128"/>
                <a:ea typeface="思源黑体旧字形 Light" panose="020B0300000000000000" charset="-128"/>
                <a:cs typeface="方正清刻本悦宋简体" panose="02000000000000000000" charset="-122"/>
                <a:sym typeface="+mn-ea"/>
              </a:rPr>
              <a:t>：</a:t>
            </a:r>
            <a:r>
              <a:rPr altLang="en-US" dirty="0" sz="1400" lang="zh-CN"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思源黑体旧字形 Light" panose="020B0300000000000000" charset="-128"/>
                <a:ea typeface="思源黑体旧字形 Light" panose="020B0300000000000000" charset="-128"/>
                <a:cs typeface="方正清刻本悦宋简体" panose="02000000000000000000" charset="-122"/>
                <a:sym typeface="+mn-ea"/>
              </a:rPr>
              <a:t>抄心经</a:t>
            </a:r>
            <a:r>
              <a:rPr altLang="zh-CN" dirty="0" sz="1400" lang="en-US"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思源黑体旧字形 Light" panose="020B0300000000000000" charset="-128"/>
                <a:ea typeface="思源黑体旧字形 Light" panose="020B0300000000000000" charset="-128"/>
                <a:cs typeface="方正清刻本悦宋简体" panose="02000000000000000000" charset="-122"/>
                <a:sym typeface="+mn-ea"/>
              </a:rPr>
              <a:t>/</a:t>
            </a:r>
            <a:r>
              <a:rPr altLang="zh-CN" dirty="0" sz="1400" lang="zh-CN"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思源黑体旧字形 Light" panose="020B0300000000000000" charset="-128"/>
                <a:ea typeface="思源黑体旧字形 Light" panose="020B0300000000000000" charset="-128"/>
                <a:cs typeface="方正清刻本悦宋简体" panose="02000000000000000000" charset="-122"/>
                <a:sym typeface="+mn-ea"/>
              </a:rPr>
              <a:t>读</a:t>
            </a:r>
            <a:r>
              <a:rPr altLang="zh-CN" dirty="0" sz="1400" lang="zh-CN"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思源黑体旧字形 Light" panose="020B0300000000000000" charset="-128"/>
                <a:ea typeface="思源黑体旧字形 Light" panose="020B0300000000000000" charset="-128"/>
                <a:cs typeface="方正清刻本悦宋简体" panose="02000000000000000000" charset="-122"/>
                <a:sym typeface="+mn-ea"/>
              </a:rPr>
              <a:t>《</a:t>
            </a:r>
            <a:r>
              <a:rPr altLang="zh-CN" dirty="0" sz="1400" lang="zh-CN"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思源黑体旧字形 Light" panose="020B0300000000000000" charset="-128"/>
                <a:ea typeface="思源黑体旧字形 Light" panose="020B0300000000000000" charset="-128"/>
                <a:cs typeface="方正清刻本悦宋简体" panose="02000000000000000000" charset="-122"/>
                <a:sym typeface="+mn-ea"/>
              </a:rPr>
              <a:t>觉察</a:t>
            </a:r>
            <a:r>
              <a:rPr altLang="zh-CN" dirty="0" sz="1400" lang="zh-CN"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思源黑体旧字形 Light" panose="020B0300000000000000" charset="-128"/>
                <a:ea typeface="思源黑体旧字形 Light" panose="020B0300000000000000" charset="-128"/>
                <a:cs typeface="方正清刻本悦宋简体" panose="02000000000000000000" charset="-122"/>
                <a:sym typeface="+mn-ea"/>
              </a:rPr>
              <a:t>之道</a:t>
            </a:r>
            <a:r>
              <a:rPr altLang="zh-CN" dirty="0" sz="1400" lang="zh-CN"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思源黑体旧字形 Light" panose="020B0300000000000000" charset="-128"/>
                <a:ea typeface="思源黑体旧字形 Light" panose="020B0300000000000000" charset="-128"/>
                <a:cs typeface="方正清刻本悦宋简体" panose="02000000000000000000" charset="-122"/>
                <a:sym typeface="+mn-ea"/>
              </a:rPr>
              <a:t>》</a:t>
            </a:r>
            <a:endParaRPr altLang="en-US" dirty="0" sz="1400" lang="zh-CN"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思源黑体旧字形 Light" panose="020B0300000000000000" charset="-128"/>
              <a:ea typeface="思源黑体旧字形 Light" panose="020B0300000000000000" charset="-128"/>
              <a:cs typeface="方正清刻本悦宋简体" panose="02000000000000000000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altLang="en-US" dirty="0" sz="1400" lang="zh-CN"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思源黑体旧字形 Light" panose="020B0300000000000000" charset="-128"/>
                <a:ea typeface="思源黑体旧字形 Light" panose="020B0300000000000000" charset="-128"/>
                <a:cs typeface="方正清刻本悦宋简体" panose="02000000000000000000" charset="-122"/>
                <a:sym typeface="+mn-ea"/>
              </a:rPr>
              <a:t>形式</a:t>
            </a:r>
            <a:r>
              <a:rPr altLang="en-US" dirty="0" sz="1400" lang="zh-CN"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思源黑体旧字形 Light" panose="020B0300000000000000" charset="-128"/>
                <a:ea typeface="思源黑体旧字形 Light" panose="020B0300000000000000" charset="-128"/>
                <a:cs typeface="方正清刻本悦宋简体" panose="02000000000000000000" charset="-122"/>
                <a:sym typeface="+mn-ea"/>
              </a:rPr>
              <a:t>：</a:t>
            </a:r>
            <a:r>
              <a:rPr altLang="en-US" dirty="0" sz="1400" lang="zh-CN"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思源黑体旧字形 Light" panose="020B0300000000000000" charset="-128"/>
                <a:ea typeface="思源黑体旧字形 Light" panose="020B0300000000000000" charset="-128"/>
                <a:cs typeface="方正清刻本悦宋简体" panose="02000000000000000000" charset="-122"/>
                <a:sym typeface="+mn-ea"/>
              </a:rPr>
              <a:t>公益</a:t>
            </a:r>
            <a:endParaRPr altLang="en-US" dirty="0" sz="1400" lang="zh-CN"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思源黑体旧字形 Light" panose="020B0300000000000000" charset="-128"/>
              <a:ea typeface="思源黑体旧字形 Light" panose="020B0300000000000000" charset="-128"/>
              <a:cs typeface="方正清刻本悦宋简体" panose="02000000000000000000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altLang="en-US" dirty="0" sz="1400" lang="zh-CN"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思源黑体旧字形 Light" panose="020B0300000000000000" charset="-128"/>
                <a:ea typeface="思源黑体旧字形 Light" panose="020B0300000000000000" charset="-128"/>
                <a:cs typeface="方正清刻本悦宋简体" panose="02000000000000000000" charset="-122"/>
                <a:sym typeface="+mn-ea"/>
              </a:rPr>
              <a:t>正常</a:t>
            </a:r>
            <a:r>
              <a:rPr altLang="en-US" dirty="0" sz="1400" lang="zh-CN"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思源黑体旧字形 Light" panose="020B0300000000000000" charset="-128"/>
                <a:ea typeface="思源黑体旧字形 Light" panose="020B0300000000000000" charset="-128"/>
                <a:cs typeface="方正清刻本悦宋简体" panose="02000000000000000000" charset="-122"/>
                <a:sym typeface="+mn-ea"/>
              </a:rPr>
              <a:t>时间</a:t>
            </a:r>
            <a:r>
              <a:rPr altLang="en-US" dirty="0" sz="1400" lang="zh-CN"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思源黑体旧字形 Light" panose="020B0300000000000000" charset="-128"/>
                <a:ea typeface="思源黑体旧字形 Light" panose="020B0300000000000000" charset="-128"/>
                <a:cs typeface="方正清刻本悦宋简体" panose="02000000000000000000" charset="-122"/>
                <a:sym typeface="+mn-ea"/>
              </a:rPr>
              <a:t>安排</a:t>
            </a:r>
            <a:r>
              <a:rPr altLang="en-US" dirty="0" sz="1400" lang="zh-CN"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思源黑体旧字形 Light" panose="020B0300000000000000" charset="-128"/>
                <a:ea typeface="思源黑体旧字形 Light" panose="020B0300000000000000" charset="-128"/>
                <a:cs typeface="方正清刻本悦宋简体" panose="02000000000000000000" charset="-122"/>
                <a:sym typeface="+mn-ea"/>
              </a:rPr>
              <a:t>：</a:t>
            </a:r>
            <a:r>
              <a:rPr altLang="en-US" dirty="0" sz="1400" lang="zh-CN"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思源黑体旧字形 Light" panose="020B0300000000000000" charset="-128"/>
                <a:ea typeface="思源黑体旧字形 Light" panose="020B0300000000000000" charset="-128"/>
                <a:cs typeface="方正清刻本悦宋简体" panose="02000000000000000000" charset="-122"/>
                <a:sym typeface="+mn-ea"/>
              </a:rPr>
              <a:t>每个</a:t>
            </a:r>
            <a:r>
              <a:rPr altLang="en-US" dirty="0" sz="1400" lang="zh-CN"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思源黑体旧字形 Light" panose="020B0300000000000000" charset="-128"/>
                <a:ea typeface="思源黑体旧字形 Light" panose="020B0300000000000000" charset="-128"/>
                <a:cs typeface="方正清刻本悦宋简体" panose="02000000000000000000" charset="-122"/>
                <a:sym typeface="+mn-ea"/>
              </a:rPr>
              <a:t>星期</a:t>
            </a:r>
            <a:r>
              <a:rPr altLang="en-US" dirty="0" sz="1400" lang="zh-CN"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思源黑体旧字形 Light" panose="020B0300000000000000" charset="-128"/>
                <a:ea typeface="思源黑体旧字形 Light" panose="020B0300000000000000" charset="-128"/>
                <a:cs typeface="方正清刻本悦宋简体" panose="02000000000000000000" charset="-122"/>
                <a:sym typeface="+mn-ea"/>
              </a:rPr>
              <a:t>一</a:t>
            </a:r>
            <a:r>
              <a:rPr altLang="en-US" dirty="0" sz="1400" lang="zh-CN"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思源黑体旧字形 Light" panose="020B0300000000000000" charset="-128"/>
                <a:ea typeface="思源黑体旧字形 Light" panose="020B0300000000000000" charset="-128"/>
                <a:cs typeface="方正清刻本悦宋简体" panose="02000000000000000000" charset="-122"/>
                <a:sym typeface="+mn-ea"/>
              </a:rPr>
              <a:t>次</a:t>
            </a:r>
            <a:endParaRPr altLang="en-US" dirty="0" sz="1400" lang="zh-CN"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思源黑体旧字形 Light" panose="020B0300000000000000" charset="-128"/>
              <a:ea typeface="思源黑体旧字形 Light" panose="020B0300000000000000" charset="-128"/>
              <a:cs typeface="方正清刻本悦宋简体" panose="02000000000000000000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altLang="en-US" dirty="0" sz="1400" lang="zh-CN"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思源黑体旧字形 Light" panose="020B0300000000000000" charset="-128"/>
                <a:ea typeface="思源黑体旧字形 Light" panose="020B0300000000000000" charset="-128"/>
                <a:cs typeface="方正清刻本悦宋简体" panose="02000000000000000000" charset="-122"/>
                <a:sym typeface="+mn-ea"/>
              </a:rPr>
              <a:t>人数</a:t>
            </a:r>
            <a:r>
              <a:rPr altLang="en-US" dirty="0" sz="1400" lang="zh-CN"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思源黑体旧字形 Light" panose="020B0300000000000000" charset="-128"/>
                <a:ea typeface="思源黑体旧字形 Light" panose="020B0300000000000000" charset="-128"/>
                <a:cs typeface="方正清刻本悦宋简体" panose="02000000000000000000" charset="-122"/>
                <a:sym typeface="+mn-ea"/>
              </a:rPr>
              <a:t>：</a:t>
            </a:r>
            <a:r>
              <a:rPr altLang="zh-CN" dirty="0" sz="1400" lang="en-US"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思源黑体旧字形 Light" panose="020B0300000000000000" charset="-128"/>
                <a:ea typeface="思源黑体旧字形 Light" panose="020B0300000000000000" charset="-128"/>
                <a:cs typeface="方正清刻本悦宋简体" panose="02000000000000000000" charset="-122"/>
                <a:sym typeface="+mn-ea"/>
              </a:rPr>
              <a:t>1</a:t>
            </a:r>
            <a:r>
              <a:rPr altLang="zh-CN" dirty="0" sz="1400" lang="zh-CN"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思源黑体旧字形 Light" panose="020B0300000000000000" charset="-128"/>
                <a:ea typeface="思源黑体旧字形 Light" panose="020B0300000000000000" charset="-128"/>
                <a:cs typeface="方正清刻本悦宋简体" panose="02000000000000000000" charset="-122"/>
                <a:sym typeface="+mn-ea"/>
              </a:rPr>
              <a:t>～</a:t>
            </a:r>
            <a:r>
              <a:rPr altLang="zh-CN" dirty="0" sz="1400" lang="en-US"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思源黑体旧字形 Light" panose="020B0300000000000000" charset="-128"/>
                <a:ea typeface="思源黑体旧字形 Light" panose="020B0300000000000000" charset="-128"/>
                <a:cs typeface="方正清刻本悦宋简体" panose="02000000000000000000" charset="-122"/>
                <a:sym typeface="+mn-ea"/>
              </a:rPr>
              <a:t>1</a:t>
            </a:r>
            <a:r>
              <a:rPr altLang="zh-CN" dirty="0" sz="1400" lang="en-US"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思源黑体旧字形 Light" panose="020B0300000000000000" charset="-128"/>
                <a:ea typeface="思源黑体旧字形 Light" panose="020B0300000000000000" charset="-128"/>
                <a:cs typeface="方正清刻本悦宋简体" panose="02000000000000000000" charset="-122"/>
                <a:sym typeface="+mn-ea"/>
              </a:rPr>
              <a:t>0</a:t>
            </a:r>
            <a:r>
              <a:rPr altLang="zh-CN" dirty="0" sz="1400" lang="zh-CN"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思源黑体旧字形 Light" panose="020B0300000000000000" charset="-128"/>
                <a:ea typeface="思源黑体旧字形 Light" panose="020B0300000000000000" charset="-128"/>
                <a:cs typeface="方正清刻本悦宋简体" panose="02000000000000000000" charset="-122"/>
                <a:sym typeface="+mn-ea"/>
              </a:rPr>
              <a:t>人</a:t>
            </a:r>
            <a:endParaRPr altLang="en-US" dirty="0" sz="1400" lang="zh-CN"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思源黑体旧字形 Light" panose="020B0300000000000000" charset="-128"/>
              <a:ea typeface="思源黑体旧字形 Light" panose="020B0300000000000000" charset="-128"/>
              <a:cs typeface="方正清刻本悦宋简体" panose="02000000000000000000" charset="-122"/>
              <a:sym typeface="+mn-ea"/>
            </a:endParaRPr>
          </a:p>
        </p:txBody>
      </p:sp>
      <p:sp>
        <p:nvSpPr>
          <p:cNvPr id="1048670" name="椭圆 1"/>
          <p:cNvSpPr/>
          <p:nvPr/>
        </p:nvSpPr>
        <p:spPr>
          <a:xfrm>
            <a:off x="1976755" y="1682750"/>
            <a:ext cx="1783715" cy="1783715"/>
          </a:xfrm>
          <a:prstGeom prst="ellipse"/>
          <a:solidFill>
            <a:srgbClr val="FCD63F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71" name="椭圆 2"/>
          <p:cNvSpPr/>
          <p:nvPr/>
        </p:nvSpPr>
        <p:spPr>
          <a:xfrm>
            <a:off x="3587750" y="1682750"/>
            <a:ext cx="1783715" cy="1783715"/>
          </a:xfrm>
          <a:prstGeom prst="ellipse"/>
          <a:solidFill>
            <a:srgbClr val="F9B53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72" name="椭圆 3"/>
          <p:cNvSpPr/>
          <p:nvPr/>
        </p:nvSpPr>
        <p:spPr>
          <a:xfrm>
            <a:off x="5177155" y="1682750"/>
            <a:ext cx="1783715" cy="1783715"/>
          </a:xfrm>
          <a:prstGeom prst="ellipse"/>
          <a:solidFill>
            <a:srgbClr val="FCD63F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73" name="椭圆 4"/>
          <p:cNvSpPr/>
          <p:nvPr/>
        </p:nvSpPr>
        <p:spPr>
          <a:xfrm>
            <a:off x="6788150" y="1682750"/>
            <a:ext cx="1783715" cy="1783715"/>
          </a:xfrm>
          <a:prstGeom prst="ellipse"/>
          <a:solidFill>
            <a:srgbClr val="F9B53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74" name="椭圆 6"/>
          <p:cNvSpPr/>
          <p:nvPr/>
        </p:nvSpPr>
        <p:spPr>
          <a:xfrm>
            <a:off x="8388350" y="1682750"/>
            <a:ext cx="1783715" cy="1783715"/>
          </a:xfrm>
          <a:prstGeom prst="ellipse"/>
          <a:solidFill>
            <a:srgbClr val="FCD63F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pic>
        <p:nvPicPr>
          <p:cNvPr id="2097169" name="图片 12" descr="373318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411095" y="2117725"/>
            <a:ext cx="914400" cy="914400"/>
          </a:xfrm>
          <a:prstGeom prst="rect"/>
        </p:spPr>
      </p:pic>
      <p:pic>
        <p:nvPicPr>
          <p:cNvPr id="2097170" name="图片 13" descr="3635440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022725" y="2117725"/>
            <a:ext cx="914400" cy="914400"/>
          </a:xfrm>
          <a:prstGeom prst="rect"/>
        </p:spPr>
      </p:pic>
      <p:pic>
        <p:nvPicPr>
          <p:cNvPr id="2097171" name="图片 14" descr="3649773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7223125" y="2188845"/>
            <a:ext cx="914400" cy="914400"/>
          </a:xfrm>
          <a:prstGeom prst="rect"/>
        </p:spPr>
      </p:pic>
      <p:pic>
        <p:nvPicPr>
          <p:cNvPr id="2097172" name="图片 15" descr="3655290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8962390" y="2188845"/>
            <a:ext cx="914400" cy="914400"/>
          </a:xfrm>
          <a:prstGeom prst="rect"/>
        </p:spPr>
      </p:pic>
      <p:pic>
        <p:nvPicPr>
          <p:cNvPr id="2097173" name="图片 16" descr="3680508"/>
          <p:cNvPicPr>
            <a:picLocks noChangeAspect="1"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5612130" y="2117725"/>
            <a:ext cx="914400" cy="914400"/>
          </a:xfrm>
          <a:prstGeom prst="rect"/>
        </p:spPr>
      </p:pic>
    </p:spTree>
    <p:custDataLst>
      <p:tags r:id="rId7"/>
    </p:custDataLst>
  </p:cSld>
  <p:clrMapOvr>
    <a:masterClrMapping/>
  </p:clrMapOvr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tile algn="l" flip="none" sx="100000" sy="100000" tx="0" ty="0"/>
        </a:blipFill>
        <a:effectLst/>
      </p:bgPr>
    </p:bg>
    <p:spTree>
      <p:nvGrpSpPr>
        <p:cNvPr id="51" name=""/>
        <p:cNvGrpSpPr/>
        <p:nvPr/>
      </p:nvGrpSpPr>
      <p:grpSpPr>
        <a:xfrm/>
      </p:grpSpPr>
      <p:sp>
        <p:nvSpPr>
          <p:cNvPr id="1048675" name="圆角矩形 5"/>
          <p:cNvSpPr/>
          <p:nvPr/>
        </p:nvSpPr>
        <p:spPr>
          <a:xfrm>
            <a:off x="749300" y="1252855"/>
            <a:ext cx="3104515" cy="4120515"/>
          </a:xfrm>
          <a:prstGeom prst="roundRect"/>
          <a:noFill/>
          <a:ln w="101600">
            <a:solidFill>
              <a:srgbClr val="AD7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pic>
        <p:nvPicPr>
          <p:cNvPr id="2097174" name="图片 30" descr="363350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010410" y="1578610"/>
            <a:ext cx="582295" cy="582295"/>
          </a:xfrm>
          <a:prstGeom prst="rect"/>
        </p:spPr>
      </p:pic>
      <p:sp>
        <p:nvSpPr>
          <p:cNvPr id="1048676" name="文本框"/>
          <p:cNvSpPr txBox="1"/>
          <p:nvPr/>
        </p:nvSpPr>
        <p:spPr>
          <a:xfrm>
            <a:off x="1551305" y="2395220"/>
            <a:ext cx="1489710" cy="460375"/>
          </a:xfrm>
          <a:prstGeom prst="rect"/>
          <a:noFill/>
        </p:spPr>
        <p:txBody>
          <a:bodyPr rtlCol="0" wrap="square">
            <a:spAutoFit/>
          </a:bodyPr>
          <a:p>
            <a:pPr algn="dist"/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流程</a:t>
            </a:r>
            <a:endParaRPr altLang="en-US" dirty="0" sz="2400" lang="zh-CN">
              <a:solidFill>
                <a:srgbClr val="AD7940"/>
              </a:solidFill>
              <a:effectLst/>
              <a:latin typeface="华康古籍银杏W3" panose="02020309000000000000" charset="-122"/>
              <a:ea typeface="华康古籍银杏W3" panose="02020309000000000000" charset="-122"/>
            </a:endParaRPr>
          </a:p>
        </p:txBody>
      </p:sp>
      <p:sp>
        <p:nvSpPr>
          <p:cNvPr id="1048677" name="圆角矩形 33"/>
          <p:cNvSpPr/>
          <p:nvPr/>
        </p:nvSpPr>
        <p:spPr>
          <a:xfrm>
            <a:off x="4559300" y="1252855"/>
            <a:ext cx="3104515" cy="4120515"/>
          </a:xfrm>
          <a:prstGeom prst="roundRect"/>
          <a:solidFill>
            <a:srgbClr val="FCD63F">
              <a:alpha val="56000"/>
            </a:srgbClr>
          </a:solidFill>
          <a:ln w="101600">
            <a:solidFill>
              <a:srgbClr val="F8B0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pic>
        <p:nvPicPr>
          <p:cNvPr id="2097175" name="图片 34" descr="3633504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820410" y="1578610"/>
            <a:ext cx="582295" cy="582295"/>
          </a:xfrm>
          <a:prstGeom prst="rect"/>
        </p:spPr>
      </p:pic>
      <p:sp>
        <p:nvSpPr>
          <p:cNvPr id="1048678" name="文本框"/>
          <p:cNvSpPr txBox="1"/>
          <p:nvPr/>
        </p:nvSpPr>
        <p:spPr>
          <a:xfrm>
            <a:off x="5361305" y="2395220"/>
            <a:ext cx="1489710" cy="460375"/>
          </a:xfrm>
          <a:prstGeom prst="rect"/>
          <a:noFill/>
        </p:spPr>
        <p:txBody>
          <a:bodyPr rtlCol="0" wrap="square">
            <a:spAutoFit/>
          </a:bodyPr>
          <a:p>
            <a:pPr algn="dist"/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流程</a:t>
            </a:r>
            <a:endParaRPr altLang="en-US" dirty="0" sz="2400" lang="zh-CN">
              <a:solidFill>
                <a:srgbClr val="AD7940"/>
              </a:solidFill>
              <a:effectLst/>
              <a:latin typeface="华康古籍银杏W3" panose="02020309000000000000" charset="-122"/>
              <a:ea typeface="华康古籍银杏W3" panose="02020309000000000000" charset="-122"/>
            </a:endParaRPr>
          </a:p>
        </p:txBody>
      </p:sp>
      <p:sp>
        <p:nvSpPr>
          <p:cNvPr id="1048679" name="圆角矩形 41"/>
          <p:cNvSpPr/>
          <p:nvPr/>
        </p:nvSpPr>
        <p:spPr>
          <a:xfrm>
            <a:off x="8368030" y="1252855"/>
            <a:ext cx="3104515" cy="4120515"/>
          </a:xfrm>
          <a:prstGeom prst="roundRect"/>
          <a:noFill/>
          <a:ln w="101600">
            <a:solidFill>
              <a:srgbClr val="AD7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pic>
        <p:nvPicPr>
          <p:cNvPr id="2097176" name="图片 42" descr="363350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9629140" y="1578610"/>
            <a:ext cx="582295" cy="582295"/>
          </a:xfrm>
          <a:prstGeom prst="rect"/>
        </p:spPr>
      </p:pic>
      <p:sp>
        <p:nvSpPr>
          <p:cNvPr id="1048680" name="文本框"/>
          <p:cNvSpPr txBox="1"/>
          <p:nvPr/>
        </p:nvSpPr>
        <p:spPr>
          <a:xfrm>
            <a:off x="9170035" y="2395220"/>
            <a:ext cx="1489710" cy="460375"/>
          </a:xfrm>
          <a:prstGeom prst="rect"/>
          <a:noFill/>
        </p:spPr>
        <p:txBody>
          <a:bodyPr rtlCol="0" wrap="square">
            <a:spAutoFit/>
          </a:bodyPr>
          <a:p>
            <a:pPr algn="dist"/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流程</a:t>
            </a:r>
            <a:endParaRPr altLang="en-US" dirty="0" sz="2400" lang="zh-CN">
              <a:solidFill>
                <a:srgbClr val="AD7940"/>
              </a:solidFill>
              <a:effectLst/>
              <a:latin typeface="华康古籍银杏W3" panose="02020309000000000000" charset="-122"/>
              <a:ea typeface="华康古籍银杏W3" panose="02020309000000000000" charset="-122"/>
            </a:endParaRPr>
          </a:p>
        </p:txBody>
      </p:sp>
      <p:sp>
        <p:nvSpPr>
          <p:cNvPr id="1048681" name="文本框 1"/>
          <p:cNvSpPr txBox="1"/>
          <p:nvPr/>
        </p:nvSpPr>
        <p:spPr>
          <a:xfrm>
            <a:off x="1036320" y="2855595"/>
            <a:ext cx="2531110" cy="802641"/>
          </a:xfrm>
          <a:prstGeom prst="rect"/>
          <a:noFill/>
        </p:spPr>
        <p:txBody>
          <a:bodyPr rtlCol="0" wrap="square">
            <a:spAutoFit/>
          </a:bodyPr>
          <a:p>
            <a:pPr algn="l">
              <a:lnSpc>
                <a:spcPct val="20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签到</a:t>
            </a:r>
            <a:endParaRPr altLang="en-US" sz="1200" lang="zh-CN"/>
          </a:p>
          <a:p>
            <a:pPr algn="l">
              <a:lnSpc>
                <a:spcPct val="20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沐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手</a:t>
            </a:r>
            <a:endParaRPr altLang="en-US" sz="1200" lang="zh-CN"/>
          </a:p>
        </p:txBody>
      </p:sp>
      <p:sp>
        <p:nvSpPr>
          <p:cNvPr id="1048682" name="文本框 2"/>
          <p:cNvSpPr txBox="1"/>
          <p:nvPr/>
        </p:nvSpPr>
        <p:spPr>
          <a:xfrm>
            <a:off x="4846320" y="2855595"/>
            <a:ext cx="2531110" cy="1158240"/>
          </a:xfrm>
          <a:prstGeom prst="rect"/>
          <a:noFill/>
        </p:spPr>
        <p:txBody>
          <a:bodyPr rtlCol="0" wrap="square">
            <a:spAutoFit/>
          </a:bodyPr>
          <a:p>
            <a:pPr algn="l">
              <a:lnSpc>
                <a:spcPct val="20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介绍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必经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之路</a:t>
            </a:r>
            <a:endParaRPr altLang="en-US" sz="1200" lang="zh-CN"/>
          </a:p>
          <a:p>
            <a:pPr algn="l">
              <a:lnSpc>
                <a:spcPct val="20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第一段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觉察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之道</a:t>
            </a:r>
            <a:endParaRPr altLang="en-US" sz="1200" lang="zh-CN"/>
          </a:p>
          <a:p>
            <a:pPr algn="l">
              <a:lnSpc>
                <a:spcPct val="20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诵读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开经偈</a:t>
            </a:r>
            <a:endParaRPr altLang="en-US" sz="1200" lang="zh-CN"/>
          </a:p>
        </p:txBody>
      </p:sp>
      <p:sp>
        <p:nvSpPr>
          <p:cNvPr id="1048683" name="文本框 3"/>
          <p:cNvSpPr txBox="1"/>
          <p:nvPr/>
        </p:nvSpPr>
        <p:spPr>
          <a:xfrm>
            <a:off x="8655050" y="2855595"/>
            <a:ext cx="2531110" cy="1869440"/>
          </a:xfrm>
          <a:prstGeom prst="rect"/>
          <a:noFill/>
        </p:spPr>
        <p:txBody>
          <a:bodyPr rtlCol="0" wrap="square">
            <a:spAutoFit/>
          </a:bodyPr>
          <a:p>
            <a:pPr algn="l">
              <a:lnSpc>
                <a:spcPct val="20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抄经</a:t>
            </a:r>
            <a:endParaRPr altLang="en-US" sz="1200" lang="zh-CN"/>
          </a:p>
          <a:p>
            <a:pPr algn="l">
              <a:lnSpc>
                <a:spcPct val="20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诵读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心经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一遍</a:t>
            </a:r>
            <a:endParaRPr altLang="en-US" sz="1200" lang="zh-CN"/>
          </a:p>
          <a:p>
            <a:pPr algn="l">
              <a:lnSpc>
                <a:spcPct val="20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回向</a:t>
            </a:r>
            <a:endParaRPr altLang="en-US" sz="1200" lang="zh-CN"/>
          </a:p>
          <a:p>
            <a:pPr algn="l">
              <a:lnSpc>
                <a:spcPct val="20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合影</a:t>
            </a:r>
            <a:r>
              <a:rPr altLang="zh-CN" sz="1200" lang="en-US">
                <a:latin typeface="思源黑体旧字形 Light" panose="020B0300000000000000" charset="-128"/>
                <a:ea typeface="思源黑体旧字形 Light" panose="020B0300000000000000" charset="-128"/>
              </a:rPr>
              <a:t>/</a:t>
            </a:r>
            <a:r>
              <a:rPr altLang="zh-CN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拍照</a:t>
            </a:r>
            <a:r>
              <a:rPr altLang="zh-CN" sz="1200" lang="en-US">
                <a:latin typeface="思源黑体旧字形 Light" panose="020B0300000000000000" charset="-128"/>
                <a:ea typeface="思源黑体旧字形 Light" panose="020B0300000000000000" charset="-128"/>
              </a:rPr>
              <a:t>/</a:t>
            </a:r>
            <a:r>
              <a:rPr altLang="zh-CN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打卡</a:t>
            </a:r>
            <a:endParaRPr altLang="en-US" sz="1200" lang="zh-CN"/>
          </a:p>
          <a:p>
            <a:pPr algn="l">
              <a:lnSpc>
                <a:spcPct val="20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个人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介绍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及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分享</a:t>
            </a:r>
            <a:endParaRPr altLang="en-US" sz="1200" lang="zh-CN"/>
          </a:p>
        </p:txBody>
      </p: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tile algn="tl" flip="none" sx="100000" sy="100000" tx="0" ty="0"/>
        </a:blipFill>
        <a:effectLst/>
      </p:bgPr>
    </p:bg>
    <p:spTree>
      <p:nvGrpSpPr>
        <p:cNvPr id="52" name=""/>
        <p:cNvGrpSpPr/>
        <p:nvPr/>
      </p:nvGrpSpPr>
      <p:grpSpPr>
        <a:xfrm/>
      </p:grpSpPr>
      <p:sp>
        <p:nvSpPr>
          <p:cNvPr id="1048684" name="椭圆 9"/>
          <p:cNvSpPr/>
          <p:nvPr/>
        </p:nvSpPr>
        <p:spPr>
          <a:xfrm>
            <a:off x="3758565" y="1894840"/>
            <a:ext cx="1368000" cy="1368000"/>
          </a:xfrm>
          <a:prstGeom prst="ellipse"/>
          <a:solidFill>
            <a:srgbClr val="F4D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85" name="文本框 7"/>
          <p:cNvSpPr txBox="1">
            <a:spLocks noChangeArrowheads="1"/>
          </p:cNvSpPr>
          <p:nvPr/>
        </p:nvSpPr>
        <p:spPr bwMode="auto">
          <a:xfrm>
            <a:off x="5377815" y="2174240"/>
            <a:ext cx="3187065" cy="1051560"/>
          </a:xfrm>
          <a:prstGeom prst="rect"/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indent="-285750" marL="7429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indent="-228600" marL="11430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indent="-228600" marL="16002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indent="-228600" marL="20574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dist" lvl="0">
              <a:lnSpc>
                <a:spcPct val="120000"/>
              </a:lnSpc>
            </a:pPr>
            <a:r>
              <a:rPr altLang="en-US" dirty="0" sz="5400" lang="zh-CN">
                <a:solidFill>
                  <a:srgbClr val="AD7940"/>
                </a:solidFill>
                <a:latin typeface="华康古籍银杏W3" panose="02020309000000000000" charset="-122"/>
                <a:ea typeface="华康古籍银杏W3" panose="02020309000000000000" charset="-122"/>
                <a:cs typeface="+mn-ea"/>
                <a:sym typeface="+mn-lt"/>
              </a:rPr>
              <a:t>总结</a:t>
            </a:r>
            <a:endParaRPr altLang="en-US" dirty="0" sz="5400" lang="zh-CN">
              <a:solidFill>
                <a:srgbClr val="AD7940"/>
              </a:solidFill>
              <a:latin typeface="华康古籍银杏W3" panose="02020309000000000000" charset="-122"/>
              <a:ea typeface="华康古籍银杏W3" panose="02020309000000000000" charset="-122"/>
              <a:cs typeface="+mn-ea"/>
              <a:sym typeface="+mn-lt"/>
            </a:endParaRPr>
          </a:p>
        </p:txBody>
      </p:sp>
      <p:sp>
        <p:nvSpPr>
          <p:cNvPr id="1048686" name="矩形 4"/>
          <p:cNvSpPr/>
          <p:nvPr/>
        </p:nvSpPr>
        <p:spPr>
          <a:xfrm>
            <a:off x="3787775" y="1702435"/>
            <a:ext cx="1235075" cy="1753235"/>
          </a:xfrm>
          <a:prstGeom prst="rect"/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dist"/>
            <a:r>
              <a:rPr altLang="zh-CN" sz="8000" lang="en-US">
                <a:solidFill>
                  <a:schemeClr val="bg1"/>
                </a:solidFill>
                <a:latin typeface="华康古籍银杏W3" panose="02020309000000000000" charset="-122"/>
                <a:ea typeface="华康古籍银杏W3" panose="02020309000000000000" charset="-122"/>
              </a:rPr>
              <a:t>04</a:t>
            </a:r>
            <a:endParaRPr altLang="zh-CN" sz="8000" lang="en-US">
              <a:solidFill>
                <a:schemeClr val="bg1"/>
              </a:solidFill>
              <a:latin typeface="华康古籍银杏W3" panose="02020309000000000000" charset="-122"/>
              <a:ea typeface="华康古籍银杏W3" panose="02020309000000000000" charset="-122"/>
            </a:endParaRPr>
          </a:p>
        </p:txBody>
      </p:sp>
      <p:sp>
        <p:nvSpPr>
          <p:cNvPr id="1048687" name="矩形 13"/>
          <p:cNvSpPr/>
          <p:nvPr/>
        </p:nvSpPr>
        <p:spPr>
          <a:xfrm>
            <a:off x="2741295" y="3262630"/>
            <a:ext cx="7192010" cy="447040"/>
          </a:xfrm>
          <a:prstGeom prst="rect"/>
        </p:spPr>
        <p:txBody>
          <a:bodyPr vert="horz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endParaRPr altLang="zh-CN" dirty="0" sz="1200" kern="0" lang="en-US">
              <a:solidFill>
                <a:schemeClr val="tx1"/>
              </a:solidFill>
              <a:latin typeface="思源黑体旧字形 ExtraLight" panose="020B0200000000000000" charset="-128"/>
              <a:ea typeface="思源黑体旧字形 ExtraLight" panose="020B0200000000000000" charset="-128"/>
              <a:cs typeface="Lucida Sans Unicode" panose="020B0602030504020204" charset="0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tile algn="l" flip="none" sx="100000" sy="100000" tx="0" ty="0"/>
        </a:blipFill>
        <a:effectLst/>
      </p:bgPr>
    </p:bg>
    <p:spTree>
      <p:nvGrpSpPr>
        <p:cNvPr id="53" name=""/>
        <p:cNvGrpSpPr/>
        <p:nvPr/>
      </p:nvGrpSpPr>
      <p:grpSpPr>
        <a:xfrm/>
      </p:grpSpPr>
      <p:grpSp>
        <p:nvGrpSpPr>
          <p:cNvPr id="54" name="图标"/>
          <p:cNvGrpSpPr/>
          <p:nvPr/>
        </p:nvGrpSpPr>
        <p:grpSpPr>
          <a:xfrm>
            <a:off x="7030720" y="1755775"/>
            <a:ext cx="4160520" cy="4709160"/>
            <a:chOff x="1210100" y="2686442"/>
            <a:chExt cx="9145016" cy="11031146"/>
          </a:xfrm>
        </p:grpSpPr>
        <p:sp>
          <p:nvSpPr>
            <p:cNvPr id="1048688" name="Freeform 7"/>
            <p:cNvSpPr/>
            <p:nvPr/>
          </p:nvSpPr>
          <p:spPr bwMode="auto">
            <a:xfrm>
              <a:off x="3721655" y="3640028"/>
              <a:ext cx="4771956" cy="10077560"/>
            </a:xfrm>
            <a:custGeom>
              <a:avLst/>
              <a:gdLst>
                <a:gd name="T0" fmla="*/ 179 w 410"/>
                <a:gd name="T1" fmla="*/ 643 h 953"/>
                <a:gd name="T2" fmla="*/ 410 w 410"/>
                <a:gd name="T3" fmla="*/ 345 h 953"/>
                <a:gd name="T4" fmla="*/ 218 w 410"/>
                <a:gd name="T5" fmla="*/ 447 h 953"/>
                <a:gd name="T6" fmla="*/ 217 w 410"/>
                <a:gd name="T7" fmla="*/ 447 h 953"/>
                <a:gd name="T8" fmla="*/ 196 w 410"/>
                <a:gd name="T9" fmla="*/ 446 h 953"/>
                <a:gd name="T10" fmla="*/ 88 w 410"/>
                <a:gd name="T11" fmla="*/ 0 h 953"/>
                <a:gd name="T12" fmla="*/ 155 w 410"/>
                <a:gd name="T13" fmla="*/ 340 h 953"/>
                <a:gd name="T14" fmla="*/ 120 w 410"/>
                <a:gd name="T15" fmla="*/ 343 h 953"/>
                <a:gd name="T16" fmla="*/ 0 w 410"/>
                <a:gd name="T17" fmla="*/ 295 h 953"/>
                <a:gd name="T18" fmla="*/ 142 w 410"/>
                <a:gd name="T19" fmla="*/ 469 h 953"/>
                <a:gd name="T20" fmla="*/ 138 w 410"/>
                <a:gd name="T21" fmla="*/ 496 h 953"/>
                <a:gd name="T22" fmla="*/ 104 w 410"/>
                <a:gd name="T23" fmla="*/ 953 h 953"/>
                <a:gd name="T24" fmla="*/ 209 w 410"/>
                <a:gd name="T25" fmla="*/ 953 h 953"/>
                <a:gd name="T26" fmla="*/ 179 w 410"/>
                <a:gd name="T27" fmla="*/ 643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953">
                  <a:moveTo>
                    <a:pt x="179" y="643"/>
                  </a:moveTo>
                  <a:cubicBezTo>
                    <a:pt x="192" y="479"/>
                    <a:pt x="292" y="397"/>
                    <a:pt x="410" y="345"/>
                  </a:cubicBezTo>
                  <a:cubicBezTo>
                    <a:pt x="360" y="344"/>
                    <a:pt x="268" y="401"/>
                    <a:pt x="218" y="447"/>
                  </a:cubicBezTo>
                  <a:cubicBezTo>
                    <a:pt x="218" y="447"/>
                    <a:pt x="218" y="447"/>
                    <a:pt x="217" y="447"/>
                  </a:cubicBezTo>
                  <a:cubicBezTo>
                    <a:pt x="201" y="461"/>
                    <a:pt x="197" y="454"/>
                    <a:pt x="196" y="446"/>
                  </a:cubicBezTo>
                  <a:cubicBezTo>
                    <a:pt x="197" y="348"/>
                    <a:pt x="215" y="121"/>
                    <a:pt x="88" y="0"/>
                  </a:cubicBezTo>
                  <a:cubicBezTo>
                    <a:pt x="113" y="37"/>
                    <a:pt x="165" y="134"/>
                    <a:pt x="155" y="340"/>
                  </a:cubicBezTo>
                  <a:cubicBezTo>
                    <a:pt x="154" y="365"/>
                    <a:pt x="142" y="360"/>
                    <a:pt x="120" y="343"/>
                  </a:cubicBezTo>
                  <a:cubicBezTo>
                    <a:pt x="99" y="326"/>
                    <a:pt x="46" y="294"/>
                    <a:pt x="0" y="295"/>
                  </a:cubicBezTo>
                  <a:cubicBezTo>
                    <a:pt x="154" y="347"/>
                    <a:pt x="143" y="461"/>
                    <a:pt x="142" y="469"/>
                  </a:cubicBezTo>
                  <a:cubicBezTo>
                    <a:pt x="141" y="478"/>
                    <a:pt x="139" y="487"/>
                    <a:pt x="138" y="496"/>
                  </a:cubicBezTo>
                  <a:cubicBezTo>
                    <a:pt x="86" y="811"/>
                    <a:pt x="90" y="869"/>
                    <a:pt x="104" y="953"/>
                  </a:cubicBezTo>
                  <a:cubicBezTo>
                    <a:pt x="209" y="953"/>
                    <a:pt x="209" y="953"/>
                    <a:pt x="209" y="953"/>
                  </a:cubicBezTo>
                  <a:cubicBezTo>
                    <a:pt x="209" y="953"/>
                    <a:pt x="166" y="807"/>
                    <a:pt x="179" y="643"/>
                  </a:cubicBezTo>
                  <a:close/>
                </a:path>
              </a:pathLst>
            </a:custGeom>
            <a:solidFill>
              <a:srgbClr val="AD7539"/>
            </a:solidFill>
            <a:ln>
              <a:noFill/>
            </a:ln>
          </p:spPr>
          <p:txBody>
            <a:bodyPr anchor="t" anchorCtr="0" bIns="22857" compatLnSpc="1" lIns="45715" numCol="1" rIns="45715" tIns="22857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00" lang="ru-RU"/>
            </a:p>
          </p:txBody>
        </p:sp>
        <p:sp>
          <p:nvSpPr>
            <p:cNvPr id="1048689" name="Freeform 8"/>
            <p:cNvSpPr/>
            <p:nvPr/>
          </p:nvSpPr>
          <p:spPr bwMode="auto">
            <a:xfrm>
              <a:off x="5898336" y="8864598"/>
              <a:ext cx="2176680" cy="1786294"/>
            </a:xfrm>
            <a:custGeom>
              <a:avLst/>
              <a:gdLst>
                <a:gd name="T0" fmla="*/ 18 w 187"/>
                <a:gd name="T1" fmla="*/ 103 h 169"/>
                <a:gd name="T2" fmla="*/ 111 w 187"/>
                <a:gd name="T3" fmla="*/ 90 h 169"/>
                <a:gd name="T4" fmla="*/ 0 w 187"/>
                <a:gd name="T5" fmla="*/ 161 h 169"/>
                <a:gd name="T6" fmla="*/ 70 w 187"/>
                <a:gd name="T7" fmla="*/ 160 h 169"/>
                <a:gd name="T8" fmla="*/ 187 w 187"/>
                <a:gd name="T9" fmla="*/ 106 h 169"/>
                <a:gd name="T10" fmla="*/ 18 w 187"/>
                <a:gd name="T11" fmla="*/ 10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69">
                  <a:moveTo>
                    <a:pt x="18" y="103"/>
                  </a:moveTo>
                  <a:cubicBezTo>
                    <a:pt x="18" y="103"/>
                    <a:pt x="69" y="69"/>
                    <a:pt x="111" y="90"/>
                  </a:cubicBezTo>
                  <a:cubicBezTo>
                    <a:pt x="17" y="99"/>
                    <a:pt x="0" y="161"/>
                    <a:pt x="0" y="161"/>
                  </a:cubicBezTo>
                  <a:cubicBezTo>
                    <a:pt x="0" y="161"/>
                    <a:pt x="37" y="150"/>
                    <a:pt x="70" y="160"/>
                  </a:cubicBezTo>
                  <a:cubicBezTo>
                    <a:pt x="103" y="169"/>
                    <a:pt x="171" y="160"/>
                    <a:pt x="187" y="106"/>
                  </a:cubicBezTo>
                  <a:cubicBezTo>
                    <a:pt x="84" y="0"/>
                    <a:pt x="18" y="103"/>
                    <a:pt x="18" y="103"/>
                  </a:cubicBezTo>
                  <a:close/>
                </a:path>
              </a:pathLst>
            </a:custGeom>
            <a:solidFill>
              <a:srgbClr val="F9B530"/>
            </a:solidFill>
            <a:ln>
              <a:noFill/>
            </a:ln>
          </p:spPr>
          <p:txBody>
            <a:bodyPr anchor="t" anchorCtr="0" bIns="22857" compatLnSpc="1" lIns="45715" numCol="1" rIns="45715" tIns="22857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00" lang="ru-RU"/>
            </a:p>
          </p:txBody>
        </p:sp>
        <p:sp>
          <p:nvSpPr>
            <p:cNvPr id="1048690" name="Freeform 9"/>
            <p:cNvSpPr/>
            <p:nvPr/>
          </p:nvSpPr>
          <p:spPr bwMode="auto">
            <a:xfrm>
              <a:off x="7774617" y="6800738"/>
              <a:ext cx="2171758" cy="1566924"/>
            </a:xfrm>
            <a:custGeom>
              <a:avLst/>
              <a:gdLst>
                <a:gd name="T0" fmla="*/ 53 w 187"/>
                <a:gd name="T1" fmla="*/ 67 h 148"/>
                <a:gd name="T2" fmla="*/ 130 w 187"/>
                <a:gd name="T3" fmla="*/ 78 h 148"/>
                <a:gd name="T4" fmla="*/ 0 w 187"/>
                <a:gd name="T5" fmla="*/ 99 h 148"/>
                <a:gd name="T6" fmla="*/ 81 w 187"/>
                <a:gd name="T7" fmla="*/ 124 h 148"/>
                <a:gd name="T8" fmla="*/ 187 w 187"/>
                <a:gd name="T9" fmla="*/ 108 h 148"/>
                <a:gd name="T10" fmla="*/ 53 w 187"/>
                <a:gd name="T11" fmla="*/ 6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48">
                  <a:moveTo>
                    <a:pt x="53" y="67"/>
                  </a:moveTo>
                  <a:cubicBezTo>
                    <a:pt x="53" y="67"/>
                    <a:pt x="102" y="51"/>
                    <a:pt x="130" y="78"/>
                  </a:cubicBezTo>
                  <a:cubicBezTo>
                    <a:pt x="53" y="63"/>
                    <a:pt x="0" y="99"/>
                    <a:pt x="0" y="99"/>
                  </a:cubicBezTo>
                  <a:cubicBezTo>
                    <a:pt x="0" y="99"/>
                    <a:pt x="57" y="109"/>
                    <a:pt x="81" y="124"/>
                  </a:cubicBezTo>
                  <a:cubicBezTo>
                    <a:pt x="105" y="139"/>
                    <a:pt x="161" y="148"/>
                    <a:pt x="187" y="108"/>
                  </a:cubicBezTo>
                  <a:cubicBezTo>
                    <a:pt x="129" y="0"/>
                    <a:pt x="53" y="67"/>
                    <a:pt x="53" y="67"/>
                  </a:cubicBezTo>
                  <a:close/>
                </a:path>
              </a:pathLst>
            </a:custGeom>
            <a:solidFill>
              <a:srgbClr val="F5A62F"/>
            </a:solidFill>
            <a:ln>
              <a:noFill/>
            </a:ln>
          </p:spPr>
          <p:txBody>
            <a:bodyPr anchor="t" anchorCtr="0" bIns="22857" compatLnSpc="1" lIns="45715" numCol="1" rIns="45715" tIns="22857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00" lang="ru-RU"/>
            </a:p>
          </p:txBody>
        </p:sp>
        <p:sp>
          <p:nvSpPr>
            <p:cNvPr id="1048691" name="Freeform 10"/>
            <p:cNvSpPr/>
            <p:nvPr/>
          </p:nvSpPr>
          <p:spPr bwMode="auto">
            <a:xfrm>
              <a:off x="6435121" y="8251262"/>
              <a:ext cx="1570954" cy="1025217"/>
            </a:xfrm>
            <a:custGeom>
              <a:avLst/>
              <a:gdLst>
                <a:gd name="T0" fmla="*/ 66 w 135"/>
                <a:gd name="T1" fmla="*/ 92 h 97"/>
                <a:gd name="T2" fmla="*/ 118 w 135"/>
                <a:gd name="T3" fmla="*/ 0 h 97"/>
                <a:gd name="T4" fmla="*/ 45 w 135"/>
                <a:gd name="T5" fmla="*/ 26 h 97"/>
                <a:gd name="T6" fmla="*/ 4 w 135"/>
                <a:gd name="T7" fmla="*/ 97 h 97"/>
                <a:gd name="T8" fmla="*/ 94 w 135"/>
                <a:gd name="T9" fmla="*/ 42 h 97"/>
                <a:gd name="T10" fmla="*/ 66 w 135"/>
                <a:gd name="T11" fmla="*/ 9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97">
                  <a:moveTo>
                    <a:pt x="66" y="92"/>
                  </a:moveTo>
                  <a:cubicBezTo>
                    <a:pt x="128" y="87"/>
                    <a:pt x="135" y="49"/>
                    <a:pt x="118" y="0"/>
                  </a:cubicBezTo>
                  <a:cubicBezTo>
                    <a:pt x="110" y="18"/>
                    <a:pt x="90" y="3"/>
                    <a:pt x="45" y="26"/>
                  </a:cubicBezTo>
                  <a:cubicBezTo>
                    <a:pt x="0" y="49"/>
                    <a:pt x="4" y="97"/>
                    <a:pt x="4" y="97"/>
                  </a:cubicBezTo>
                  <a:cubicBezTo>
                    <a:pt x="77" y="89"/>
                    <a:pt x="94" y="42"/>
                    <a:pt x="94" y="42"/>
                  </a:cubicBezTo>
                  <a:cubicBezTo>
                    <a:pt x="94" y="42"/>
                    <a:pt x="81" y="80"/>
                    <a:pt x="66" y="92"/>
                  </a:cubicBezTo>
                  <a:close/>
                </a:path>
              </a:pathLst>
            </a:custGeom>
            <a:solidFill>
              <a:srgbClr val="F9B530"/>
            </a:solidFill>
            <a:ln>
              <a:noFill/>
            </a:ln>
          </p:spPr>
          <p:txBody>
            <a:bodyPr anchor="t" anchorCtr="0" bIns="22857" compatLnSpc="1" lIns="45715" numCol="1" rIns="45715" tIns="22857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00" lang="ru-RU"/>
            </a:p>
          </p:txBody>
        </p:sp>
        <p:sp>
          <p:nvSpPr>
            <p:cNvPr id="1048692" name="Freeform 11"/>
            <p:cNvSpPr/>
            <p:nvPr/>
          </p:nvSpPr>
          <p:spPr bwMode="auto">
            <a:xfrm>
              <a:off x="8025770" y="8345275"/>
              <a:ext cx="827336" cy="487987"/>
            </a:xfrm>
            <a:custGeom>
              <a:avLst/>
              <a:gdLst>
                <a:gd name="T0" fmla="*/ 30 w 71"/>
                <a:gd name="T1" fmla="*/ 37 h 46"/>
                <a:gd name="T2" fmla="*/ 71 w 71"/>
                <a:gd name="T3" fmla="*/ 3 h 46"/>
                <a:gd name="T4" fmla="*/ 32 w 71"/>
                <a:gd name="T5" fmla="*/ 2 h 46"/>
                <a:gd name="T6" fmla="*/ 0 w 71"/>
                <a:gd name="T7" fmla="*/ 29 h 46"/>
                <a:gd name="T8" fmla="*/ 52 w 71"/>
                <a:gd name="T9" fmla="*/ 19 h 46"/>
                <a:gd name="T10" fmla="*/ 30 w 71"/>
                <a:gd name="T11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46">
                  <a:moveTo>
                    <a:pt x="30" y="37"/>
                  </a:moveTo>
                  <a:cubicBezTo>
                    <a:pt x="60" y="46"/>
                    <a:pt x="70" y="29"/>
                    <a:pt x="71" y="3"/>
                  </a:cubicBezTo>
                  <a:cubicBezTo>
                    <a:pt x="64" y="10"/>
                    <a:pt x="57" y="0"/>
                    <a:pt x="32" y="2"/>
                  </a:cubicBezTo>
                  <a:cubicBezTo>
                    <a:pt x="7" y="5"/>
                    <a:pt x="0" y="29"/>
                    <a:pt x="0" y="29"/>
                  </a:cubicBezTo>
                  <a:cubicBezTo>
                    <a:pt x="36" y="38"/>
                    <a:pt x="52" y="19"/>
                    <a:pt x="52" y="19"/>
                  </a:cubicBezTo>
                  <a:cubicBezTo>
                    <a:pt x="52" y="19"/>
                    <a:pt x="40" y="34"/>
                    <a:pt x="30" y="37"/>
                  </a:cubicBezTo>
                  <a:close/>
                </a:path>
              </a:pathLst>
            </a:custGeom>
            <a:solidFill>
              <a:srgbClr val="F9B530"/>
            </a:solidFill>
            <a:ln>
              <a:noFill/>
            </a:ln>
          </p:spPr>
          <p:txBody>
            <a:bodyPr anchor="t" anchorCtr="0" bIns="22857" compatLnSpc="1" lIns="45715" numCol="1" rIns="45715" tIns="22857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00" lang="ru-RU"/>
            </a:p>
          </p:txBody>
        </p:sp>
        <p:sp>
          <p:nvSpPr>
            <p:cNvPr id="1048693" name="Freeform 12"/>
            <p:cNvSpPr/>
            <p:nvPr/>
          </p:nvSpPr>
          <p:spPr bwMode="auto">
            <a:xfrm>
              <a:off x="7774617" y="8886984"/>
              <a:ext cx="1147438" cy="895385"/>
            </a:xfrm>
            <a:custGeom>
              <a:avLst/>
              <a:gdLst>
                <a:gd name="T0" fmla="*/ 14 w 99"/>
                <a:gd name="T1" fmla="*/ 37 h 85"/>
                <a:gd name="T2" fmla="*/ 62 w 99"/>
                <a:gd name="T3" fmla="*/ 44 h 85"/>
                <a:gd name="T4" fmla="*/ 0 w 99"/>
                <a:gd name="T5" fmla="*/ 56 h 85"/>
                <a:gd name="T6" fmla="*/ 36 w 99"/>
                <a:gd name="T7" fmla="*/ 78 h 85"/>
                <a:gd name="T8" fmla="*/ 99 w 99"/>
                <a:gd name="T9" fmla="*/ 54 h 85"/>
                <a:gd name="T10" fmla="*/ 14 w 99"/>
                <a:gd name="T11" fmla="*/ 3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85">
                  <a:moveTo>
                    <a:pt x="14" y="37"/>
                  </a:moveTo>
                  <a:cubicBezTo>
                    <a:pt x="31" y="30"/>
                    <a:pt x="51" y="32"/>
                    <a:pt x="62" y="44"/>
                  </a:cubicBezTo>
                  <a:cubicBezTo>
                    <a:pt x="19" y="37"/>
                    <a:pt x="0" y="56"/>
                    <a:pt x="0" y="56"/>
                  </a:cubicBezTo>
                  <a:cubicBezTo>
                    <a:pt x="0" y="56"/>
                    <a:pt x="5" y="74"/>
                    <a:pt x="36" y="78"/>
                  </a:cubicBezTo>
                  <a:cubicBezTo>
                    <a:pt x="86" y="85"/>
                    <a:pt x="83" y="57"/>
                    <a:pt x="99" y="54"/>
                  </a:cubicBezTo>
                  <a:cubicBezTo>
                    <a:pt x="61" y="0"/>
                    <a:pt x="14" y="37"/>
                    <a:pt x="14" y="37"/>
                  </a:cubicBezTo>
                  <a:close/>
                </a:path>
              </a:pathLst>
            </a:custGeom>
            <a:solidFill>
              <a:srgbClr val="F5A62F"/>
            </a:solidFill>
            <a:ln>
              <a:noFill/>
            </a:ln>
          </p:spPr>
          <p:txBody>
            <a:bodyPr anchor="t" anchorCtr="0" bIns="22857" compatLnSpc="1" lIns="45715" numCol="1" rIns="45715" tIns="22857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00" lang="ru-RU"/>
            </a:p>
          </p:txBody>
        </p:sp>
        <p:sp>
          <p:nvSpPr>
            <p:cNvPr id="1048694" name="Freeform 13"/>
            <p:cNvSpPr/>
            <p:nvPr/>
          </p:nvSpPr>
          <p:spPr bwMode="auto">
            <a:xfrm>
              <a:off x="9365267" y="6420198"/>
              <a:ext cx="989849" cy="908817"/>
            </a:xfrm>
            <a:custGeom>
              <a:avLst/>
              <a:gdLst>
                <a:gd name="T0" fmla="*/ 6 w 85"/>
                <a:gd name="T1" fmla="*/ 49 h 86"/>
                <a:gd name="T2" fmla="*/ 49 w 85"/>
                <a:gd name="T3" fmla="*/ 42 h 86"/>
                <a:gd name="T4" fmla="*/ 0 w 85"/>
                <a:gd name="T5" fmla="*/ 71 h 86"/>
                <a:gd name="T6" fmla="*/ 38 w 85"/>
                <a:gd name="T7" fmla="*/ 81 h 86"/>
                <a:gd name="T8" fmla="*/ 85 w 85"/>
                <a:gd name="T9" fmla="*/ 39 h 86"/>
                <a:gd name="T10" fmla="*/ 6 w 85"/>
                <a:gd name="T11" fmla="*/ 4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86">
                  <a:moveTo>
                    <a:pt x="6" y="49"/>
                  </a:moveTo>
                  <a:cubicBezTo>
                    <a:pt x="18" y="37"/>
                    <a:pt x="36" y="33"/>
                    <a:pt x="49" y="42"/>
                  </a:cubicBezTo>
                  <a:cubicBezTo>
                    <a:pt x="10" y="48"/>
                    <a:pt x="0" y="71"/>
                    <a:pt x="0" y="71"/>
                  </a:cubicBezTo>
                  <a:cubicBezTo>
                    <a:pt x="0" y="71"/>
                    <a:pt x="10" y="86"/>
                    <a:pt x="38" y="81"/>
                  </a:cubicBezTo>
                  <a:cubicBezTo>
                    <a:pt x="84" y="72"/>
                    <a:pt x="72" y="47"/>
                    <a:pt x="85" y="39"/>
                  </a:cubicBezTo>
                  <a:cubicBezTo>
                    <a:pt x="35" y="0"/>
                    <a:pt x="6" y="49"/>
                    <a:pt x="6" y="49"/>
                  </a:cubicBezTo>
                  <a:close/>
                </a:path>
              </a:pathLst>
            </a:custGeom>
            <a:solidFill>
              <a:srgbClr val="F9B530"/>
            </a:solidFill>
            <a:ln>
              <a:noFill/>
            </a:ln>
          </p:spPr>
          <p:txBody>
            <a:bodyPr anchor="t" anchorCtr="0" bIns="22857" compatLnSpc="1" lIns="45715" numCol="1" rIns="45715" tIns="22857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00" lang="ru-RU"/>
            </a:p>
          </p:txBody>
        </p:sp>
        <p:sp>
          <p:nvSpPr>
            <p:cNvPr id="1048695" name="Freeform 14"/>
            <p:cNvSpPr/>
            <p:nvPr/>
          </p:nvSpPr>
          <p:spPr bwMode="auto">
            <a:xfrm>
              <a:off x="8075016" y="5945644"/>
              <a:ext cx="1605425" cy="1101323"/>
            </a:xfrm>
            <a:custGeom>
              <a:avLst/>
              <a:gdLst>
                <a:gd name="T0" fmla="*/ 58 w 138"/>
                <a:gd name="T1" fmla="*/ 100 h 104"/>
                <a:gd name="T2" fmla="*/ 115 w 138"/>
                <a:gd name="T3" fmla="*/ 12 h 104"/>
                <a:gd name="T4" fmla="*/ 46 w 138"/>
                <a:gd name="T5" fmla="*/ 23 h 104"/>
                <a:gd name="T6" fmla="*/ 0 w 138"/>
                <a:gd name="T7" fmla="*/ 104 h 104"/>
                <a:gd name="T8" fmla="*/ 87 w 138"/>
                <a:gd name="T9" fmla="*/ 52 h 104"/>
                <a:gd name="T10" fmla="*/ 58 w 138"/>
                <a:gd name="T11" fmla="*/ 10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04">
                  <a:moveTo>
                    <a:pt x="58" y="100"/>
                  </a:moveTo>
                  <a:cubicBezTo>
                    <a:pt x="138" y="89"/>
                    <a:pt x="115" y="12"/>
                    <a:pt x="115" y="12"/>
                  </a:cubicBezTo>
                  <a:cubicBezTo>
                    <a:pt x="115" y="12"/>
                    <a:pt x="85" y="0"/>
                    <a:pt x="46" y="23"/>
                  </a:cubicBezTo>
                  <a:cubicBezTo>
                    <a:pt x="7" y="45"/>
                    <a:pt x="0" y="104"/>
                    <a:pt x="0" y="104"/>
                  </a:cubicBezTo>
                  <a:cubicBezTo>
                    <a:pt x="57" y="102"/>
                    <a:pt x="87" y="52"/>
                    <a:pt x="87" y="52"/>
                  </a:cubicBezTo>
                  <a:cubicBezTo>
                    <a:pt x="87" y="52"/>
                    <a:pt x="88" y="85"/>
                    <a:pt x="58" y="100"/>
                  </a:cubicBezTo>
                  <a:close/>
                </a:path>
              </a:pathLst>
            </a:custGeom>
            <a:solidFill>
              <a:srgbClr val="F9B530"/>
            </a:solidFill>
            <a:ln>
              <a:noFill/>
            </a:ln>
          </p:spPr>
          <p:txBody>
            <a:bodyPr anchor="t" anchorCtr="0" bIns="22857" compatLnSpc="1" lIns="45715" numCol="1" rIns="45715" tIns="22857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00" lang="ru-RU"/>
            </a:p>
          </p:txBody>
        </p:sp>
        <p:sp>
          <p:nvSpPr>
            <p:cNvPr id="1048696" name="Freeform 15"/>
            <p:cNvSpPr/>
            <p:nvPr/>
          </p:nvSpPr>
          <p:spPr bwMode="auto">
            <a:xfrm>
              <a:off x="6110096" y="5471089"/>
              <a:ext cx="2393364" cy="2524986"/>
            </a:xfrm>
            <a:custGeom>
              <a:avLst/>
              <a:gdLst>
                <a:gd name="T0" fmla="*/ 87 w 206"/>
                <a:gd name="T1" fmla="*/ 10 h 239"/>
                <a:gd name="T2" fmla="*/ 12 w 206"/>
                <a:gd name="T3" fmla="*/ 124 h 239"/>
                <a:gd name="T4" fmla="*/ 32 w 206"/>
                <a:gd name="T5" fmla="*/ 239 h 239"/>
                <a:gd name="T6" fmla="*/ 99 w 206"/>
                <a:gd name="T7" fmla="*/ 86 h 239"/>
                <a:gd name="T8" fmla="*/ 90 w 206"/>
                <a:gd name="T9" fmla="*/ 200 h 239"/>
                <a:gd name="T10" fmla="*/ 87 w 206"/>
                <a:gd name="T11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239">
                  <a:moveTo>
                    <a:pt x="87" y="10"/>
                  </a:moveTo>
                  <a:cubicBezTo>
                    <a:pt x="84" y="19"/>
                    <a:pt x="23" y="58"/>
                    <a:pt x="12" y="124"/>
                  </a:cubicBezTo>
                  <a:cubicBezTo>
                    <a:pt x="0" y="191"/>
                    <a:pt x="32" y="239"/>
                    <a:pt x="32" y="239"/>
                  </a:cubicBezTo>
                  <a:cubicBezTo>
                    <a:pt x="85" y="208"/>
                    <a:pt x="99" y="86"/>
                    <a:pt x="99" y="86"/>
                  </a:cubicBezTo>
                  <a:cubicBezTo>
                    <a:pt x="99" y="86"/>
                    <a:pt x="112" y="163"/>
                    <a:pt x="90" y="200"/>
                  </a:cubicBezTo>
                  <a:cubicBezTo>
                    <a:pt x="206" y="104"/>
                    <a:pt x="91" y="0"/>
                    <a:pt x="87" y="10"/>
                  </a:cubicBezTo>
                  <a:close/>
                </a:path>
              </a:pathLst>
            </a:custGeom>
            <a:solidFill>
              <a:srgbClr val="F39535"/>
            </a:solidFill>
            <a:ln>
              <a:noFill/>
            </a:ln>
          </p:spPr>
          <p:txBody>
            <a:bodyPr anchor="t" anchorCtr="0" bIns="22857" compatLnSpc="1" lIns="45715" numCol="1" rIns="45715" tIns="22857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00" lang="ru-RU"/>
            </a:p>
          </p:txBody>
        </p:sp>
        <p:sp>
          <p:nvSpPr>
            <p:cNvPr id="1048697" name="Freeform 16"/>
            <p:cNvSpPr/>
            <p:nvPr/>
          </p:nvSpPr>
          <p:spPr bwMode="auto">
            <a:xfrm>
              <a:off x="7262457" y="4392151"/>
              <a:ext cx="1659598" cy="1965372"/>
            </a:xfrm>
            <a:custGeom>
              <a:avLst/>
              <a:gdLst>
                <a:gd name="T0" fmla="*/ 66 w 143"/>
                <a:gd name="T1" fmla="*/ 186 h 186"/>
                <a:gd name="T2" fmla="*/ 67 w 143"/>
                <a:gd name="T3" fmla="*/ 55 h 186"/>
                <a:gd name="T4" fmla="*/ 101 w 143"/>
                <a:gd name="T5" fmla="*/ 148 h 186"/>
                <a:gd name="T6" fmla="*/ 49 w 143"/>
                <a:gd name="T7" fmla="*/ 0 h 186"/>
                <a:gd name="T8" fmla="*/ 28 w 143"/>
                <a:gd name="T9" fmla="*/ 122 h 186"/>
                <a:gd name="T10" fmla="*/ 66 w 143"/>
                <a:gd name="T11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86">
                  <a:moveTo>
                    <a:pt x="66" y="186"/>
                  </a:moveTo>
                  <a:cubicBezTo>
                    <a:pt x="93" y="113"/>
                    <a:pt x="67" y="55"/>
                    <a:pt x="67" y="55"/>
                  </a:cubicBezTo>
                  <a:cubicBezTo>
                    <a:pt x="67" y="55"/>
                    <a:pt x="108" y="103"/>
                    <a:pt x="101" y="148"/>
                  </a:cubicBezTo>
                  <a:cubicBezTo>
                    <a:pt x="143" y="88"/>
                    <a:pt x="119" y="21"/>
                    <a:pt x="49" y="0"/>
                  </a:cubicBezTo>
                  <a:cubicBezTo>
                    <a:pt x="10" y="22"/>
                    <a:pt x="0" y="89"/>
                    <a:pt x="28" y="122"/>
                  </a:cubicBezTo>
                  <a:cubicBezTo>
                    <a:pt x="55" y="156"/>
                    <a:pt x="66" y="186"/>
                    <a:pt x="66" y="186"/>
                  </a:cubicBezTo>
                  <a:close/>
                </a:path>
              </a:pathLst>
            </a:custGeom>
            <a:solidFill>
              <a:srgbClr val="F39535"/>
            </a:solidFill>
            <a:ln>
              <a:noFill/>
            </a:ln>
          </p:spPr>
          <p:txBody>
            <a:bodyPr anchor="t" anchorCtr="0" bIns="22857" compatLnSpc="1" lIns="45715" numCol="1" rIns="45715" tIns="22857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00" lang="ru-RU"/>
            </a:p>
          </p:txBody>
        </p:sp>
        <p:sp>
          <p:nvSpPr>
            <p:cNvPr id="1048698" name="Freeform 17"/>
            <p:cNvSpPr/>
            <p:nvPr/>
          </p:nvSpPr>
          <p:spPr bwMode="auto">
            <a:xfrm>
              <a:off x="8867882" y="5023397"/>
              <a:ext cx="984923" cy="890910"/>
            </a:xfrm>
            <a:custGeom>
              <a:avLst/>
              <a:gdLst>
                <a:gd name="T0" fmla="*/ 9 w 85"/>
                <a:gd name="T1" fmla="*/ 39 h 84"/>
                <a:gd name="T2" fmla="*/ 55 w 85"/>
                <a:gd name="T3" fmla="*/ 33 h 84"/>
                <a:gd name="T4" fmla="*/ 0 w 85"/>
                <a:gd name="T5" fmla="*/ 76 h 84"/>
                <a:gd name="T6" fmla="*/ 85 w 85"/>
                <a:gd name="T7" fmla="*/ 29 h 84"/>
                <a:gd name="T8" fmla="*/ 9 w 85"/>
                <a:gd name="T9" fmla="*/ 3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4">
                  <a:moveTo>
                    <a:pt x="9" y="39"/>
                  </a:moveTo>
                  <a:cubicBezTo>
                    <a:pt x="9" y="39"/>
                    <a:pt x="26" y="27"/>
                    <a:pt x="55" y="33"/>
                  </a:cubicBezTo>
                  <a:cubicBezTo>
                    <a:pt x="8" y="44"/>
                    <a:pt x="0" y="76"/>
                    <a:pt x="0" y="76"/>
                  </a:cubicBezTo>
                  <a:cubicBezTo>
                    <a:pt x="48" y="84"/>
                    <a:pt x="80" y="68"/>
                    <a:pt x="85" y="29"/>
                  </a:cubicBezTo>
                  <a:cubicBezTo>
                    <a:pt x="29" y="0"/>
                    <a:pt x="9" y="39"/>
                    <a:pt x="9" y="39"/>
                  </a:cubicBezTo>
                  <a:close/>
                </a:path>
              </a:pathLst>
            </a:custGeom>
            <a:solidFill>
              <a:srgbClr val="F9B530"/>
            </a:solidFill>
            <a:ln>
              <a:noFill/>
            </a:ln>
          </p:spPr>
          <p:txBody>
            <a:bodyPr anchor="t" anchorCtr="0" bIns="22857" compatLnSpc="1" lIns="45715" numCol="1" rIns="45715" tIns="22857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00" lang="ru-RU"/>
            </a:p>
          </p:txBody>
        </p:sp>
        <p:sp>
          <p:nvSpPr>
            <p:cNvPr id="1048699" name="Freeform 18"/>
            <p:cNvSpPr/>
            <p:nvPr/>
          </p:nvSpPr>
          <p:spPr bwMode="auto">
            <a:xfrm>
              <a:off x="8296626" y="4114582"/>
              <a:ext cx="1196684" cy="1101323"/>
            </a:xfrm>
            <a:custGeom>
              <a:avLst/>
              <a:gdLst>
                <a:gd name="T0" fmla="*/ 59 w 103"/>
                <a:gd name="T1" fmla="*/ 26 h 104"/>
                <a:gd name="T2" fmla="*/ 56 w 103"/>
                <a:gd name="T3" fmla="*/ 104 h 104"/>
                <a:gd name="T4" fmla="*/ 66 w 103"/>
                <a:gd name="T5" fmla="*/ 0 h 104"/>
                <a:gd name="T6" fmla="*/ 41 w 103"/>
                <a:gd name="T7" fmla="*/ 75 h 104"/>
                <a:gd name="T8" fmla="*/ 59 w 103"/>
                <a:gd name="T9" fmla="*/ 2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4">
                  <a:moveTo>
                    <a:pt x="59" y="26"/>
                  </a:moveTo>
                  <a:cubicBezTo>
                    <a:pt x="46" y="48"/>
                    <a:pt x="54" y="84"/>
                    <a:pt x="56" y="104"/>
                  </a:cubicBezTo>
                  <a:cubicBezTo>
                    <a:pt x="91" y="73"/>
                    <a:pt x="103" y="33"/>
                    <a:pt x="66" y="0"/>
                  </a:cubicBezTo>
                  <a:cubicBezTo>
                    <a:pt x="0" y="21"/>
                    <a:pt x="41" y="75"/>
                    <a:pt x="41" y="75"/>
                  </a:cubicBezTo>
                  <a:cubicBezTo>
                    <a:pt x="33" y="55"/>
                    <a:pt x="45" y="31"/>
                    <a:pt x="59" y="26"/>
                  </a:cubicBezTo>
                  <a:close/>
                </a:path>
              </a:pathLst>
            </a:custGeom>
            <a:solidFill>
              <a:srgbClr val="F9B530"/>
            </a:solidFill>
            <a:ln>
              <a:noFill/>
            </a:ln>
          </p:spPr>
          <p:txBody>
            <a:bodyPr anchor="t" anchorCtr="0" bIns="22857" compatLnSpc="1" lIns="45715" numCol="1" rIns="45715" tIns="22857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00" lang="ru-RU"/>
            </a:p>
          </p:txBody>
        </p:sp>
        <p:sp>
          <p:nvSpPr>
            <p:cNvPr id="1048700" name="Freeform 19"/>
            <p:cNvSpPr/>
            <p:nvPr/>
          </p:nvSpPr>
          <p:spPr bwMode="auto">
            <a:xfrm>
              <a:off x="7296928" y="3237105"/>
              <a:ext cx="1300099" cy="1186386"/>
            </a:xfrm>
            <a:custGeom>
              <a:avLst/>
              <a:gdLst>
                <a:gd name="T0" fmla="*/ 59 w 112"/>
                <a:gd name="T1" fmla="*/ 86 h 112"/>
                <a:gd name="T2" fmla="*/ 52 w 112"/>
                <a:gd name="T3" fmla="*/ 34 h 112"/>
                <a:gd name="T4" fmla="*/ 97 w 112"/>
                <a:gd name="T5" fmla="*/ 112 h 112"/>
                <a:gd name="T6" fmla="*/ 41 w 112"/>
                <a:gd name="T7" fmla="*/ 0 h 112"/>
                <a:gd name="T8" fmla="*/ 59 w 112"/>
                <a:gd name="T9" fmla="*/ 8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59" y="86"/>
                  </a:moveTo>
                  <a:cubicBezTo>
                    <a:pt x="59" y="86"/>
                    <a:pt x="43" y="54"/>
                    <a:pt x="52" y="34"/>
                  </a:cubicBezTo>
                  <a:cubicBezTo>
                    <a:pt x="54" y="54"/>
                    <a:pt x="73" y="94"/>
                    <a:pt x="97" y="112"/>
                  </a:cubicBezTo>
                  <a:cubicBezTo>
                    <a:pt x="109" y="67"/>
                    <a:pt x="112" y="8"/>
                    <a:pt x="41" y="0"/>
                  </a:cubicBezTo>
                  <a:cubicBezTo>
                    <a:pt x="0" y="47"/>
                    <a:pt x="59" y="86"/>
                    <a:pt x="59" y="86"/>
                  </a:cubicBezTo>
                  <a:close/>
                </a:path>
              </a:pathLst>
            </a:custGeom>
            <a:solidFill>
              <a:srgbClr val="F39535"/>
            </a:solidFill>
            <a:ln>
              <a:noFill/>
            </a:ln>
          </p:spPr>
          <p:txBody>
            <a:bodyPr anchor="t" anchorCtr="0" bIns="22857" compatLnSpc="1" lIns="45715" numCol="1" rIns="45715" tIns="22857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00" lang="ru-RU"/>
            </a:p>
          </p:txBody>
        </p:sp>
        <p:sp>
          <p:nvSpPr>
            <p:cNvPr id="1048701" name="Freeform 20"/>
            <p:cNvSpPr/>
            <p:nvPr/>
          </p:nvSpPr>
          <p:spPr bwMode="auto">
            <a:xfrm>
              <a:off x="6154416" y="2686442"/>
              <a:ext cx="1245930" cy="1217724"/>
            </a:xfrm>
            <a:custGeom>
              <a:avLst/>
              <a:gdLst>
                <a:gd name="T0" fmla="*/ 48 w 107"/>
                <a:gd name="T1" fmla="*/ 39 h 115"/>
                <a:gd name="T2" fmla="*/ 16 w 107"/>
                <a:gd name="T3" fmla="*/ 115 h 115"/>
                <a:gd name="T4" fmla="*/ 76 w 107"/>
                <a:gd name="T5" fmla="*/ 19 h 115"/>
                <a:gd name="T6" fmla="*/ 5 w 107"/>
                <a:gd name="T7" fmla="*/ 67 h 115"/>
                <a:gd name="T8" fmla="*/ 48 w 107"/>
                <a:gd name="T9" fmla="*/ 3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15">
                  <a:moveTo>
                    <a:pt x="48" y="39"/>
                  </a:moveTo>
                  <a:cubicBezTo>
                    <a:pt x="48" y="39"/>
                    <a:pt x="8" y="75"/>
                    <a:pt x="16" y="115"/>
                  </a:cubicBezTo>
                  <a:cubicBezTo>
                    <a:pt x="56" y="104"/>
                    <a:pt x="107" y="60"/>
                    <a:pt x="76" y="19"/>
                  </a:cubicBezTo>
                  <a:cubicBezTo>
                    <a:pt x="0" y="0"/>
                    <a:pt x="5" y="67"/>
                    <a:pt x="5" y="67"/>
                  </a:cubicBezTo>
                  <a:cubicBezTo>
                    <a:pt x="21" y="32"/>
                    <a:pt x="48" y="39"/>
                    <a:pt x="48" y="39"/>
                  </a:cubicBezTo>
                  <a:close/>
                </a:path>
              </a:pathLst>
            </a:custGeom>
            <a:solidFill>
              <a:srgbClr val="F5A62F"/>
            </a:solidFill>
            <a:ln>
              <a:noFill/>
            </a:ln>
          </p:spPr>
          <p:txBody>
            <a:bodyPr anchor="t" anchorCtr="0" bIns="22857" compatLnSpc="1" lIns="45715" numCol="1" rIns="45715" tIns="22857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00" lang="ru-RU"/>
            </a:p>
          </p:txBody>
        </p:sp>
        <p:sp>
          <p:nvSpPr>
            <p:cNvPr id="1048702" name="Freeform 21"/>
            <p:cNvSpPr/>
            <p:nvPr/>
          </p:nvSpPr>
          <p:spPr bwMode="auto">
            <a:xfrm>
              <a:off x="5622557" y="3711659"/>
              <a:ext cx="1718693" cy="2350387"/>
            </a:xfrm>
            <a:custGeom>
              <a:avLst/>
              <a:gdLst>
                <a:gd name="T0" fmla="*/ 21 w 148"/>
                <a:gd name="T1" fmla="*/ 132 h 222"/>
                <a:gd name="T2" fmla="*/ 95 w 148"/>
                <a:gd name="T3" fmla="*/ 58 h 222"/>
                <a:gd name="T4" fmla="*/ 39 w 148"/>
                <a:gd name="T5" fmla="*/ 222 h 222"/>
                <a:gd name="T6" fmla="*/ 136 w 148"/>
                <a:gd name="T7" fmla="*/ 106 h 222"/>
                <a:gd name="T8" fmla="*/ 148 w 148"/>
                <a:gd name="T9" fmla="*/ 31 h 222"/>
                <a:gd name="T10" fmla="*/ 21 w 148"/>
                <a:gd name="T11" fmla="*/ 13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22">
                  <a:moveTo>
                    <a:pt x="21" y="132"/>
                  </a:moveTo>
                  <a:cubicBezTo>
                    <a:pt x="30" y="99"/>
                    <a:pt x="57" y="63"/>
                    <a:pt x="95" y="58"/>
                  </a:cubicBezTo>
                  <a:cubicBezTo>
                    <a:pt x="45" y="85"/>
                    <a:pt x="14" y="182"/>
                    <a:pt x="39" y="222"/>
                  </a:cubicBezTo>
                  <a:cubicBezTo>
                    <a:pt x="132" y="198"/>
                    <a:pt x="138" y="131"/>
                    <a:pt x="136" y="106"/>
                  </a:cubicBezTo>
                  <a:cubicBezTo>
                    <a:pt x="133" y="82"/>
                    <a:pt x="129" y="53"/>
                    <a:pt x="148" y="31"/>
                  </a:cubicBezTo>
                  <a:cubicBezTo>
                    <a:pt x="0" y="0"/>
                    <a:pt x="21" y="132"/>
                    <a:pt x="21" y="132"/>
                  </a:cubicBezTo>
                  <a:close/>
                </a:path>
              </a:pathLst>
            </a:custGeom>
            <a:solidFill>
              <a:srgbClr val="9FEBDF"/>
            </a:solidFill>
            <a:ln>
              <a:noFill/>
            </a:ln>
          </p:spPr>
          <p:txBody>
            <a:bodyPr anchor="t" anchorCtr="0" bIns="22857" compatLnSpc="1" lIns="45715" numCol="1" rIns="45715" tIns="22857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00" lang="ru-RU"/>
            </a:p>
          </p:txBody>
        </p:sp>
        <p:sp>
          <p:nvSpPr>
            <p:cNvPr id="1048703" name="Freeform 22"/>
            <p:cNvSpPr/>
            <p:nvPr/>
          </p:nvSpPr>
          <p:spPr bwMode="auto">
            <a:xfrm>
              <a:off x="4701655" y="2847611"/>
              <a:ext cx="1605425" cy="1405754"/>
            </a:xfrm>
            <a:custGeom>
              <a:avLst/>
              <a:gdLst>
                <a:gd name="T0" fmla="*/ 70 w 138"/>
                <a:gd name="T1" fmla="*/ 31 h 133"/>
                <a:gd name="T2" fmla="*/ 72 w 138"/>
                <a:gd name="T3" fmla="*/ 133 h 133"/>
                <a:gd name="T4" fmla="*/ 90 w 138"/>
                <a:gd name="T5" fmla="*/ 0 h 133"/>
                <a:gd name="T6" fmla="*/ 43 w 138"/>
                <a:gd name="T7" fmla="*/ 86 h 133"/>
                <a:gd name="T8" fmla="*/ 70 w 138"/>
                <a:gd name="T9" fmla="*/ 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3">
                  <a:moveTo>
                    <a:pt x="70" y="31"/>
                  </a:moveTo>
                  <a:cubicBezTo>
                    <a:pt x="70" y="31"/>
                    <a:pt x="54" y="93"/>
                    <a:pt x="72" y="133"/>
                  </a:cubicBezTo>
                  <a:cubicBezTo>
                    <a:pt x="73" y="110"/>
                    <a:pt x="138" y="38"/>
                    <a:pt x="90" y="0"/>
                  </a:cubicBezTo>
                  <a:cubicBezTo>
                    <a:pt x="0" y="13"/>
                    <a:pt x="43" y="86"/>
                    <a:pt x="43" y="86"/>
                  </a:cubicBezTo>
                  <a:cubicBezTo>
                    <a:pt x="47" y="55"/>
                    <a:pt x="70" y="31"/>
                    <a:pt x="70" y="31"/>
                  </a:cubicBezTo>
                  <a:close/>
                </a:path>
              </a:pathLst>
            </a:custGeom>
            <a:solidFill>
              <a:srgbClr val="9FEBDF"/>
            </a:solidFill>
            <a:ln>
              <a:noFill/>
            </a:ln>
          </p:spPr>
          <p:txBody>
            <a:bodyPr anchor="t" anchorCtr="0" bIns="22857" compatLnSpc="1" lIns="45715" numCol="1" rIns="45715" tIns="22857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00" lang="ru-RU"/>
            </a:p>
          </p:txBody>
        </p:sp>
        <p:sp>
          <p:nvSpPr>
            <p:cNvPr id="1048704" name="Freeform 23"/>
            <p:cNvSpPr/>
            <p:nvPr/>
          </p:nvSpPr>
          <p:spPr bwMode="auto">
            <a:xfrm>
              <a:off x="3573916" y="2919242"/>
              <a:ext cx="1152360" cy="890910"/>
            </a:xfrm>
            <a:custGeom>
              <a:avLst/>
              <a:gdLst>
                <a:gd name="T0" fmla="*/ 90 w 99"/>
                <a:gd name="T1" fmla="*/ 76 h 84"/>
                <a:gd name="T2" fmla="*/ 51 w 99"/>
                <a:gd name="T3" fmla="*/ 28 h 84"/>
                <a:gd name="T4" fmla="*/ 90 w 99"/>
                <a:gd name="T5" fmla="*/ 49 h 84"/>
                <a:gd name="T6" fmla="*/ 18 w 99"/>
                <a:gd name="T7" fmla="*/ 8 h 84"/>
                <a:gd name="T8" fmla="*/ 90 w 99"/>
                <a:gd name="T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84">
                  <a:moveTo>
                    <a:pt x="90" y="76"/>
                  </a:moveTo>
                  <a:cubicBezTo>
                    <a:pt x="86" y="54"/>
                    <a:pt x="51" y="28"/>
                    <a:pt x="51" y="28"/>
                  </a:cubicBezTo>
                  <a:cubicBezTo>
                    <a:pt x="51" y="28"/>
                    <a:pt x="74" y="23"/>
                    <a:pt x="90" y="49"/>
                  </a:cubicBezTo>
                  <a:cubicBezTo>
                    <a:pt x="90" y="49"/>
                    <a:pt x="99" y="0"/>
                    <a:pt x="18" y="8"/>
                  </a:cubicBezTo>
                  <a:cubicBezTo>
                    <a:pt x="0" y="34"/>
                    <a:pt x="27" y="84"/>
                    <a:pt x="90" y="76"/>
                  </a:cubicBezTo>
                  <a:close/>
                </a:path>
              </a:pathLst>
            </a:custGeom>
            <a:solidFill>
              <a:srgbClr val="F39535"/>
            </a:solidFill>
            <a:ln>
              <a:noFill/>
            </a:ln>
          </p:spPr>
          <p:txBody>
            <a:bodyPr anchor="t" anchorCtr="0" bIns="22857" compatLnSpc="1" lIns="45715" numCol="1" rIns="45715" tIns="22857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00" lang="ru-RU"/>
            </a:p>
          </p:txBody>
        </p:sp>
        <p:sp>
          <p:nvSpPr>
            <p:cNvPr id="1048705" name="Freeform 24"/>
            <p:cNvSpPr/>
            <p:nvPr/>
          </p:nvSpPr>
          <p:spPr bwMode="auto">
            <a:xfrm>
              <a:off x="3283365" y="3501242"/>
              <a:ext cx="1861506" cy="1902695"/>
            </a:xfrm>
            <a:custGeom>
              <a:avLst/>
              <a:gdLst>
                <a:gd name="T0" fmla="*/ 160 w 160"/>
                <a:gd name="T1" fmla="*/ 154 h 180"/>
                <a:gd name="T2" fmla="*/ 82 w 160"/>
                <a:gd name="T3" fmla="*/ 65 h 180"/>
                <a:gd name="T4" fmla="*/ 150 w 160"/>
                <a:gd name="T5" fmla="*/ 101 h 180"/>
                <a:gd name="T6" fmla="*/ 14 w 160"/>
                <a:gd name="T7" fmla="*/ 38 h 180"/>
                <a:gd name="T8" fmla="*/ 160 w 160"/>
                <a:gd name="T9" fmla="*/ 15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80">
                  <a:moveTo>
                    <a:pt x="160" y="154"/>
                  </a:moveTo>
                  <a:cubicBezTo>
                    <a:pt x="148" y="110"/>
                    <a:pt x="82" y="65"/>
                    <a:pt x="82" y="65"/>
                  </a:cubicBezTo>
                  <a:cubicBezTo>
                    <a:pt x="82" y="65"/>
                    <a:pt x="122" y="60"/>
                    <a:pt x="150" y="101"/>
                  </a:cubicBezTo>
                  <a:cubicBezTo>
                    <a:pt x="150" y="101"/>
                    <a:pt x="120" y="0"/>
                    <a:pt x="14" y="38"/>
                  </a:cubicBezTo>
                  <a:cubicBezTo>
                    <a:pt x="0" y="112"/>
                    <a:pt x="89" y="180"/>
                    <a:pt x="160" y="154"/>
                  </a:cubicBezTo>
                  <a:close/>
                </a:path>
              </a:pathLst>
            </a:custGeom>
            <a:solidFill>
              <a:srgbClr val="F39535"/>
            </a:solidFill>
            <a:ln>
              <a:noFill/>
            </a:ln>
          </p:spPr>
          <p:txBody>
            <a:bodyPr anchor="t" anchorCtr="0" bIns="22857" compatLnSpc="1" lIns="45715" numCol="1" rIns="45715" tIns="22857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00" lang="ru-RU"/>
            </a:p>
          </p:txBody>
        </p:sp>
        <p:sp>
          <p:nvSpPr>
            <p:cNvPr id="1048706" name="Freeform 25"/>
            <p:cNvSpPr/>
            <p:nvPr/>
          </p:nvSpPr>
          <p:spPr bwMode="auto">
            <a:xfrm>
              <a:off x="1993116" y="3639904"/>
              <a:ext cx="1428139" cy="1186386"/>
            </a:xfrm>
            <a:custGeom>
              <a:avLst/>
              <a:gdLst>
                <a:gd name="T0" fmla="*/ 71 w 123"/>
                <a:gd name="T1" fmla="*/ 106 h 112"/>
                <a:gd name="T2" fmla="*/ 67 w 123"/>
                <a:gd name="T3" fmla="*/ 44 h 112"/>
                <a:gd name="T4" fmla="*/ 100 w 123"/>
                <a:gd name="T5" fmla="*/ 112 h 112"/>
                <a:gd name="T6" fmla="*/ 65 w 123"/>
                <a:gd name="T7" fmla="*/ 0 h 112"/>
                <a:gd name="T8" fmla="*/ 71 w 123"/>
                <a:gd name="T9" fmla="*/ 10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12">
                  <a:moveTo>
                    <a:pt x="71" y="106"/>
                  </a:moveTo>
                  <a:cubicBezTo>
                    <a:pt x="56" y="86"/>
                    <a:pt x="67" y="44"/>
                    <a:pt x="67" y="44"/>
                  </a:cubicBezTo>
                  <a:cubicBezTo>
                    <a:pt x="67" y="44"/>
                    <a:pt x="58" y="86"/>
                    <a:pt x="100" y="112"/>
                  </a:cubicBezTo>
                  <a:cubicBezTo>
                    <a:pt x="123" y="76"/>
                    <a:pt x="121" y="24"/>
                    <a:pt x="65" y="0"/>
                  </a:cubicBezTo>
                  <a:cubicBezTo>
                    <a:pt x="65" y="0"/>
                    <a:pt x="0" y="58"/>
                    <a:pt x="71" y="106"/>
                  </a:cubicBezTo>
                  <a:close/>
                </a:path>
              </a:pathLst>
            </a:custGeom>
            <a:solidFill>
              <a:srgbClr val="9FEBDF"/>
            </a:solidFill>
            <a:ln>
              <a:noFill/>
            </a:ln>
          </p:spPr>
          <p:txBody>
            <a:bodyPr anchor="t" anchorCtr="0" bIns="22857" compatLnSpc="1" lIns="45715" numCol="1" rIns="45715" tIns="22857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00" lang="ru-RU"/>
            </a:p>
          </p:txBody>
        </p:sp>
        <p:sp>
          <p:nvSpPr>
            <p:cNvPr id="1048707" name="Freeform 26"/>
            <p:cNvSpPr/>
            <p:nvPr/>
          </p:nvSpPr>
          <p:spPr bwMode="auto">
            <a:xfrm>
              <a:off x="1210100" y="5023397"/>
              <a:ext cx="1290250" cy="908817"/>
            </a:xfrm>
            <a:custGeom>
              <a:avLst/>
              <a:gdLst>
                <a:gd name="T0" fmla="*/ 67 w 111"/>
                <a:gd name="T1" fmla="*/ 83 h 86"/>
                <a:gd name="T2" fmla="*/ 40 w 111"/>
                <a:gd name="T3" fmla="*/ 33 h 86"/>
                <a:gd name="T4" fmla="*/ 97 w 111"/>
                <a:gd name="T5" fmla="*/ 86 h 86"/>
                <a:gd name="T6" fmla="*/ 26 w 111"/>
                <a:gd name="T7" fmla="*/ 0 h 86"/>
                <a:gd name="T8" fmla="*/ 67 w 111"/>
                <a:gd name="T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86">
                  <a:moveTo>
                    <a:pt x="67" y="83"/>
                  </a:moveTo>
                  <a:cubicBezTo>
                    <a:pt x="33" y="51"/>
                    <a:pt x="40" y="33"/>
                    <a:pt x="40" y="33"/>
                  </a:cubicBezTo>
                  <a:cubicBezTo>
                    <a:pt x="40" y="33"/>
                    <a:pt x="60" y="75"/>
                    <a:pt x="97" y="86"/>
                  </a:cubicBezTo>
                  <a:cubicBezTo>
                    <a:pt x="97" y="86"/>
                    <a:pt x="111" y="10"/>
                    <a:pt x="26" y="0"/>
                  </a:cubicBezTo>
                  <a:cubicBezTo>
                    <a:pt x="0" y="37"/>
                    <a:pt x="32" y="77"/>
                    <a:pt x="67" y="83"/>
                  </a:cubicBezTo>
                  <a:close/>
                </a:path>
              </a:pathLst>
            </a:custGeom>
            <a:solidFill>
              <a:srgbClr val="9FEBDF"/>
            </a:solidFill>
            <a:ln>
              <a:noFill/>
            </a:ln>
          </p:spPr>
          <p:txBody>
            <a:bodyPr anchor="t" anchorCtr="0" bIns="22857" compatLnSpc="1" lIns="45715" numCol="1" rIns="45715" tIns="22857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00" lang="ru-RU"/>
            </a:p>
          </p:txBody>
        </p:sp>
        <p:sp>
          <p:nvSpPr>
            <p:cNvPr id="1048708" name="Freeform 27"/>
            <p:cNvSpPr/>
            <p:nvPr/>
          </p:nvSpPr>
          <p:spPr bwMode="auto">
            <a:xfrm>
              <a:off x="3874320" y="5202474"/>
              <a:ext cx="802714" cy="890910"/>
            </a:xfrm>
            <a:custGeom>
              <a:avLst/>
              <a:gdLst>
                <a:gd name="T0" fmla="*/ 29 w 69"/>
                <a:gd name="T1" fmla="*/ 84 h 84"/>
                <a:gd name="T2" fmla="*/ 44 w 69"/>
                <a:gd name="T3" fmla="*/ 61 h 84"/>
                <a:gd name="T4" fmla="*/ 42 w 69"/>
                <a:gd name="T5" fmla="*/ 1 h 84"/>
                <a:gd name="T6" fmla="*/ 13 w 69"/>
                <a:gd name="T7" fmla="*/ 57 h 84"/>
                <a:gd name="T8" fmla="*/ 35 w 69"/>
                <a:gd name="T9" fmla="*/ 21 h 84"/>
                <a:gd name="T10" fmla="*/ 29 w 6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84">
                  <a:moveTo>
                    <a:pt x="29" y="84"/>
                  </a:moveTo>
                  <a:cubicBezTo>
                    <a:pt x="29" y="84"/>
                    <a:pt x="34" y="70"/>
                    <a:pt x="44" y="61"/>
                  </a:cubicBezTo>
                  <a:cubicBezTo>
                    <a:pt x="55" y="52"/>
                    <a:pt x="69" y="22"/>
                    <a:pt x="42" y="1"/>
                  </a:cubicBezTo>
                  <a:cubicBezTo>
                    <a:pt x="11" y="0"/>
                    <a:pt x="0" y="40"/>
                    <a:pt x="13" y="57"/>
                  </a:cubicBezTo>
                  <a:cubicBezTo>
                    <a:pt x="13" y="28"/>
                    <a:pt x="35" y="21"/>
                    <a:pt x="35" y="21"/>
                  </a:cubicBezTo>
                  <a:cubicBezTo>
                    <a:pt x="35" y="21"/>
                    <a:pt x="15" y="47"/>
                    <a:pt x="29" y="84"/>
                  </a:cubicBezTo>
                  <a:close/>
                </a:path>
              </a:pathLst>
            </a:custGeom>
            <a:solidFill>
              <a:srgbClr val="9FEBDF"/>
            </a:solidFill>
            <a:ln>
              <a:noFill/>
            </a:ln>
          </p:spPr>
          <p:txBody>
            <a:bodyPr anchor="t" anchorCtr="0" bIns="22857" compatLnSpc="1" lIns="45715" numCol="1" rIns="45715" tIns="22857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00" lang="ru-RU"/>
            </a:p>
          </p:txBody>
        </p:sp>
        <p:sp>
          <p:nvSpPr>
            <p:cNvPr id="1048709" name="Freeform 28"/>
            <p:cNvSpPr/>
            <p:nvPr/>
          </p:nvSpPr>
          <p:spPr bwMode="auto">
            <a:xfrm>
              <a:off x="4145172" y="5533767"/>
              <a:ext cx="1393668" cy="1710185"/>
            </a:xfrm>
            <a:custGeom>
              <a:avLst/>
              <a:gdLst>
                <a:gd name="T0" fmla="*/ 57 w 120"/>
                <a:gd name="T1" fmla="*/ 0 h 162"/>
                <a:gd name="T2" fmla="*/ 57 w 120"/>
                <a:gd name="T3" fmla="*/ 130 h 162"/>
                <a:gd name="T4" fmla="*/ 59 w 120"/>
                <a:gd name="T5" fmla="*/ 43 h 162"/>
                <a:gd name="T6" fmla="*/ 100 w 120"/>
                <a:gd name="T7" fmla="*/ 162 h 162"/>
                <a:gd name="T8" fmla="*/ 103 w 120"/>
                <a:gd name="T9" fmla="*/ 108 h 162"/>
                <a:gd name="T10" fmla="*/ 57 w 120"/>
                <a:gd name="T11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62">
                  <a:moveTo>
                    <a:pt x="57" y="0"/>
                  </a:moveTo>
                  <a:cubicBezTo>
                    <a:pt x="38" y="8"/>
                    <a:pt x="0" y="84"/>
                    <a:pt x="57" y="130"/>
                  </a:cubicBezTo>
                  <a:cubicBezTo>
                    <a:pt x="47" y="101"/>
                    <a:pt x="59" y="43"/>
                    <a:pt x="59" y="43"/>
                  </a:cubicBezTo>
                  <a:cubicBezTo>
                    <a:pt x="59" y="43"/>
                    <a:pt x="48" y="110"/>
                    <a:pt x="100" y="162"/>
                  </a:cubicBezTo>
                  <a:cubicBezTo>
                    <a:pt x="100" y="162"/>
                    <a:pt x="94" y="138"/>
                    <a:pt x="103" y="108"/>
                  </a:cubicBezTo>
                  <a:cubicBezTo>
                    <a:pt x="112" y="78"/>
                    <a:pt x="120" y="27"/>
                    <a:pt x="57" y="0"/>
                  </a:cubicBezTo>
                  <a:close/>
                </a:path>
              </a:pathLst>
            </a:custGeom>
            <a:solidFill>
              <a:srgbClr val="9FEBDF"/>
            </a:solidFill>
            <a:ln>
              <a:noFill/>
            </a:ln>
          </p:spPr>
          <p:txBody>
            <a:bodyPr anchor="t" anchorCtr="0" bIns="22857" compatLnSpc="1" lIns="45715" numCol="1" rIns="45715" tIns="22857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00" lang="ru-RU"/>
            </a:p>
          </p:txBody>
        </p:sp>
        <p:sp>
          <p:nvSpPr>
            <p:cNvPr id="1048710" name="Freeform 29"/>
            <p:cNvSpPr/>
            <p:nvPr/>
          </p:nvSpPr>
          <p:spPr bwMode="auto">
            <a:xfrm>
              <a:off x="2209799" y="6473920"/>
              <a:ext cx="1969847" cy="1513200"/>
            </a:xfrm>
            <a:custGeom>
              <a:avLst/>
              <a:gdLst>
                <a:gd name="T0" fmla="*/ 53 w 169"/>
                <a:gd name="T1" fmla="*/ 73 h 143"/>
                <a:gd name="T2" fmla="*/ 125 w 169"/>
                <a:gd name="T3" fmla="*/ 43 h 143"/>
                <a:gd name="T4" fmla="*/ 0 w 169"/>
                <a:gd name="T5" fmla="*/ 101 h 143"/>
                <a:gd name="T6" fmla="*/ 169 w 169"/>
                <a:gd name="T7" fmla="*/ 67 h 143"/>
                <a:gd name="T8" fmla="*/ 53 w 169"/>
                <a:gd name="T9" fmla="*/ 7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43">
                  <a:moveTo>
                    <a:pt x="53" y="73"/>
                  </a:moveTo>
                  <a:cubicBezTo>
                    <a:pt x="53" y="73"/>
                    <a:pt x="68" y="41"/>
                    <a:pt x="125" y="43"/>
                  </a:cubicBezTo>
                  <a:cubicBezTo>
                    <a:pt x="125" y="43"/>
                    <a:pt x="29" y="0"/>
                    <a:pt x="0" y="101"/>
                  </a:cubicBezTo>
                  <a:cubicBezTo>
                    <a:pt x="33" y="143"/>
                    <a:pt x="151" y="136"/>
                    <a:pt x="169" y="67"/>
                  </a:cubicBezTo>
                  <a:cubicBezTo>
                    <a:pt x="126" y="47"/>
                    <a:pt x="53" y="73"/>
                    <a:pt x="53" y="73"/>
                  </a:cubicBezTo>
                  <a:close/>
                </a:path>
              </a:pathLst>
            </a:custGeom>
            <a:solidFill>
              <a:srgbClr val="F39535"/>
            </a:solidFill>
            <a:ln>
              <a:noFill/>
            </a:ln>
          </p:spPr>
          <p:txBody>
            <a:bodyPr anchor="t" anchorCtr="0" bIns="22857" compatLnSpc="1" lIns="45715" numCol="1" rIns="45715" tIns="22857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00" lang="ru-RU"/>
            </a:p>
          </p:txBody>
        </p:sp>
        <p:sp>
          <p:nvSpPr>
            <p:cNvPr id="1048711" name="Freeform 30"/>
            <p:cNvSpPr/>
            <p:nvPr/>
          </p:nvSpPr>
          <p:spPr bwMode="auto">
            <a:xfrm>
              <a:off x="1269195" y="5659120"/>
              <a:ext cx="1605425" cy="1405754"/>
            </a:xfrm>
            <a:custGeom>
              <a:avLst/>
              <a:gdLst>
                <a:gd name="T0" fmla="*/ 138 w 138"/>
                <a:gd name="T1" fmla="*/ 86 h 133"/>
                <a:gd name="T2" fmla="*/ 40 w 138"/>
                <a:gd name="T3" fmla="*/ 63 h 133"/>
                <a:gd name="T4" fmla="*/ 108 w 138"/>
                <a:gd name="T5" fmla="*/ 56 h 133"/>
                <a:gd name="T6" fmla="*/ 0 w 138"/>
                <a:gd name="T7" fmla="*/ 74 h 133"/>
                <a:gd name="T8" fmla="*/ 138 w 138"/>
                <a:gd name="T9" fmla="*/ 8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3">
                  <a:moveTo>
                    <a:pt x="138" y="86"/>
                  </a:moveTo>
                  <a:cubicBezTo>
                    <a:pt x="107" y="61"/>
                    <a:pt x="40" y="63"/>
                    <a:pt x="40" y="63"/>
                  </a:cubicBezTo>
                  <a:cubicBezTo>
                    <a:pt x="40" y="63"/>
                    <a:pt x="69" y="42"/>
                    <a:pt x="108" y="56"/>
                  </a:cubicBezTo>
                  <a:cubicBezTo>
                    <a:pt x="108" y="56"/>
                    <a:pt x="53" y="0"/>
                    <a:pt x="0" y="74"/>
                  </a:cubicBezTo>
                  <a:cubicBezTo>
                    <a:pt x="7" y="121"/>
                    <a:pt x="93" y="133"/>
                    <a:pt x="138" y="86"/>
                  </a:cubicBezTo>
                  <a:close/>
                </a:path>
              </a:pathLst>
            </a:custGeom>
            <a:solidFill>
              <a:srgbClr val="F39535"/>
            </a:solidFill>
            <a:ln>
              <a:noFill/>
            </a:ln>
          </p:spPr>
          <p:txBody>
            <a:bodyPr anchor="t" anchorCtr="0" bIns="22857" compatLnSpc="1" lIns="45715" numCol="1" rIns="45715" tIns="22857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00" lang="ru-RU"/>
            </a:p>
          </p:txBody>
        </p:sp>
        <p:sp>
          <p:nvSpPr>
            <p:cNvPr id="1048712" name="Freeform 31"/>
            <p:cNvSpPr/>
            <p:nvPr/>
          </p:nvSpPr>
          <p:spPr bwMode="auto">
            <a:xfrm>
              <a:off x="1303669" y="6939521"/>
              <a:ext cx="871659" cy="846140"/>
            </a:xfrm>
            <a:custGeom>
              <a:avLst/>
              <a:gdLst>
                <a:gd name="T0" fmla="*/ 75 w 75"/>
                <a:gd name="T1" fmla="*/ 19 h 80"/>
                <a:gd name="T2" fmla="*/ 18 w 75"/>
                <a:gd name="T3" fmla="*/ 37 h 80"/>
                <a:gd name="T4" fmla="*/ 53 w 75"/>
                <a:gd name="T5" fmla="*/ 10 h 80"/>
                <a:gd name="T6" fmla="*/ 1 w 75"/>
                <a:gd name="T7" fmla="*/ 59 h 80"/>
                <a:gd name="T8" fmla="*/ 75 w 75"/>
                <a:gd name="T9" fmla="*/ 1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80">
                  <a:moveTo>
                    <a:pt x="75" y="19"/>
                  </a:moveTo>
                  <a:cubicBezTo>
                    <a:pt x="75" y="19"/>
                    <a:pt x="31" y="20"/>
                    <a:pt x="18" y="37"/>
                  </a:cubicBezTo>
                  <a:cubicBezTo>
                    <a:pt x="31" y="16"/>
                    <a:pt x="53" y="10"/>
                    <a:pt x="53" y="10"/>
                  </a:cubicBezTo>
                  <a:cubicBezTo>
                    <a:pt x="53" y="10"/>
                    <a:pt x="0" y="0"/>
                    <a:pt x="1" y="59"/>
                  </a:cubicBezTo>
                  <a:cubicBezTo>
                    <a:pt x="44" y="80"/>
                    <a:pt x="75" y="19"/>
                    <a:pt x="75" y="19"/>
                  </a:cubicBezTo>
                  <a:close/>
                </a:path>
              </a:pathLst>
            </a:custGeom>
            <a:solidFill>
              <a:srgbClr val="F9B530"/>
            </a:solidFill>
            <a:ln>
              <a:noFill/>
            </a:ln>
          </p:spPr>
          <p:txBody>
            <a:bodyPr anchor="t" anchorCtr="0" bIns="22857" compatLnSpc="1" lIns="45715" numCol="1" rIns="45715" tIns="22857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00" lang="ru-RU"/>
            </a:p>
          </p:txBody>
        </p:sp>
        <p:sp>
          <p:nvSpPr>
            <p:cNvPr id="1048713" name="Freeform 32"/>
            <p:cNvSpPr/>
            <p:nvPr/>
          </p:nvSpPr>
          <p:spPr bwMode="auto">
            <a:xfrm>
              <a:off x="1653316" y="7808045"/>
              <a:ext cx="1186835" cy="886431"/>
            </a:xfrm>
            <a:custGeom>
              <a:avLst/>
              <a:gdLst>
                <a:gd name="T0" fmla="*/ 102 w 102"/>
                <a:gd name="T1" fmla="*/ 64 h 84"/>
                <a:gd name="T2" fmla="*/ 39 w 102"/>
                <a:gd name="T3" fmla="*/ 37 h 84"/>
                <a:gd name="T4" fmla="*/ 92 w 102"/>
                <a:gd name="T5" fmla="*/ 36 h 84"/>
                <a:gd name="T6" fmla="*/ 0 w 102"/>
                <a:gd name="T7" fmla="*/ 48 h 84"/>
                <a:gd name="T8" fmla="*/ 50 w 102"/>
                <a:gd name="T9" fmla="*/ 76 h 84"/>
                <a:gd name="T10" fmla="*/ 102 w 102"/>
                <a:gd name="T11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84">
                  <a:moveTo>
                    <a:pt x="102" y="64"/>
                  </a:moveTo>
                  <a:cubicBezTo>
                    <a:pt x="93" y="38"/>
                    <a:pt x="39" y="37"/>
                    <a:pt x="39" y="37"/>
                  </a:cubicBezTo>
                  <a:cubicBezTo>
                    <a:pt x="39" y="37"/>
                    <a:pt x="71" y="27"/>
                    <a:pt x="92" y="36"/>
                  </a:cubicBezTo>
                  <a:cubicBezTo>
                    <a:pt x="54" y="0"/>
                    <a:pt x="19" y="20"/>
                    <a:pt x="0" y="48"/>
                  </a:cubicBezTo>
                  <a:cubicBezTo>
                    <a:pt x="13" y="49"/>
                    <a:pt x="16" y="69"/>
                    <a:pt x="50" y="76"/>
                  </a:cubicBezTo>
                  <a:cubicBezTo>
                    <a:pt x="84" y="84"/>
                    <a:pt x="102" y="64"/>
                    <a:pt x="102" y="64"/>
                  </a:cubicBezTo>
                  <a:close/>
                </a:path>
              </a:pathLst>
            </a:custGeom>
            <a:solidFill>
              <a:srgbClr val="F9B530"/>
            </a:solidFill>
            <a:ln>
              <a:noFill/>
            </a:ln>
          </p:spPr>
          <p:txBody>
            <a:bodyPr anchor="t" anchorCtr="0" bIns="22857" compatLnSpc="1" lIns="45715" numCol="1" rIns="45715" tIns="22857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00" lang="ru-RU"/>
            </a:p>
          </p:txBody>
        </p:sp>
        <p:sp>
          <p:nvSpPr>
            <p:cNvPr id="1048714" name="Freeform 33"/>
            <p:cNvSpPr/>
            <p:nvPr/>
          </p:nvSpPr>
          <p:spPr bwMode="auto">
            <a:xfrm>
              <a:off x="2840149" y="7879675"/>
              <a:ext cx="1137589" cy="752123"/>
            </a:xfrm>
            <a:custGeom>
              <a:avLst/>
              <a:gdLst>
                <a:gd name="T0" fmla="*/ 86 w 98"/>
                <a:gd name="T1" fmla="*/ 71 h 71"/>
                <a:gd name="T2" fmla="*/ 43 w 98"/>
                <a:gd name="T3" fmla="*/ 1 h 71"/>
                <a:gd name="T4" fmla="*/ 57 w 98"/>
                <a:gd name="T5" fmla="*/ 68 h 71"/>
                <a:gd name="T6" fmla="*/ 45 w 98"/>
                <a:gd name="T7" fmla="*/ 28 h 71"/>
                <a:gd name="T8" fmla="*/ 86 w 98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71">
                  <a:moveTo>
                    <a:pt x="86" y="71"/>
                  </a:moveTo>
                  <a:cubicBezTo>
                    <a:pt x="98" y="34"/>
                    <a:pt x="85" y="0"/>
                    <a:pt x="43" y="1"/>
                  </a:cubicBezTo>
                  <a:cubicBezTo>
                    <a:pt x="0" y="51"/>
                    <a:pt x="57" y="68"/>
                    <a:pt x="57" y="68"/>
                  </a:cubicBezTo>
                  <a:cubicBezTo>
                    <a:pt x="57" y="68"/>
                    <a:pt x="31" y="50"/>
                    <a:pt x="45" y="28"/>
                  </a:cubicBezTo>
                  <a:cubicBezTo>
                    <a:pt x="45" y="46"/>
                    <a:pt x="70" y="71"/>
                    <a:pt x="86" y="71"/>
                  </a:cubicBezTo>
                  <a:close/>
                </a:path>
              </a:pathLst>
            </a:custGeom>
            <a:solidFill>
              <a:srgbClr val="F39535"/>
            </a:solidFill>
            <a:ln>
              <a:noFill/>
            </a:ln>
          </p:spPr>
          <p:txBody>
            <a:bodyPr anchor="t" anchorCtr="0" bIns="22857" compatLnSpc="1" lIns="45715" numCol="1" rIns="45715" tIns="22857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00" lang="ru-RU"/>
            </a:p>
          </p:txBody>
        </p:sp>
        <p:sp>
          <p:nvSpPr>
            <p:cNvPr id="1048715" name="Freeform 34"/>
            <p:cNvSpPr/>
            <p:nvPr/>
          </p:nvSpPr>
          <p:spPr bwMode="auto">
            <a:xfrm>
              <a:off x="3761052" y="7508092"/>
              <a:ext cx="2058490" cy="2023570"/>
            </a:xfrm>
            <a:custGeom>
              <a:avLst/>
              <a:gdLst>
                <a:gd name="T0" fmla="*/ 113 w 177"/>
                <a:gd name="T1" fmla="*/ 141 h 191"/>
                <a:gd name="T2" fmla="*/ 49 w 177"/>
                <a:gd name="T3" fmla="*/ 0 h 191"/>
                <a:gd name="T4" fmla="*/ 101 w 177"/>
                <a:gd name="T5" fmla="*/ 191 h 191"/>
                <a:gd name="T6" fmla="*/ 74 w 177"/>
                <a:gd name="T7" fmla="*/ 57 h 191"/>
                <a:gd name="T8" fmla="*/ 113 w 177"/>
                <a:gd name="T9" fmla="*/ 14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91">
                  <a:moveTo>
                    <a:pt x="113" y="141"/>
                  </a:moveTo>
                  <a:cubicBezTo>
                    <a:pt x="113" y="141"/>
                    <a:pt x="177" y="32"/>
                    <a:pt x="49" y="0"/>
                  </a:cubicBezTo>
                  <a:cubicBezTo>
                    <a:pt x="3" y="42"/>
                    <a:pt x="0" y="141"/>
                    <a:pt x="101" y="191"/>
                  </a:cubicBezTo>
                  <a:cubicBezTo>
                    <a:pt x="109" y="153"/>
                    <a:pt x="74" y="57"/>
                    <a:pt x="74" y="57"/>
                  </a:cubicBezTo>
                  <a:cubicBezTo>
                    <a:pt x="74" y="57"/>
                    <a:pt x="104" y="73"/>
                    <a:pt x="113" y="141"/>
                  </a:cubicBezTo>
                  <a:close/>
                </a:path>
              </a:pathLst>
            </a:custGeom>
            <a:solidFill>
              <a:srgbClr val="F9B530"/>
            </a:solidFill>
            <a:ln>
              <a:noFill/>
            </a:ln>
          </p:spPr>
          <p:txBody>
            <a:bodyPr anchor="t" anchorCtr="0" bIns="22857" compatLnSpc="1" lIns="45715" numCol="1" rIns="45715" tIns="22857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00" lang="ru-RU"/>
            </a:p>
          </p:txBody>
        </p:sp>
        <p:sp>
          <p:nvSpPr>
            <p:cNvPr id="1048716" name="Freeform 35"/>
            <p:cNvSpPr/>
            <p:nvPr/>
          </p:nvSpPr>
          <p:spPr bwMode="auto">
            <a:xfrm>
              <a:off x="2140854" y="8242308"/>
              <a:ext cx="2314570" cy="1647508"/>
            </a:xfrm>
            <a:custGeom>
              <a:avLst/>
              <a:gdLst>
                <a:gd name="T0" fmla="*/ 199 w 199"/>
                <a:gd name="T1" fmla="*/ 126 h 156"/>
                <a:gd name="T2" fmla="*/ 60 w 199"/>
                <a:gd name="T3" fmla="*/ 78 h 156"/>
                <a:gd name="T4" fmla="*/ 148 w 199"/>
                <a:gd name="T5" fmla="*/ 75 h 156"/>
                <a:gd name="T6" fmla="*/ 0 w 199"/>
                <a:gd name="T7" fmla="*/ 86 h 156"/>
                <a:gd name="T8" fmla="*/ 121 w 199"/>
                <a:gd name="T9" fmla="*/ 140 h 156"/>
                <a:gd name="T10" fmla="*/ 199 w 199"/>
                <a:gd name="T11" fmla="*/ 1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" h="156">
                  <a:moveTo>
                    <a:pt x="199" y="126"/>
                  </a:moveTo>
                  <a:cubicBezTo>
                    <a:pt x="199" y="126"/>
                    <a:pt x="155" y="77"/>
                    <a:pt x="60" y="78"/>
                  </a:cubicBezTo>
                  <a:cubicBezTo>
                    <a:pt x="94" y="62"/>
                    <a:pt x="148" y="75"/>
                    <a:pt x="148" y="75"/>
                  </a:cubicBezTo>
                  <a:cubicBezTo>
                    <a:pt x="148" y="75"/>
                    <a:pt x="76" y="0"/>
                    <a:pt x="0" y="86"/>
                  </a:cubicBezTo>
                  <a:cubicBezTo>
                    <a:pt x="7" y="149"/>
                    <a:pt x="89" y="156"/>
                    <a:pt x="121" y="140"/>
                  </a:cubicBezTo>
                  <a:cubicBezTo>
                    <a:pt x="154" y="125"/>
                    <a:pt x="199" y="126"/>
                    <a:pt x="199" y="126"/>
                  </a:cubicBezTo>
                  <a:close/>
                </a:path>
              </a:pathLst>
            </a:custGeom>
            <a:solidFill>
              <a:srgbClr val="F5A62F"/>
            </a:solidFill>
            <a:ln>
              <a:noFill/>
            </a:ln>
          </p:spPr>
          <p:txBody>
            <a:bodyPr anchor="t" anchorCtr="0" bIns="22857" compatLnSpc="1" lIns="45715" numCol="1" rIns="45715" tIns="22857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00" lang="ru-RU"/>
            </a:p>
          </p:txBody>
        </p:sp>
        <p:sp>
          <p:nvSpPr>
            <p:cNvPr id="1048717" name="Freeform 36"/>
            <p:cNvSpPr/>
            <p:nvPr/>
          </p:nvSpPr>
          <p:spPr bwMode="auto">
            <a:xfrm>
              <a:off x="3746279" y="9751029"/>
              <a:ext cx="1290250" cy="1061033"/>
            </a:xfrm>
            <a:custGeom>
              <a:avLst/>
              <a:gdLst>
                <a:gd name="T0" fmla="*/ 53 w 111"/>
                <a:gd name="T1" fmla="*/ 31 h 100"/>
                <a:gd name="T2" fmla="*/ 97 w 111"/>
                <a:gd name="T3" fmla="*/ 64 h 100"/>
                <a:gd name="T4" fmla="*/ 13 w 111"/>
                <a:gd name="T5" fmla="*/ 9 h 100"/>
                <a:gd name="T6" fmla="*/ 49 w 111"/>
                <a:gd name="T7" fmla="*/ 75 h 100"/>
                <a:gd name="T8" fmla="*/ 83 w 111"/>
                <a:gd name="T9" fmla="*/ 100 h 100"/>
                <a:gd name="T10" fmla="*/ 53 w 111"/>
                <a:gd name="T11" fmla="*/ 3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00">
                  <a:moveTo>
                    <a:pt x="53" y="31"/>
                  </a:moveTo>
                  <a:cubicBezTo>
                    <a:pt x="78" y="37"/>
                    <a:pt x="97" y="64"/>
                    <a:pt x="97" y="64"/>
                  </a:cubicBezTo>
                  <a:cubicBezTo>
                    <a:pt x="97" y="64"/>
                    <a:pt x="111" y="0"/>
                    <a:pt x="13" y="9"/>
                  </a:cubicBezTo>
                  <a:cubicBezTo>
                    <a:pt x="0" y="44"/>
                    <a:pt x="27" y="67"/>
                    <a:pt x="49" y="75"/>
                  </a:cubicBezTo>
                  <a:cubicBezTo>
                    <a:pt x="71" y="83"/>
                    <a:pt x="83" y="100"/>
                    <a:pt x="83" y="100"/>
                  </a:cubicBezTo>
                  <a:cubicBezTo>
                    <a:pt x="83" y="100"/>
                    <a:pt x="97" y="57"/>
                    <a:pt x="53" y="31"/>
                  </a:cubicBezTo>
                  <a:close/>
                </a:path>
              </a:pathLst>
            </a:custGeom>
            <a:solidFill>
              <a:srgbClr val="F9B530"/>
            </a:solidFill>
            <a:ln>
              <a:noFill/>
            </a:ln>
          </p:spPr>
          <p:txBody>
            <a:bodyPr anchor="t" anchorCtr="0" bIns="22857" compatLnSpc="1" lIns="45715" numCol="1" rIns="45715" tIns="22857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00" lang="ru-RU"/>
            </a:p>
          </p:txBody>
        </p:sp>
        <p:sp>
          <p:nvSpPr>
            <p:cNvPr id="1048718" name="Freeform 37"/>
            <p:cNvSpPr/>
            <p:nvPr/>
          </p:nvSpPr>
          <p:spPr bwMode="auto">
            <a:xfrm>
              <a:off x="2283666" y="4889089"/>
              <a:ext cx="1895979" cy="1786294"/>
            </a:xfrm>
            <a:custGeom>
              <a:avLst/>
              <a:gdLst>
                <a:gd name="T0" fmla="*/ 94 w 163"/>
                <a:gd name="T1" fmla="*/ 149 h 169"/>
                <a:gd name="T2" fmla="*/ 41 w 163"/>
                <a:gd name="T3" fmla="*/ 49 h 169"/>
                <a:gd name="T4" fmla="*/ 163 w 163"/>
                <a:gd name="T5" fmla="*/ 169 h 169"/>
                <a:gd name="T6" fmla="*/ 139 w 163"/>
                <a:gd name="T7" fmla="*/ 104 h 169"/>
                <a:gd name="T8" fmla="*/ 13 w 163"/>
                <a:gd name="T9" fmla="*/ 0 h 169"/>
                <a:gd name="T10" fmla="*/ 94 w 163"/>
                <a:gd name="T11" fmla="*/ 14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169">
                  <a:moveTo>
                    <a:pt x="94" y="149"/>
                  </a:moveTo>
                  <a:cubicBezTo>
                    <a:pt x="57" y="124"/>
                    <a:pt x="41" y="49"/>
                    <a:pt x="41" y="49"/>
                  </a:cubicBezTo>
                  <a:cubicBezTo>
                    <a:pt x="41" y="49"/>
                    <a:pt x="63" y="146"/>
                    <a:pt x="163" y="169"/>
                  </a:cubicBezTo>
                  <a:cubicBezTo>
                    <a:pt x="163" y="169"/>
                    <a:pt x="149" y="155"/>
                    <a:pt x="139" y="104"/>
                  </a:cubicBezTo>
                  <a:cubicBezTo>
                    <a:pt x="128" y="53"/>
                    <a:pt x="108" y="1"/>
                    <a:pt x="13" y="0"/>
                  </a:cubicBezTo>
                  <a:cubicBezTo>
                    <a:pt x="0" y="46"/>
                    <a:pt x="13" y="135"/>
                    <a:pt x="94" y="149"/>
                  </a:cubicBezTo>
                  <a:close/>
                </a:path>
              </a:pathLst>
            </a:custGeom>
            <a:solidFill>
              <a:srgbClr val="F5A62F"/>
            </a:solidFill>
            <a:ln>
              <a:noFill/>
            </a:ln>
          </p:spPr>
          <p:txBody>
            <a:bodyPr anchor="t" anchorCtr="0" bIns="22857" compatLnSpc="1" lIns="45715" numCol="1" rIns="45715" tIns="22857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00" lang="ru-RU"/>
            </a:p>
          </p:txBody>
        </p:sp>
        <p:sp>
          <p:nvSpPr>
            <p:cNvPr id="1048719" name="Freeform 21"/>
            <p:cNvSpPr/>
            <p:nvPr/>
          </p:nvSpPr>
          <p:spPr bwMode="auto">
            <a:xfrm>
              <a:off x="5654946" y="3687290"/>
              <a:ext cx="1718693" cy="2350387"/>
            </a:xfrm>
            <a:custGeom>
              <a:avLst/>
              <a:gdLst>
                <a:gd name="T0" fmla="*/ 21 w 148"/>
                <a:gd name="T1" fmla="*/ 132 h 222"/>
                <a:gd name="T2" fmla="*/ 95 w 148"/>
                <a:gd name="T3" fmla="*/ 58 h 222"/>
                <a:gd name="T4" fmla="*/ 39 w 148"/>
                <a:gd name="T5" fmla="*/ 222 h 222"/>
                <a:gd name="T6" fmla="*/ 136 w 148"/>
                <a:gd name="T7" fmla="*/ 106 h 222"/>
                <a:gd name="T8" fmla="*/ 148 w 148"/>
                <a:gd name="T9" fmla="*/ 31 h 222"/>
                <a:gd name="T10" fmla="*/ 21 w 148"/>
                <a:gd name="T11" fmla="*/ 13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22">
                  <a:moveTo>
                    <a:pt x="21" y="132"/>
                  </a:moveTo>
                  <a:cubicBezTo>
                    <a:pt x="30" y="99"/>
                    <a:pt x="57" y="63"/>
                    <a:pt x="95" y="58"/>
                  </a:cubicBezTo>
                  <a:cubicBezTo>
                    <a:pt x="45" y="85"/>
                    <a:pt x="14" y="182"/>
                    <a:pt x="39" y="222"/>
                  </a:cubicBezTo>
                  <a:cubicBezTo>
                    <a:pt x="132" y="198"/>
                    <a:pt x="138" y="131"/>
                    <a:pt x="136" y="106"/>
                  </a:cubicBezTo>
                  <a:cubicBezTo>
                    <a:pt x="133" y="82"/>
                    <a:pt x="129" y="53"/>
                    <a:pt x="148" y="31"/>
                  </a:cubicBezTo>
                  <a:cubicBezTo>
                    <a:pt x="0" y="0"/>
                    <a:pt x="21" y="132"/>
                    <a:pt x="21" y="132"/>
                  </a:cubicBezTo>
                  <a:close/>
                </a:path>
              </a:pathLst>
            </a:custGeom>
            <a:solidFill>
              <a:srgbClr val="F9B530"/>
            </a:solidFill>
            <a:ln>
              <a:noFill/>
            </a:ln>
          </p:spPr>
          <p:txBody>
            <a:bodyPr anchor="t" anchorCtr="0" bIns="22857" compatLnSpc="1" lIns="45715" numCol="1" rIns="45715" tIns="22857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00" lang="ru-RU"/>
            </a:p>
          </p:txBody>
        </p:sp>
        <p:sp>
          <p:nvSpPr>
            <p:cNvPr id="1048720" name="Freeform 22"/>
            <p:cNvSpPr/>
            <p:nvPr/>
          </p:nvSpPr>
          <p:spPr bwMode="auto">
            <a:xfrm>
              <a:off x="4734044" y="2823242"/>
              <a:ext cx="1605425" cy="1405754"/>
            </a:xfrm>
            <a:custGeom>
              <a:avLst/>
              <a:gdLst>
                <a:gd name="T0" fmla="*/ 70 w 138"/>
                <a:gd name="T1" fmla="*/ 31 h 133"/>
                <a:gd name="T2" fmla="*/ 72 w 138"/>
                <a:gd name="T3" fmla="*/ 133 h 133"/>
                <a:gd name="T4" fmla="*/ 90 w 138"/>
                <a:gd name="T5" fmla="*/ 0 h 133"/>
                <a:gd name="T6" fmla="*/ 43 w 138"/>
                <a:gd name="T7" fmla="*/ 86 h 133"/>
                <a:gd name="T8" fmla="*/ 70 w 138"/>
                <a:gd name="T9" fmla="*/ 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3">
                  <a:moveTo>
                    <a:pt x="70" y="31"/>
                  </a:moveTo>
                  <a:cubicBezTo>
                    <a:pt x="70" y="31"/>
                    <a:pt x="54" y="93"/>
                    <a:pt x="72" y="133"/>
                  </a:cubicBezTo>
                  <a:cubicBezTo>
                    <a:pt x="73" y="110"/>
                    <a:pt x="138" y="38"/>
                    <a:pt x="90" y="0"/>
                  </a:cubicBezTo>
                  <a:cubicBezTo>
                    <a:pt x="0" y="13"/>
                    <a:pt x="43" y="86"/>
                    <a:pt x="43" y="86"/>
                  </a:cubicBezTo>
                  <a:cubicBezTo>
                    <a:pt x="47" y="55"/>
                    <a:pt x="70" y="31"/>
                    <a:pt x="70" y="31"/>
                  </a:cubicBezTo>
                  <a:close/>
                </a:path>
              </a:pathLst>
            </a:custGeom>
            <a:solidFill>
              <a:srgbClr val="F9B530"/>
            </a:solidFill>
            <a:ln>
              <a:noFill/>
            </a:ln>
          </p:spPr>
          <p:txBody>
            <a:bodyPr anchor="t" anchorCtr="0" bIns="22857" compatLnSpc="1" lIns="45715" numCol="1" rIns="45715" tIns="22857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00" lang="ru-RU"/>
            </a:p>
          </p:txBody>
        </p:sp>
        <p:sp>
          <p:nvSpPr>
            <p:cNvPr id="1048721" name="Freeform 25"/>
            <p:cNvSpPr/>
            <p:nvPr/>
          </p:nvSpPr>
          <p:spPr bwMode="auto">
            <a:xfrm>
              <a:off x="2025505" y="3615535"/>
              <a:ext cx="1428139" cy="1186386"/>
            </a:xfrm>
            <a:custGeom>
              <a:avLst/>
              <a:gdLst>
                <a:gd name="T0" fmla="*/ 71 w 123"/>
                <a:gd name="T1" fmla="*/ 106 h 112"/>
                <a:gd name="T2" fmla="*/ 67 w 123"/>
                <a:gd name="T3" fmla="*/ 44 h 112"/>
                <a:gd name="T4" fmla="*/ 100 w 123"/>
                <a:gd name="T5" fmla="*/ 112 h 112"/>
                <a:gd name="T6" fmla="*/ 65 w 123"/>
                <a:gd name="T7" fmla="*/ 0 h 112"/>
                <a:gd name="T8" fmla="*/ 71 w 123"/>
                <a:gd name="T9" fmla="*/ 10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12">
                  <a:moveTo>
                    <a:pt x="71" y="106"/>
                  </a:moveTo>
                  <a:cubicBezTo>
                    <a:pt x="56" y="86"/>
                    <a:pt x="67" y="44"/>
                    <a:pt x="67" y="44"/>
                  </a:cubicBezTo>
                  <a:cubicBezTo>
                    <a:pt x="67" y="44"/>
                    <a:pt x="58" y="86"/>
                    <a:pt x="100" y="112"/>
                  </a:cubicBezTo>
                  <a:cubicBezTo>
                    <a:pt x="123" y="76"/>
                    <a:pt x="121" y="24"/>
                    <a:pt x="65" y="0"/>
                  </a:cubicBezTo>
                  <a:cubicBezTo>
                    <a:pt x="65" y="0"/>
                    <a:pt x="0" y="58"/>
                    <a:pt x="71" y="106"/>
                  </a:cubicBezTo>
                  <a:close/>
                </a:path>
              </a:pathLst>
            </a:custGeom>
            <a:solidFill>
              <a:srgbClr val="F9B530"/>
            </a:solidFill>
            <a:ln>
              <a:noFill/>
            </a:ln>
          </p:spPr>
          <p:txBody>
            <a:bodyPr anchor="t" anchorCtr="0" bIns="22857" compatLnSpc="1" lIns="45715" numCol="1" rIns="45715" tIns="22857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00" lang="ru-RU"/>
            </a:p>
          </p:txBody>
        </p:sp>
        <p:sp>
          <p:nvSpPr>
            <p:cNvPr id="1048722" name="Freeform 26"/>
            <p:cNvSpPr/>
            <p:nvPr/>
          </p:nvSpPr>
          <p:spPr bwMode="auto">
            <a:xfrm>
              <a:off x="1242489" y="4999028"/>
              <a:ext cx="1290250" cy="908817"/>
            </a:xfrm>
            <a:custGeom>
              <a:avLst/>
              <a:gdLst>
                <a:gd name="T0" fmla="*/ 67 w 111"/>
                <a:gd name="T1" fmla="*/ 83 h 86"/>
                <a:gd name="T2" fmla="*/ 40 w 111"/>
                <a:gd name="T3" fmla="*/ 33 h 86"/>
                <a:gd name="T4" fmla="*/ 97 w 111"/>
                <a:gd name="T5" fmla="*/ 86 h 86"/>
                <a:gd name="T6" fmla="*/ 26 w 111"/>
                <a:gd name="T7" fmla="*/ 0 h 86"/>
                <a:gd name="T8" fmla="*/ 67 w 111"/>
                <a:gd name="T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86">
                  <a:moveTo>
                    <a:pt x="67" y="83"/>
                  </a:moveTo>
                  <a:cubicBezTo>
                    <a:pt x="33" y="51"/>
                    <a:pt x="40" y="33"/>
                    <a:pt x="40" y="33"/>
                  </a:cubicBezTo>
                  <a:cubicBezTo>
                    <a:pt x="40" y="33"/>
                    <a:pt x="60" y="75"/>
                    <a:pt x="97" y="86"/>
                  </a:cubicBezTo>
                  <a:cubicBezTo>
                    <a:pt x="97" y="86"/>
                    <a:pt x="111" y="10"/>
                    <a:pt x="26" y="0"/>
                  </a:cubicBezTo>
                  <a:cubicBezTo>
                    <a:pt x="0" y="37"/>
                    <a:pt x="32" y="77"/>
                    <a:pt x="67" y="83"/>
                  </a:cubicBezTo>
                  <a:close/>
                </a:path>
              </a:pathLst>
            </a:custGeom>
            <a:solidFill>
              <a:srgbClr val="F9B530"/>
            </a:solidFill>
            <a:ln>
              <a:noFill/>
            </a:ln>
          </p:spPr>
          <p:txBody>
            <a:bodyPr anchor="t" anchorCtr="0" bIns="22857" compatLnSpc="1" lIns="45715" numCol="1" rIns="45715" tIns="22857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00" lang="ru-RU"/>
            </a:p>
          </p:txBody>
        </p:sp>
        <p:sp>
          <p:nvSpPr>
            <p:cNvPr id="1048723" name="Freeform 27"/>
            <p:cNvSpPr/>
            <p:nvPr/>
          </p:nvSpPr>
          <p:spPr bwMode="auto">
            <a:xfrm>
              <a:off x="3906709" y="5178105"/>
              <a:ext cx="802714" cy="890910"/>
            </a:xfrm>
            <a:custGeom>
              <a:avLst/>
              <a:gdLst>
                <a:gd name="T0" fmla="*/ 29 w 69"/>
                <a:gd name="T1" fmla="*/ 84 h 84"/>
                <a:gd name="T2" fmla="*/ 44 w 69"/>
                <a:gd name="T3" fmla="*/ 61 h 84"/>
                <a:gd name="T4" fmla="*/ 42 w 69"/>
                <a:gd name="T5" fmla="*/ 1 h 84"/>
                <a:gd name="T6" fmla="*/ 13 w 69"/>
                <a:gd name="T7" fmla="*/ 57 h 84"/>
                <a:gd name="T8" fmla="*/ 35 w 69"/>
                <a:gd name="T9" fmla="*/ 21 h 84"/>
                <a:gd name="T10" fmla="*/ 29 w 6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84">
                  <a:moveTo>
                    <a:pt x="29" y="84"/>
                  </a:moveTo>
                  <a:cubicBezTo>
                    <a:pt x="29" y="84"/>
                    <a:pt x="34" y="70"/>
                    <a:pt x="44" y="61"/>
                  </a:cubicBezTo>
                  <a:cubicBezTo>
                    <a:pt x="55" y="52"/>
                    <a:pt x="69" y="22"/>
                    <a:pt x="42" y="1"/>
                  </a:cubicBezTo>
                  <a:cubicBezTo>
                    <a:pt x="11" y="0"/>
                    <a:pt x="0" y="40"/>
                    <a:pt x="13" y="57"/>
                  </a:cubicBezTo>
                  <a:cubicBezTo>
                    <a:pt x="13" y="28"/>
                    <a:pt x="35" y="21"/>
                    <a:pt x="35" y="21"/>
                  </a:cubicBezTo>
                  <a:cubicBezTo>
                    <a:pt x="35" y="21"/>
                    <a:pt x="15" y="47"/>
                    <a:pt x="29" y="84"/>
                  </a:cubicBezTo>
                  <a:close/>
                </a:path>
              </a:pathLst>
            </a:custGeom>
            <a:solidFill>
              <a:srgbClr val="F9B530"/>
            </a:solidFill>
            <a:ln>
              <a:noFill/>
            </a:ln>
          </p:spPr>
          <p:txBody>
            <a:bodyPr anchor="t" anchorCtr="0" bIns="22857" compatLnSpc="1" lIns="45715" numCol="1" rIns="45715" tIns="22857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00" lang="ru-RU"/>
            </a:p>
          </p:txBody>
        </p:sp>
        <p:sp>
          <p:nvSpPr>
            <p:cNvPr id="1048724" name="Freeform 28"/>
            <p:cNvSpPr/>
            <p:nvPr/>
          </p:nvSpPr>
          <p:spPr bwMode="auto">
            <a:xfrm>
              <a:off x="4177561" y="5509398"/>
              <a:ext cx="1393668" cy="1710185"/>
            </a:xfrm>
            <a:custGeom>
              <a:avLst/>
              <a:gdLst>
                <a:gd name="T0" fmla="*/ 57 w 120"/>
                <a:gd name="T1" fmla="*/ 0 h 162"/>
                <a:gd name="T2" fmla="*/ 57 w 120"/>
                <a:gd name="T3" fmla="*/ 130 h 162"/>
                <a:gd name="T4" fmla="*/ 59 w 120"/>
                <a:gd name="T5" fmla="*/ 43 h 162"/>
                <a:gd name="T6" fmla="*/ 100 w 120"/>
                <a:gd name="T7" fmla="*/ 162 h 162"/>
                <a:gd name="T8" fmla="*/ 103 w 120"/>
                <a:gd name="T9" fmla="*/ 108 h 162"/>
                <a:gd name="T10" fmla="*/ 57 w 120"/>
                <a:gd name="T11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62">
                  <a:moveTo>
                    <a:pt x="57" y="0"/>
                  </a:moveTo>
                  <a:cubicBezTo>
                    <a:pt x="38" y="8"/>
                    <a:pt x="0" y="84"/>
                    <a:pt x="57" y="130"/>
                  </a:cubicBezTo>
                  <a:cubicBezTo>
                    <a:pt x="47" y="101"/>
                    <a:pt x="59" y="43"/>
                    <a:pt x="59" y="43"/>
                  </a:cubicBezTo>
                  <a:cubicBezTo>
                    <a:pt x="59" y="43"/>
                    <a:pt x="48" y="110"/>
                    <a:pt x="100" y="162"/>
                  </a:cubicBezTo>
                  <a:cubicBezTo>
                    <a:pt x="100" y="162"/>
                    <a:pt x="94" y="138"/>
                    <a:pt x="103" y="108"/>
                  </a:cubicBezTo>
                  <a:cubicBezTo>
                    <a:pt x="112" y="78"/>
                    <a:pt x="120" y="27"/>
                    <a:pt x="57" y="0"/>
                  </a:cubicBezTo>
                  <a:close/>
                </a:path>
              </a:pathLst>
            </a:custGeom>
            <a:solidFill>
              <a:srgbClr val="F9B530"/>
            </a:solidFill>
            <a:ln>
              <a:noFill/>
            </a:ln>
          </p:spPr>
          <p:txBody>
            <a:bodyPr anchor="t" anchorCtr="0" bIns="22857" compatLnSpc="1" lIns="45715" numCol="1" rIns="45715" tIns="22857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900" lang="ru-RU"/>
            </a:p>
          </p:txBody>
        </p:sp>
      </p:grpSp>
      <p:sp>
        <p:nvSpPr>
          <p:cNvPr id="1048725" name="图标"/>
          <p:cNvSpPr/>
          <p:nvPr/>
        </p:nvSpPr>
        <p:spPr bwMode="auto">
          <a:xfrm>
            <a:off x="1510665" y="1828800"/>
            <a:ext cx="483235" cy="562610"/>
          </a:xfrm>
          <a:custGeom>
            <a:avLst/>
            <a:gdLst>
              <a:gd name="T0" fmla="*/ 18 w 187"/>
              <a:gd name="T1" fmla="*/ 103 h 169"/>
              <a:gd name="T2" fmla="*/ 111 w 187"/>
              <a:gd name="T3" fmla="*/ 90 h 169"/>
              <a:gd name="T4" fmla="*/ 0 w 187"/>
              <a:gd name="T5" fmla="*/ 161 h 169"/>
              <a:gd name="T6" fmla="*/ 70 w 187"/>
              <a:gd name="T7" fmla="*/ 160 h 169"/>
              <a:gd name="T8" fmla="*/ 187 w 187"/>
              <a:gd name="T9" fmla="*/ 106 h 169"/>
              <a:gd name="T10" fmla="*/ 18 w 187"/>
              <a:gd name="T11" fmla="*/ 103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7" h="169">
                <a:moveTo>
                  <a:pt x="18" y="103"/>
                </a:moveTo>
                <a:cubicBezTo>
                  <a:pt x="18" y="103"/>
                  <a:pt x="69" y="69"/>
                  <a:pt x="111" y="90"/>
                </a:cubicBezTo>
                <a:cubicBezTo>
                  <a:pt x="17" y="99"/>
                  <a:pt x="0" y="161"/>
                  <a:pt x="0" y="161"/>
                </a:cubicBezTo>
                <a:cubicBezTo>
                  <a:pt x="0" y="161"/>
                  <a:pt x="37" y="150"/>
                  <a:pt x="70" y="160"/>
                </a:cubicBezTo>
                <a:cubicBezTo>
                  <a:pt x="103" y="169"/>
                  <a:pt x="171" y="160"/>
                  <a:pt x="187" y="106"/>
                </a:cubicBezTo>
                <a:cubicBezTo>
                  <a:pt x="84" y="0"/>
                  <a:pt x="18" y="103"/>
                  <a:pt x="18" y="103"/>
                </a:cubicBezTo>
                <a:close/>
              </a:path>
            </a:pathLst>
          </a:custGeom>
          <a:solidFill>
            <a:srgbClr val="F9B530"/>
          </a:solidFill>
          <a:ln>
            <a:noFill/>
          </a:ln>
        </p:spPr>
        <p:txBody>
          <a:bodyPr anchor="t" anchorCtr="0" bIns="22857" compatLnSpc="1" lIns="45715" numCol="1" rIns="45715" tIns="22857" vert="horz" wrap="square"/>
          <a:lstStyle>
            <a:defPPr>
              <a:defRPr lang="zh-CN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900" lang="ru-RU"/>
          </a:p>
        </p:txBody>
      </p:sp>
      <p:sp>
        <p:nvSpPr>
          <p:cNvPr id="1048726" name="图标"/>
          <p:cNvSpPr/>
          <p:nvPr/>
        </p:nvSpPr>
        <p:spPr bwMode="auto">
          <a:xfrm>
            <a:off x="1452880" y="4548505"/>
            <a:ext cx="483235" cy="562610"/>
          </a:xfrm>
          <a:custGeom>
            <a:avLst/>
            <a:gdLst>
              <a:gd name="T0" fmla="*/ 18 w 187"/>
              <a:gd name="T1" fmla="*/ 103 h 169"/>
              <a:gd name="T2" fmla="*/ 111 w 187"/>
              <a:gd name="T3" fmla="*/ 90 h 169"/>
              <a:gd name="T4" fmla="*/ 0 w 187"/>
              <a:gd name="T5" fmla="*/ 161 h 169"/>
              <a:gd name="T6" fmla="*/ 70 w 187"/>
              <a:gd name="T7" fmla="*/ 160 h 169"/>
              <a:gd name="T8" fmla="*/ 187 w 187"/>
              <a:gd name="T9" fmla="*/ 106 h 169"/>
              <a:gd name="T10" fmla="*/ 18 w 187"/>
              <a:gd name="T11" fmla="*/ 103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7" h="169">
                <a:moveTo>
                  <a:pt x="18" y="103"/>
                </a:moveTo>
                <a:cubicBezTo>
                  <a:pt x="18" y="103"/>
                  <a:pt x="69" y="69"/>
                  <a:pt x="111" y="90"/>
                </a:cubicBezTo>
                <a:cubicBezTo>
                  <a:pt x="17" y="99"/>
                  <a:pt x="0" y="161"/>
                  <a:pt x="0" y="161"/>
                </a:cubicBezTo>
                <a:cubicBezTo>
                  <a:pt x="0" y="161"/>
                  <a:pt x="37" y="150"/>
                  <a:pt x="70" y="160"/>
                </a:cubicBezTo>
                <a:cubicBezTo>
                  <a:pt x="103" y="169"/>
                  <a:pt x="171" y="160"/>
                  <a:pt x="187" y="106"/>
                </a:cubicBezTo>
                <a:cubicBezTo>
                  <a:pt x="84" y="0"/>
                  <a:pt x="18" y="103"/>
                  <a:pt x="18" y="103"/>
                </a:cubicBezTo>
                <a:close/>
              </a:path>
            </a:pathLst>
          </a:custGeom>
          <a:solidFill>
            <a:srgbClr val="F9B530"/>
          </a:solidFill>
          <a:ln>
            <a:noFill/>
          </a:ln>
        </p:spPr>
        <p:txBody>
          <a:bodyPr anchor="t" anchorCtr="0" bIns="22857" compatLnSpc="1" lIns="45715" numCol="1" rIns="45715" tIns="22857" vert="horz" wrap="square"/>
          <a:lstStyle>
            <a:defPPr>
              <a:defRPr lang="zh-CN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900" lang="ru-RU"/>
          </a:p>
        </p:txBody>
      </p:sp>
      <p:sp>
        <p:nvSpPr>
          <p:cNvPr id="1048727" name="文本框"/>
          <p:cNvSpPr txBox="1"/>
          <p:nvPr/>
        </p:nvSpPr>
        <p:spPr>
          <a:xfrm>
            <a:off x="2300605" y="1663700"/>
            <a:ext cx="2170430" cy="460375"/>
          </a:xfrm>
          <a:prstGeom prst="rect"/>
          <a:noFill/>
        </p:spPr>
        <p:txBody>
          <a:bodyPr rtlCol="0" wrap="square">
            <a:spAutoFit/>
          </a:bodyPr>
          <a:p>
            <a:pPr algn="l"/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觉察</a:t>
            </a:r>
            <a:endParaRPr altLang="en-US" dirty="0" sz="2400" lang="zh-CN">
              <a:solidFill>
                <a:srgbClr val="AD7940"/>
              </a:solidFill>
              <a:effectLst/>
              <a:latin typeface="华康古籍银杏W3" panose="02020309000000000000" charset="-122"/>
              <a:ea typeface="华康古籍银杏W3" panose="02020309000000000000" charset="-122"/>
            </a:endParaRPr>
          </a:p>
        </p:txBody>
      </p:sp>
      <p:sp>
        <p:nvSpPr>
          <p:cNvPr id="1048728" name="文本框"/>
          <p:cNvSpPr txBox="1"/>
          <p:nvPr/>
        </p:nvSpPr>
        <p:spPr>
          <a:xfrm>
            <a:off x="2289175" y="4349115"/>
            <a:ext cx="2170430" cy="802640"/>
          </a:xfrm>
          <a:prstGeom prst="rect"/>
          <a:noFill/>
        </p:spPr>
        <p:txBody>
          <a:bodyPr rtlCol="0" wrap="square">
            <a:spAutoFit/>
          </a:bodyPr>
          <a:p>
            <a:pPr algn="l"/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修行</a:t>
            </a:r>
            <a:endParaRPr altLang="en-US" dirty="0" sz="2400" lang="zh-CN">
              <a:solidFill>
                <a:srgbClr val="AD7940"/>
              </a:solidFill>
              <a:effectLst/>
              <a:latin typeface="华康古籍银杏W3" panose="02020309000000000000" charset="-122"/>
              <a:ea typeface="华康古籍银杏W3" panose="02020309000000000000" charset="-122"/>
            </a:endParaRPr>
          </a:p>
          <a:p>
            <a:pPr algn="l"/>
            <a:endParaRPr altLang="en-US" dirty="0" sz="2400" lang="zh-CN">
              <a:solidFill>
                <a:srgbClr val="AD7940"/>
              </a:solidFill>
              <a:effectLst/>
              <a:latin typeface="华康古籍银杏W3" panose="02020309000000000000" charset="-122"/>
              <a:ea typeface="华康古籍银杏W3" panose="02020309000000000000" charset="-122"/>
            </a:endParaRPr>
          </a:p>
        </p:txBody>
      </p:sp>
      <p:cxnSp>
        <p:nvCxnSpPr>
          <p:cNvPr id="3145729" name="直接连接符 1"/>
          <p:cNvCxnSpPr>
            <a:cxnSpLocks/>
          </p:cNvCxnSpPr>
          <p:nvPr/>
        </p:nvCxnSpPr>
        <p:spPr>
          <a:xfrm>
            <a:off x="1637665" y="3750310"/>
            <a:ext cx="3940810" cy="0"/>
          </a:xfrm>
          <a:prstGeom prst="line"/>
          <a:ln w="28575">
            <a:solidFill>
              <a:srgbClr val="AD7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29" name="文本框 5"/>
          <p:cNvSpPr txBox="1"/>
          <p:nvPr/>
        </p:nvSpPr>
        <p:spPr>
          <a:xfrm>
            <a:off x="2340610" y="2139315"/>
            <a:ext cx="3237865" cy="624840"/>
          </a:xfrm>
          <a:prstGeom prst="rect"/>
          <a:noFill/>
        </p:spPr>
        <p:txBody>
          <a:bodyPr rtlCol="0" wrap="square">
            <a:spAutoFit/>
          </a:bodyPr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觉察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之前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，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每件事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都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是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烦恼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。</a:t>
            </a:r>
            <a:endParaRPr altLang="en-US" sz="1200" lang="zh-CN"/>
          </a:p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觉察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之后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，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每件事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都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是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阶梯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。</a:t>
            </a:r>
            <a:endParaRPr altLang="en-US" sz="1200" lang="zh-CN"/>
          </a:p>
        </p:txBody>
      </p:sp>
      <p:sp>
        <p:nvSpPr>
          <p:cNvPr id="1048730" name="文本框 3"/>
          <p:cNvSpPr txBox="1"/>
          <p:nvPr/>
        </p:nvSpPr>
        <p:spPr>
          <a:xfrm>
            <a:off x="2340610" y="4831080"/>
            <a:ext cx="3237865" cy="624839"/>
          </a:xfrm>
          <a:prstGeom prst="rect"/>
          <a:noFill/>
        </p:spPr>
        <p:txBody>
          <a:bodyPr rtlCol="0" wrap="square">
            <a:spAutoFit/>
          </a:bodyPr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修行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，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不是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一件事</a:t>
            </a:r>
            <a:endParaRPr altLang="en-US" sz="1200" lang="zh-CN"/>
          </a:p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修行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，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是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每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一件事</a:t>
            </a:r>
            <a:endParaRPr altLang="en-US" sz="1200" lang="zh-CN"/>
          </a:p>
        </p:txBody>
      </p:sp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tile algn="l" flip="none" sx="100000" sy="100000" tx="0" ty="0"/>
        </a:blipFill>
        <a:effectLst/>
      </p:bgPr>
    </p:bg>
    <p:spTree>
      <p:nvGrpSpPr>
        <p:cNvPr id="55" name=""/>
        <p:cNvGrpSpPr/>
        <p:nvPr/>
      </p:nvGrpSpPr>
      <p:grpSpPr>
        <a:xfrm/>
      </p:grpSpPr>
      <p:sp>
        <p:nvSpPr>
          <p:cNvPr id="1048731" name="泪滴形 68"/>
          <p:cNvSpPr/>
          <p:nvPr>
            <p:custDataLst>
              <p:tags r:id="rId2"/>
            </p:custDataLst>
          </p:nvPr>
        </p:nvSpPr>
        <p:spPr>
          <a:xfrm rot="15240000">
            <a:off x="4804410" y="2817495"/>
            <a:ext cx="1101725" cy="1101725"/>
          </a:xfrm>
          <a:prstGeom prst="teardrop">
            <a:avLst>
              <a:gd name="adj" fmla="val 200000"/>
            </a:avLst>
          </a:prstGeom>
          <a:solidFill>
            <a:srgbClr val="F49334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lastClr="FFFFFF" val="window"/>
          </a:fontRef>
        </p:style>
        <p:txBody>
          <a:bodyPr anchor="ctr" bIns="45720" lIns="91440" rIns="91440" tIns="45720" wrap="square">
            <a:normAutofit/>
          </a:bodyPr>
          <a:p>
            <a:pPr algn="ctr"/>
            <a:endParaRPr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048732" name="文本框 69"/>
          <p:cNvSpPr txBox="1"/>
          <p:nvPr>
            <p:custDataLst>
              <p:tags r:id="rId3"/>
            </p:custDataLst>
          </p:nvPr>
        </p:nvSpPr>
        <p:spPr>
          <a:xfrm rot="17940000">
            <a:off x="4816475" y="3011805"/>
            <a:ext cx="469265" cy="403860"/>
          </a:xfrm>
          <a:prstGeom prst="rect"/>
          <a:noFill/>
        </p:spPr>
        <p:txBody>
          <a:bodyPr bIns="45720" lIns="91440" rIns="91440" tIns="45720" wrap="square">
            <a:normAutofit/>
          </a:bodyPr>
          <a:p>
            <a:pPr algn="ctr"/>
            <a:endParaRPr altLang="zh-CN" b="1" dirty="0" sz="2000" lang="en-US">
              <a:solidFill>
                <a:sysClr lastClr="FFFFFF" val="window"/>
              </a:solidFill>
            </a:endParaRPr>
          </a:p>
        </p:txBody>
      </p:sp>
      <p:sp>
        <p:nvSpPr>
          <p:cNvPr id="1048733" name="泪滴形 57"/>
          <p:cNvSpPr/>
          <p:nvPr>
            <p:custDataLst>
              <p:tags r:id="rId4"/>
            </p:custDataLst>
          </p:nvPr>
        </p:nvSpPr>
        <p:spPr>
          <a:xfrm rot="840000">
            <a:off x="6511925" y="2760345"/>
            <a:ext cx="1101725" cy="1101725"/>
          </a:xfrm>
          <a:prstGeom prst="teardrop">
            <a:avLst>
              <a:gd name="adj" fmla="val 200000"/>
            </a:avLst>
          </a:prstGeom>
          <a:solidFill>
            <a:srgbClr val="F8B02F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lastClr="FFFFFF" val="window"/>
          </a:fontRef>
        </p:style>
        <p:txBody>
          <a:bodyPr anchor="ctr" bIns="45720" lIns="91440" rIns="91440" tIns="45720" wrap="square">
            <a:normAutofit/>
          </a:bodyPr>
          <a:p>
            <a:pPr algn="ctr"/>
            <a:endParaRPr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048734" name="泪滴形 60"/>
          <p:cNvSpPr/>
          <p:nvPr>
            <p:custDataLst>
              <p:tags r:id="rId5"/>
            </p:custDataLst>
          </p:nvPr>
        </p:nvSpPr>
        <p:spPr>
          <a:xfrm rot="8040000">
            <a:off x="5669280" y="4278630"/>
            <a:ext cx="1101725" cy="1101725"/>
          </a:xfrm>
          <a:prstGeom prst="teardrop">
            <a:avLst>
              <a:gd name="adj" fmla="val 200000"/>
            </a:avLst>
          </a:prstGeom>
          <a:solidFill>
            <a:srgbClr val="AD7940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lastClr="FFFFFF" val="window"/>
          </a:fontRef>
        </p:style>
        <p:txBody>
          <a:bodyPr anchor="ctr" bIns="45720" lIns="91440" rIns="91440" tIns="45720" wrap="square">
            <a:normAutofit/>
          </a:bodyPr>
          <a:p>
            <a:pPr algn="ctr"/>
            <a:endParaRPr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048735" name="椭圆 15"/>
          <p:cNvSpPr/>
          <p:nvPr>
            <p:custDataLst>
              <p:tags r:id="rId6"/>
            </p:custDataLst>
          </p:nvPr>
        </p:nvSpPr>
        <p:spPr>
          <a:xfrm rot="17940000">
            <a:off x="5468620" y="3101340"/>
            <a:ext cx="1479550" cy="1480185"/>
          </a:xfrm>
          <a:prstGeom prst="ellipse"/>
          <a:solidFill>
            <a:sysClr lastClr="FFFFFF" val="window">
              <a:alpha val="48000"/>
            </a:sys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lastClr="FFFFFF" val="window"/>
          </a:fontRef>
        </p:style>
        <p:txBody>
          <a:bodyPr anchor="ctr" bIns="45720" lIns="91440" rIns="91440" tIns="45720" wrap="square">
            <a:normAutofit/>
          </a:bodyPr>
          <a:p>
            <a:pPr algn="ctr"/>
          </a:p>
        </p:txBody>
      </p:sp>
      <p:sp>
        <p:nvSpPr>
          <p:cNvPr id="1048736" name="椭圆 16"/>
          <p:cNvSpPr/>
          <p:nvPr>
            <p:custDataLst>
              <p:tags r:id="rId7"/>
            </p:custDataLst>
          </p:nvPr>
        </p:nvSpPr>
        <p:spPr>
          <a:xfrm rot="17940000">
            <a:off x="5664200" y="3296920"/>
            <a:ext cx="1087755" cy="1088390"/>
          </a:xfrm>
          <a:prstGeom prst="ellipse"/>
          <a:solidFill>
            <a:sysClr lastClr="FFFFFF" val="window">
              <a:alpha val="48000"/>
            </a:sys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lastClr="FFFFFF" val="window"/>
          </a:fontRef>
        </p:style>
        <p:txBody>
          <a:bodyPr anchor="ctr" bIns="45720" lIns="91440" rIns="91440" tIns="45720" wrap="square">
            <a:normAutofit/>
          </a:bodyPr>
          <a:p>
            <a:pPr algn="ctr"/>
          </a:p>
        </p:txBody>
      </p:sp>
      <p:sp>
        <p:nvSpPr>
          <p:cNvPr id="1048737" name="椭圆 18"/>
          <p:cNvSpPr/>
          <p:nvPr>
            <p:custDataLst>
              <p:tags r:id="rId8"/>
            </p:custDataLst>
          </p:nvPr>
        </p:nvSpPr>
        <p:spPr>
          <a:xfrm rot="17940000">
            <a:off x="5807075" y="3439160"/>
            <a:ext cx="803275" cy="803275"/>
          </a:xfrm>
          <a:prstGeom prst="ellipse"/>
          <a:solidFill>
            <a:srgbClr val="FCD63F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lastClr="FFFFFF" val="window"/>
          </a:fontRef>
        </p:style>
        <p:txBody>
          <a:bodyPr anchor="ctr" bIns="45720" lIns="91440" rIns="91440" tIns="45720" wrap="square">
            <a:normAutofit/>
          </a:bodyPr>
          <a:p>
            <a:pPr algn="ctr"/>
          </a:p>
        </p:txBody>
      </p:sp>
      <p:sp>
        <p:nvSpPr>
          <p:cNvPr id="1048738" name="任意多边形 17"/>
          <p:cNvSpPr/>
          <p:nvPr>
            <p:custDataLst>
              <p:tags r:id="rId9"/>
            </p:custDataLst>
          </p:nvPr>
        </p:nvSpPr>
        <p:spPr bwMode="auto">
          <a:xfrm rot="17940000">
            <a:off x="6005195" y="3645535"/>
            <a:ext cx="406400" cy="391160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ysClr lastClr="FFFFFF" val="window"/>
          </a:solidFill>
          <a:ln>
            <a:noFill/>
          </a:ln>
        </p:spPr>
        <p:txBody>
          <a:bodyPr/>
          <a:p>
            <a:endParaRPr altLang="en-US" lang="zh-CN"/>
          </a:p>
        </p:txBody>
      </p:sp>
      <p:sp>
        <p:nvSpPr>
          <p:cNvPr id="1048739" name="文本框"/>
          <p:cNvSpPr txBox="1"/>
          <p:nvPr/>
        </p:nvSpPr>
        <p:spPr>
          <a:xfrm>
            <a:off x="5374005" y="1052195"/>
            <a:ext cx="1478280" cy="460375"/>
          </a:xfrm>
          <a:prstGeom prst="rect"/>
          <a:noFill/>
        </p:spPr>
        <p:txBody>
          <a:bodyPr rtlCol="0" wrap="square">
            <a:spAutoFit/>
          </a:bodyPr>
          <a:p>
            <a:pPr algn="dist"/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放下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执着</a:t>
            </a:r>
            <a:endParaRPr altLang="en-US" dirty="0" sz="2400" lang="zh-CN">
              <a:solidFill>
                <a:srgbClr val="AD7940"/>
              </a:solidFill>
              <a:effectLst/>
              <a:latin typeface="华康古籍银杏W3" panose="02020309000000000000" charset="-122"/>
              <a:ea typeface="华康古籍银杏W3" panose="02020309000000000000" charset="-122"/>
            </a:endParaRPr>
          </a:p>
        </p:txBody>
      </p:sp>
      <p:sp>
        <p:nvSpPr>
          <p:cNvPr id="1048740" name="文本框"/>
          <p:cNvSpPr txBox="1"/>
          <p:nvPr/>
        </p:nvSpPr>
        <p:spPr>
          <a:xfrm>
            <a:off x="8897620" y="3223895"/>
            <a:ext cx="1478280" cy="460375"/>
          </a:xfrm>
          <a:prstGeom prst="rect"/>
          <a:noFill/>
        </p:spPr>
        <p:txBody>
          <a:bodyPr rtlCol="0" wrap="square">
            <a:spAutoFit/>
          </a:bodyPr>
          <a:p>
            <a:pPr algn="dist"/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放下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执着</a:t>
            </a:r>
            <a:endParaRPr altLang="en-US" dirty="0" sz="2400" lang="zh-CN">
              <a:solidFill>
                <a:srgbClr val="AD7940"/>
              </a:solidFill>
              <a:effectLst/>
              <a:latin typeface="华康古籍银杏W3" panose="02020309000000000000" charset="-122"/>
              <a:ea typeface="华康古籍银杏W3" panose="02020309000000000000" charset="-122"/>
            </a:endParaRPr>
          </a:p>
        </p:txBody>
      </p:sp>
      <p:sp>
        <p:nvSpPr>
          <p:cNvPr id="1048741" name="文本框"/>
          <p:cNvSpPr txBox="1"/>
          <p:nvPr/>
        </p:nvSpPr>
        <p:spPr>
          <a:xfrm>
            <a:off x="1745615" y="3223895"/>
            <a:ext cx="1478280" cy="460375"/>
          </a:xfrm>
          <a:prstGeom prst="rect"/>
          <a:noFill/>
        </p:spPr>
        <p:txBody>
          <a:bodyPr rtlCol="0" wrap="square">
            <a:spAutoFit/>
          </a:bodyPr>
          <a:p>
            <a:pPr algn="dist"/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放下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执着</a:t>
            </a:r>
            <a:endParaRPr altLang="en-US" dirty="0" sz="2400" lang="zh-CN">
              <a:solidFill>
                <a:srgbClr val="AD7940"/>
              </a:solidFill>
              <a:effectLst/>
              <a:latin typeface="华康古籍银杏W3" panose="02020309000000000000" charset="-122"/>
              <a:ea typeface="华康古籍银杏W3" panose="02020309000000000000" charset="-122"/>
            </a:endParaRPr>
          </a:p>
        </p:txBody>
      </p:sp>
      <p:sp>
        <p:nvSpPr>
          <p:cNvPr id="1048742" name="文本框 5"/>
          <p:cNvSpPr txBox="1"/>
          <p:nvPr/>
        </p:nvSpPr>
        <p:spPr>
          <a:xfrm>
            <a:off x="4494530" y="1512570"/>
            <a:ext cx="3237865" cy="624839"/>
          </a:xfrm>
          <a:prstGeom prst="rect"/>
          <a:noFill/>
        </p:spPr>
        <p:txBody>
          <a:bodyPr rtlCol="0" wrap="square">
            <a:spAutoFit/>
          </a:bodyPr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在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被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风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吹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乱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的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湖水中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，</a:t>
            </a:r>
            <a:endParaRPr altLang="en-US" sz="1200" lang="zh-CN"/>
          </a:p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人不能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看清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自己的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面孔</a:t>
            </a:r>
            <a:endParaRPr altLang="en-US" sz="1200" lang="zh-CN"/>
          </a:p>
        </p:txBody>
      </p:sp>
      <p:sp>
        <p:nvSpPr>
          <p:cNvPr id="1048743" name="文本框 1"/>
          <p:cNvSpPr txBox="1"/>
          <p:nvPr/>
        </p:nvSpPr>
        <p:spPr>
          <a:xfrm>
            <a:off x="8018145" y="3684270"/>
            <a:ext cx="3237865" cy="358141"/>
          </a:xfrm>
          <a:prstGeom prst="rect"/>
          <a:noFill/>
        </p:spPr>
        <p:txBody>
          <a:bodyPr rtlCol="0" wrap="square">
            <a:spAutoFit/>
          </a:bodyPr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真相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就在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觉察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之中</a:t>
            </a:r>
            <a:endParaRPr altLang="en-US" sz="1200" lang="zh-CN"/>
          </a:p>
        </p:txBody>
      </p:sp>
      <p:sp>
        <p:nvSpPr>
          <p:cNvPr id="1048744" name="文本框 2"/>
          <p:cNvSpPr txBox="1"/>
          <p:nvPr/>
        </p:nvSpPr>
        <p:spPr>
          <a:xfrm>
            <a:off x="866140" y="3684270"/>
            <a:ext cx="3237865" cy="1691640"/>
          </a:xfrm>
          <a:prstGeom prst="rect"/>
          <a:noFill/>
        </p:spPr>
        <p:txBody>
          <a:bodyPr rtlCol="0" wrap="square">
            <a:spAutoFit/>
          </a:bodyPr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转移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执着</a:t>
            </a:r>
            <a:endParaRPr altLang="en-US" sz="1200" lang="zh-CN"/>
          </a:p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向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内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求</a:t>
            </a:r>
            <a:endParaRPr altLang="en-US" sz="1200" lang="zh-CN"/>
          </a:p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明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事理</a:t>
            </a:r>
            <a:endParaRPr altLang="en-US" sz="1200" lang="zh-CN"/>
          </a:p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找到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人生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的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使命</a:t>
            </a:r>
            <a:endParaRPr altLang="en-US" sz="1200" lang="zh-CN"/>
          </a:p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纯粹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利他</a:t>
            </a:r>
            <a:endParaRPr altLang="en-US" sz="1200" lang="zh-CN"/>
          </a:p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了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知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真相</a:t>
            </a:r>
            <a:endParaRPr altLang="en-US" sz="1200" lang="zh-CN"/>
          </a:p>
        </p:txBody>
      </p:sp>
    </p:spTree>
    <p:custDataLst>
      <p:tags r:id="rId10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tile algn="l" flip="none" sx="100000" sy="100000" tx="0" ty="0"/>
        </a:blipFill>
        <a:effectLst/>
      </p:bgPr>
    </p:bg>
    <p:spTree>
      <p:nvGrpSpPr>
        <p:cNvPr id="56" name=""/>
        <p:cNvGrpSpPr/>
        <p:nvPr/>
      </p:nvGrpSpPr>
      <p:grpSpPr>
        <a:xfrm/>
      </p:grpSpPr>
      <p:sp>
        <p:nvSpPr>
          <p:cNvPr id="1048745" name="椭圆 2"/>
          <p:cNvSpPr/>
          <p:nvPr/>
        </p:nvSpPr>
        <p:spPr>
          <a:xfrm>
            <a:off x="2442845" y="1783080"/>
            <a:ext cx="1270635" cy="1239520"/>
          </a:xfrm>
          <a:prstGeom prst="ellipse"/>
          <a:solidFill>
            <a:srgbClr val="F9B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zh-CN" lang="en-US">
              <a:solidFill>
                <a:schemeClr val="bg1"/>
              </a:solidFill>
            </a:endParaRPr>
          </a:p>
        </p:txBody>
      </p:sp>
      <p:sp>
        <p:nvSpPr>
          <p:cNvPr id="1048746" name="弧形 9"/>
          <p:cNvSpPr/>
          <p:nvPr/>
        </p:nvSpPr>
        <p:spPr>
          <a:xfrm>
            <a:off x="1844675" y="1245235"/>
            <a:ext cx="2442210" cy="2380615"/>
          </a:xfrm>
          <a:prstGeom prst="arc">
            <a:avLst>
              <a:gd name="adj1" fmla="val 10993053"/>
              <a:gd name="adj2" fmla="val 0"/>
            </a:avLst>
          </a:prstGeom>
          <a:ln w="25400">
            <a:solidFill>
              <a:srgbClr val="F39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altLang="en-US" lang="zh-CN"/>
          </a:p>
        </p:txBody>
      </p:sp>
      <p:pic>
        <p:nvPicPr>
          <p:cNvPr id="2097177" name="图片 6" descr="3633379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632710" y="1878330"/>
            <a:ext cx="891540" cy="891540"/>
          </a:xfrm>
          <a:prstGeom prst="rect"/>
        </p:spPr>
      </p:pic>
      <p:sp>
        <p:nvSpPr>
          <p:cNvPr id="1048747" name="椭圆 7"/>
          <p:cNvSpPr/>
          <p:nvPr/>
        </p:nvSpPr>
        <p:spPr>
          <a:xfrm>
            <a:off x="8559165" y="1783080"/>
            <a:ext cx="1270635" cy="1239520"/>
          </a:xfrm>
          <a:prstGeom prst="ellipse"/>
          <a:solidFill>
            <a:srgbClr val="F9B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zh-CN" lang="en-US">
              <a:solidFill>
                <a:schemeClr val="bg1"/>
              </a:solidFill>
            </a:endParaRPr>
          </a:p>
        </p:txBody>
      </p:sp>
      <p:sp>
        <p:nvSpPr>
          <p:cNvPr id="1048748" name="弧形 8"/>
          <p:cNvSpPr/>
          <p:nvPr/>
        </p:nvSpPr>
        <p:spPr>
          <a:xfrm>
            <a:off x="7960995" y="1245235"/>
            <a:ext cx="2442210" cy="2380615"/>
          </a:xfrm>
          <a:prstGeom prst="arc">
            <a:avLst>
              <a:gd name="adj1" fmla="val 10993053"/>
              <a:gd name="adj2" fmla="val 0"/>
            </a:avLst>
          </a:prstGeom>
          <a:ln w="25400">
            <a:solidFill>
              <a:srgbClr val="F39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altLang="en-US" lang="zh-CN"/>
          </a:p>
        </p:txBody>
      </p:sp>
      <p:pic>
        <p:nvPicPr>
          <p:cNvPr id="2097178" name="图片 10" descr="3633379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749030" y="1878330"/>
            <a:ext cx="891540" cy="891540"/>
          </a:xfrm>
          <a:prstGeom prst="rect"/>
        </p:spPr>
      </p:pic>
      <p:sp>
        <p:nvSpPr>
          <p:cNvPr id="1048749" name="文本框"/>
          <p:cNvSpPr txBox="1"/>
          <p:nvPr/>
        </p:nvSpPr>
        <p:spPr>
          <a:xfrm>
            <a:off x="2197735" y="3331210"/>
            <a:ext cx="2993274" cy="510540"/>
          </a:xfrm>
          <a:prstGeom prst="rect"/>
          <a:noFill/>
        </p:spPr>
        <p:txBody>
          <a:bodyPr rtlCol="0" wrap="square">
            <a:spAutoFit/>
          </a:bodyPr>
          <a:p>
            <a:pPr algn="dist"/>
            <a:r>
              <a:rPr altLang="en-US" dirty="0" sz="28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关于</a:t>
            </a:r>
            <a:r>
              <a:rPr altLang="en-US" dirty="0" sz="28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必经</a:t>
            </a:r>
            <a:r>
              <a:rPr altLang="en-US" dirty="0" sz="28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之路</a:t>
            </a:r>
            <a:endParaRPr altLang="en-US" dirty="0" sz="2800" lang="zh-CN">
              <a:solidFill>
                <a:srgbClr val="AD7940"/>
              </a:solidFill>
              <a:effectLst/>
              <a:latin typeface="华康古籍银杏W3" panose="02020309000000000000" charset="-122"/>
              <a:ea typeface="华康古籍银杏W3" panose="02020309000000000000" charset="-122"/>
            </a:endParaRPr>
          </a:p>
        </p:txBody>
      </p:sp>
      <p:sp>
        <p:nvSpPr>
          <p:cNvPr id="1048750" name="文本框文本框"/>
          <p:cNvSpPr txBox="1"/>
          <p:nvPr/>
        </p:nvSpPr>
        <p:spPr>
          <a:xfrm>
            <a:off x="8326755" y="3331210"/>
            <a:ext cx="3178002" cy="510540"/>
          </a:xfrm>
          <a:prstGeom prst="rect"/>
          <a:noFill/>
        </p:spPr>
        <p:txBody>
          <a:bodyPr rtlCol="0" wrap="square">
            <a:spAutoFit/>
          </a:bodyPr>
          <a:p>
            <a:pPr algn="dist"/>
            <a:r>
              <a:rPr altLang="en-US" dirty="0" sz="28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必经</a:t>
            </a:r>
            <a:r>
              <a:rPr altLang="en-US" dirty="0" sz="28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之路</a:t>
            </a:r>
            <a:r>
              <a:rPr altLang="en-US" dirty="0" sz="28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理念</a:t>
            </a:r>
            <a:endParaRPr altLang="en-US" dirty="0" sz="2800" lang="zh-CN">
              <a:solidFill>
                <a:srgbClr val="AD7940"/>
              </a:solidFill>
              <a:effectLst/>
              <a:latin typeface="华康古籍银杏W3" panose="02020309000000000000" charset="-122"/>
              <a:ea typeface="华康古籍银杏W3" panose="02020309000000000000" charset="-122"/>
            </a:endParaRPr>
          </a:p>
        </p:txBody>
      </p:sp>
      <p:cxnSp>
        <p:nvCxnSpPr>
          <p:cNvPr id="3145730" name="直接连接符 17"/>
          <p:cNvCxnSpPr>
            <a:cxnSpLocks/>
          </p:cNvCxnSpPr>
          <p:nvPr/>
        </p:nvCxnSpPr>
        <p:spPr>
          <a:xfrm>
            <a:off x="6160135" y="1468120"/>
            <a:ext cx="11430" cy="4248000"/>
          </a:xfrm>
          <a:prstGeom prst="line"/>
          <a:ln w="28575" cmpd="sng">
            <a:solidFill>
              <a:srgbClr val="AD753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51" name="文本框 1"/>
          <p:cNvSpPr txBox="1"/>
          <p:nvPr/>
        </p:nvSpPr>
        <p:spPr>
          <a:xfrm>
            <a:off x="7571105" y="3914775"/>
            <a:ext cx="3248025" cy="1615440"/>
          </a:xfrm>
          <a:prstGeom prst="rect"/>
          <a:noFill/>
        </p:spPr>
        <p:txBody>
          <a:bodyPr rtlCol="0" wrap="square">
            <a:spAutoFit/>
          </a:bodyPr>
          <a:p>
            <a:pPr algn="l">
              <a:lnSpc>
                <a:spcPct val="150000"/>
              </a:lnSpc>
            </a:pP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必经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之路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是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一个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可以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免费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领取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心经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纸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的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组织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。</a:t>
            </a:r>
            <a:endParaRPr altLang="en-US" sz="1400" lang="zh-CN">
              <a:latin typeface="思源黑体旧字形 Light" panose="020B0300000000000000" charset="-128"/>
              <a:ea typeface="思源黑体旧字形 Light" panose="020B0300000000000000" charset="-128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是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一个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倡导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大家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抄经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的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组织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。</a:t>
            </a:r>
            <a:endParaRPr altLang="en-US" sz="1400" lang="zh-CN">
              <a:latin typeface="思源黑体旧字形 Light" panose="020B0300000000000000" charset="-128"/>
              <a:ea typeface="思源黑体旧字形 Light" panose="020B0300000000000000" charset="-128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是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一个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引导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大家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在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生活中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修行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，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帮助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大家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减少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烦恼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增加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智慧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的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公益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组织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。</a:t>
            </a:r>
            <a:endParaRPr altLang="en-US" sz="1400" lang="zh-CN">
              <a:latin typeface="思源黑体旧字形 Light" panose="020B0300000000000000" charset="-128"/>
              <a:ea typeface="思源黑体旧字形 Light" panose="020B0300000000000000" charset="-128"/>
              <a:sym typeface="+mn-ea"/>
            </a:endParaRPr>
          </a:p>
        </p:txBody>
      </p:sp>
      <p:sp>
        <p:nvSpPr>
          <p:cNvPr id="1048752" name="文本框 3"/>
          <p:cNvSpPr txBox="1"/>
          <p:nvPr/>
        </p:nvSpPr>
        <p:spPr>
          <a:xfrm>
            <a:off x="1409065" y="3914775"/>
            <a:ext cx="3248025" cy="2529840"/>
          </a:xfrm>
          <a:prstGeom prst="rect"/>
          <a:noFill/>
        </p:spPr>
        <p:txBody>
          <a:bodyPr rtlCol="0" wrap="square">
            <a:spAutoFit/>
          </a:bodyPr>
          <a:p>
            <a:pPr algn="l">
              <a:lnSpc>
                <a:spcPct val="150000"/>
              </a:lnSpc>
            </a:pP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必经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之路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成立于</a:t>
            </a:r>
            <a:r>
              <a:rPr altLang="zh-CN" sz="1400" lang="en-US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2</a:t>
            </a:r>
            <a:r>
              <a:rPr altLang="zh-CN" sz="1400" lang="en-US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0</a:t>
            </a:r>
            <a:r>
              <a:rPr altLang="zh-CN" sz="1400" lang="en-US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1</a:t>
            </a:r>
            <a:r>
              <a:rPr altLang="zh-CN" sz="1400" lang="en-US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6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年</a:t>
            </a:r>
            <a:r>
              <a:rPr altLang="zh-CN" sz="1400" lang="en-US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1</a:t>
            </a:r>
            <a:r>
              <a:rPr altLang="zh-CN" sz="1400" lang="en-US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0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月</a:t>
            </a:r>
            <a:r>
              <a:rPr altLang="zh-CN" sz="1400" lang="en-US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2</a:t>
            </a:r>
            <a:r>
              <a:rPr altLang="zh-CN" sz="1400" lang="en-US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4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日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。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缘起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创始人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鬼脚七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发愿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抄写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一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亿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部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心经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。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后来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采取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线下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智慧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栈</a:t>
            </a:r>
            <a:r>
              <a:rPr altLang="zh-CN" sz="1400" lang="en-US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+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线上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云空间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的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模式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，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组织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大家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抄经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。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让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繁忙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的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都市人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找到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自己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的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内心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。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现在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形成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了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以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新手村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，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天空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营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，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摩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鱼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班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为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主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体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的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学习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体系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。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引导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大家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在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生活中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修行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，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帮助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人们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走出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情绪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困境</a:t>
            </a:r>
            <a:r>
              <a:rPr altLang="zh-CN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。</a:t>
            </a:r>
            <a:endParaRPr altLang="en-US" sz="1400" lang="zh-CN">
              <a:latin typeface="思源黑体旧字形 Light" panose="020B0300000000000000" charset="-128"/>
              <a:ea typeface="思源黑体旧字形 Light" panose="020B0300000000000000" charset="-128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tile algn="tl" flip="none" sx="100000" sy="100000" tx="0" ty="0"/>
        </a:blipFill>
        <a:effectLst/>
      </p:bgPr>
    </p:bg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椭圆 10"/>
          <p:cNvSpPr/>
          <p:nvPr/>
        </p:nvSpPr>
        <p:spPr>
          <a:xfrm>
            <a:off x="9488170" y="2012950"/>
            <a:ext cx="951230" cy="951230"/>
          </a:xfrm>
          <a:prstGeom prst="ellipse"/>
          <a:solidFill>
            <a:srgbClr val="F5A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54" name="椭圆 9"/>
          <p:cNvSpPr/>
          <p:nvPr/>
        </p:nvSpPr>
        <p:spPr>
          <a:xfrm>
            <a:off x="9488170" y="810895"/>
            <a:ext cx="951230" cy="951230"/>
          </a:xfrm>
          <a:prstGeom prst="ellipse"/>
          <a:solidFill>
            <a:srgbClr val="F4D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55" name="文本框 5"/>
          <p:cNvSpPr txBox="1"/>
          <p:nvPr/>
        </p:nvSpPr>
        <p:spPr>
          <a:xfrm>
            <a:off x="8178800" y="1495425"/>
            <a:ext cx="1106170" cy="3614420"/>
          </a:xfrm>
          <a:prstGeom prst="rect"/>
          <a:noFill/>
        </p:spPr>
        <p:txBody>
          <a:bodyPr rtlCol="0" vert="eaVert" wrap="square">
            <a:spAutoFit/>
          </a:bodyPr>
          <a:p>
            <a:pPr algn="dist"/>
            <a:r>
              <a:rPr altLang="en-US" sz="6000" lang="zh-CN">
                <a:solidFill>
                  <a:srgbClr val="AD7940"/>
                </a:solidFill>
                <a:latin typeface="华康古籍银杏W3" panose="02020309000000000000" charset="-122"/>
                <a:ea typeface="华康古籍银杏W3" panose="02020309000000000000" charset="-122"/>
              </a:rPr>
              <a:t>您的聆听！</a:t>
            </a:r>
            <a:endParaRPr altLang="en-US" sz="6000" lang="zh-CN">
              <a:solidFill>
                <a:srgbClr val="AD7940"/>
              </a:solidFill>
              <a:latin typeface="华康古籍银杏W3" panose="02020309000000000000" charset="-122"/>
              <a:ea typeface="华康古籍银杏W3" panose="02020309000000000000" charset="-122"/>
            </a:endParaRPr>
          </a:p>
        </p:txBody>
      </p:sp>
      <p:sp>
        <p:nvSpPr>
          <p:cNvPr id="1048756" name="文本框 6"/>
          <p:cNvSpPr txBox="1"/>
          <p:nvPr/>
        </p:nvSpPr>
        <p:spPr>
          <a:xfrm>
            <a:off x="7774304" y="1571625"/>
            <a:ext cx="462281" cy="4030345"/>
          </a:xfrm>
          <a:prstGeom prst="rect"/>
          <a:noFill/>
          <a:effectLst/>
        </p:spPr>
        <p:txBody>
          <a:bodyPr rtlCol="0" vert="eaVert" wrap="square">
            <a:spAutoFit/>
          </a:bodyPr>
          <a:p>
            <a:pPr algn="l">
              <a:lnSpc>
                <a:spcPct val="200000"/>
              </a:lnSpc>
            </a:pPr>
            <a:endParaRPr altLang="zh-CN" dirty="0" sz="1000" lang="en-US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Lucida Sans Unicode" panose="020B0602030504020204" charset="0"/>
            </a:endParaRPr>
          </a:p>
        </p:txBody>
      </p:sp>
      <p:sp>
        <p:nvSpPr>
          <p:cNvPr id="1048757" name="文本框 8"/>
          <p:cNvSpPr txBox="1"/>
          <p:nvPr/>
        </p:nvSpPr>
        <p:spPr>
          <a:xfrm>
            <a:off x="9357995" y="856615"/>
            <a:ext cx="1106170" cy="2108200"/>
          </a:xfrm>
          <a:prstGeom prst="rect"/>
          <a:noFill/>
        </p:spPr>
        <p:txBody>
          <a:bodyPr rtlCol="0" vert="eaVert" wrap="square">
            <a:spAutoFit/>
          </a:bodyPr>
          <a:p>
            <a:pPr algn="dist"/>
            <a:r>
              <a:rPr altLang="en-US" sz="6000" lang="zh-CN">
                <a:solidFill>
                  <a:schemeClr val="bg1"/>
                </a:solidFill>
                <a:latin typeface="华康古籍银杏W3" panose="02020309000000000000" charset="-122"/>
                <a:ea typeface="华康古籍银杏W3" panose="02020309000000000000" charset="-122"/>
              </a:rPr>
              <a:t>感谢</a:t>
            </a:r>
            <a:endParaRPr altLang="en-US" sz="6000" lang="zh-CN">
              <a:solidFill>
                <a:schemeClr val="bg1"/>
              </a:solidFill>
              <a:latin typeface="华康古籍银杏W3" panose="02020309000000000000" charset="-122"/>
              <a:ea typeface="华康古籍银杏W3" panose="02020309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tile algn="l" flip="none" sx="100000" sy="100000" tx="0" ty="0"/>
        </a:blipFill>
        <a:effectLst/>
      </p:bgPr>
    </p:bg>
    <p:spTree>
      <p:nvGrpSpPr>
        <p:cNvPr id="39" name=""/>
        <p:cNvGrpSpPr/>
        <p:nvPr/>
      </p:nvGrpSpPr>
      <p:grpSpPr>
        <a:xfrm/>
      </p:grpSpPr>
      <p:sp>
        <p:nvSpPr>
          <p:cNvPr id="1048585" name="文本框 5"/>
          <p:cNvSpPr txBox="1"/>
          <p:nvPr/>
        </p:nvSpPr>
        <p:spPr>
          <a:xfrm>
            <a:off x="4634230" y="855980"/>
            <a:ext cx="2463800" cy="1014730"/>
          </a:xfrm>
          <a:prstGeom prst="rect"/>
          <a:noFill/>
        </p:spPr>
        <p:txBody>
          <a:bodyPr rtlCol="0" vert="horz" wrap="square">
            <a:spAutoFit/>
          </a:bodyPr>
          <a:p>
            <a:pPr algn="dist"/>
            <a:r>
              <a:rPr altLang="en-US" sz="6000" lang="zh-CN">
                <a:solidFill>
                  <a:srgbClr val="AD7940"/>
                </a:solidFill>
                <a:latin typeface="华康古籍银杏W3" panose="02020309000000000000" charset="-122"/>
                <a:ea typeface="华康古籍银杏W3" panose="02020309000000000000" charset="-122"/>
              </a:rPr>
              <a:t>目录</a:t>
            </a:r>
            <a:endParaRPr altLang="en-US" sz="6000" lang="zh-CN">
              <a:solidFill>
                <a:srgbClr val="AD7940"/>
              </a:solidFill>
              <a:latin typeface="华康古籍银杏W3" panose="02020309000000000000" charset="-122"/>
              <a:ea typeface="华康古籍银杏W3" panose="02020309000000000000" charset="-122"/>
            </a:endParaRPr>
          </a:p>
        </p:txBody>
      </p:sp>
      <p:sp>
        <p:nvSpPr>
          <p:cNvPr id="1048586" name="矩形 25"/>
          <p:cNvSpPr/>
          <p:nvPr/>
        </p:nvSpPr>
        <p:spPr>
          <a:xfrm>
            <a:off x="4810125" y="1797050"/>
            <a:ext cx="2111375" cy="414020"/>
          </a:xfrm>
          <a:prstGeom prst="rect"/>
        </p:spPr>
        <p:txBody>
          <a:bodyPr vert="horz" wrap="square">
            <a:spAutoFit/>
          </a:bodyPr>
          <a:p>
            <a:pPr algn="dist">
              <a:lnSpc>
                <a:spcPct val="150000"/>
              </a:lnSpc>
            </a:pPr>
            <a:r>
              <a:rPr altLang="zh-CN" dirty="0" sz="1400" lang="en-US">
                <a:solidFill>
                  <a:srgbClr val="F9B530"/>
                </a:solidFill>
                <a:latin typeface="思源黑体旧字形 ExtraLight" panose="020B0200000000000000" charset="-128"/>
                <a:ea typeface="思源黑体旧字形 ExtraLight" panose="020B0200000000000000" charset="-128"/>
                <a:cs typeface="Arial" panose="020B0604020202020204" pitchFamily="34" charset="0"/>
              </a:rPr>
              <a:t>CONTENTS</a:t>
            </a:r>
            <a:endParaRPr altLang="zh-CN" dirty="0" sz="1400" lang="en-US">
              <a:solidFill>
                <a:srgbClr val="F9B530"/>
              </a:solidFill>
              <a:latin typeface="思源黑体旧字形 ExtraLight" panose="020B0200000000000000" charset="-128"/>
              <a:ea typeface="思源黑体旧字形 ExtraLight" panose="020B0200000000000000" charset="-128"/>
              <a:cs typeface="Arial" panose="020B0604020202020204" pitchFamily="34" charset="0"/>
            </a:endParaRPr>
          </a:p>
        </p:txBody>
      </p:sp>
      <p:sp>
        <p:nvSpPr>
          <p:cNvPr id="1048587" name="文本框 7"/>
          <p:cNvSpPr txBox="1">
            <a:spLocks noChangeArrowheads="1"/>
          </p:cNvSpPr>
          <p:nvPr/>
        </p:nvSpPr>
        <p:spPr bwMode="auto">
          <a:xfrm>
            <a:off x="2329180" y="2778760"/>
            <a:ext cx="1757045" cy="607695"/>
          </a:xfrm>
          <a:prstGeom prst="rect"/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indent="-285750" marL="7429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indent="-228600" marL="11430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indent="-228600" marL="16002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indent="-228600" marL="20574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dist" lvl="0">
              <a:lnSpc>
                <a:spcPct val="120000"/>
              </a:lnSpc>
            </a:pPr>
            <a:r>
              <a:rPr altLang="en-US" dirty="0" sz="2800" lang="zh-CN">
                <a:solidFill>
                  <a:schemeClr val="accent2">
                    <a:lumMod val="75000"/>
                  </a:schemeClr>
                </a:solidFill>
                <a:latin typeface="华康古籍银杏W3" panose="02020309000000000000" charset="-122"/>
                <a:ea typeface="华康古籍银杏W3" panose="02020309000000000000" charset="-122"/>
                <a:cs typeface="+mn-ea"/>
                <a:sym typeface="+mn-lt"/>
              </a:rPr>
              <a:t>身份</a:t>
            </a:r>
            <a:endParaRPr altLang="en-US" dirty="0" sz="2800" lang="zh-CN">
              <a:solidFill>
                <a:schemeClr val="accent2">
                  <a:lumMod val="75000"/>
                </a:schemeClr>
              </a:solidFill>
              <a:latin typeface="华康古籍银杏W3" panose="02020309000000000000" charset="-122"/>
              <a:ea typeface="华康古籍银杏W3" panose="02020309000000000000" charset="-122"/>
              <a:cs typeface="+mn-ea"/>
              <a:sym typeface="+mn-lt"/>
            </a:endParaRPr>
          </a:p>
        </p:txBody>
      </p:sp>
      <p:sp>
        <p:nvSpPr>
          <p:cNvPr id="1048588" name="文本框 7"/>
          <p:cNvSpPr txBox="1">
            <a:spLocks noChangeArrowheads="1"/>
          </p:cNvSpPr>
          <p:nvPr/>
        </p:nvSpPr>
        <p:spPr bwMode="auto">
          <a:xfrm>
            <a:off x="7543800" y="2769870"/>
            <a:ext cx="1757045" cy="607695"/>
          </a:xfrm>
          <a:prstGeom prst="rect"/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indent="-285750" marL="7429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indent="-228600" marL="11430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indent="-228600" marL="16002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indent="-228600" marL="20574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dist" lvl="0">
              <a:lnSpc>
                <a:spcPct val="120000"/>
              </a:lnSpc>
            </a:pPr>
            <a:r>
              <a:rPr altLang="en-US" dirty="0" sz="2800" lang="zh-CN">
                <a:solidFill>
                  <a:schemeClr val="accent2"/>
                </a:solidFill>
                <a:latin typeface="华康古籍银杏W3" panose="02020309000000000000" charset="-122"/>
                <a:ea typeface="华康古籍银杏W3" panose="02020309000000000000" charset="-122"/>
                <a:cs typeface="+mn-ea"/>
                <a:sym typeface="+mn-lt"/>
              </a:rPr>
              <a:t>初心</a:t>
            </a:r>
            <a:endParaRPr altLang="en-US" dirty="0" sz="2800" lang="zh-CN">
              <a:solidFill>
                <a:schemeClr val="accent2"/>
              </a:solidFill>
              <a:latin typeface="华康古籍银杏W3" panose="02020309000000000000" charset="-122"/>
              <a:ea typeface="华康古籍银杏W3" panose="02020309000000000000" charset="-122"/>
              <a:cs typeface="+mn-ea"/>
              <a:sym typeface="+mn-lt"/>
            </a:endParaRPr>
          </a:p>
        </p:txBody>
      </p:sp>
      <p:sp>
        <p:nvSpPr>
          <p:cNvPr id="1048589" name="文本框 7"/>
          <p:cNvSpPr txBox="1">
            <a:spLocks noChangeArrowheads="1"/>
          </p:cNvSpPr>
          <p:nvPr/>
        </p:nvSpPr>
        <p:spPr bwMode="auto">
          <a:xfrm>
            <a:off x="2329180" y="4280535"/>
            <a:ext cx="1757045" cy="607695"/>
          </a:xfrm>
          <a:prstGeom prst="rect"/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indent="-285750" marL="7429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indent="-228600" marL="11430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indent="-228600" marL="16002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indent="-228600" marL="20574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dist" lvl="0">
              <a:lnSpc>
                <a:spcPct val="120000"/>
              </a:lnSpc>
            </a:pPr>
            <a:r>
              <a:rPr altLang="en-US" dirty="0" sz="2800" lang="zh-CN">
                <a:solidFill>
                  <a:schemeClr val="accent2"/>
                </a:solidFill>
                <a:latin typeface="华康古籍银杏W3" panose="02020309000000000000" charset="-122"/>
                <a:ea typeface="华康古籍银杏W3" panose="02020309000000000000" charset="-122"/>
                <a:cs typeface="+mn-ea"/>
                <a:sym typeface="+mn-lt"/>
              </a:rPr>
              <a:t>行动</a:t>
            </a:r>
            <a:endParaRPr altLang="en-US" dirty="0" sz="2800" lang="zh-CN">
              <a:solidFill>
                <a:schemeClr val="accent2"/>
              </a:solidFill>
              <a:latin typeface="华康古籍银杏W3" panose="02020309000000000000" charset="-122"/>
              <a:ea typeface="华康古籍银杏W3" panose="02020309000000000000" charset="-122"/>
              <a:cs typeface="+mn-ea"/>
              <a:sym typeface="+mn-lt"/>
            </a:endParaRPr>
          </a:p>
        </p:txBody>
      </p:sp>
      <p:sp>
        <p:nvSpPr>
          <p:cNvPr id="1048590" name="文本框 7"/>
          <p:cNvSpPr txBox="1">
            <a:spLocks noChangeArrowheads="1"/>
          </p:cNvSpPr>
          <p:nvPr/>
        </p:nvSpPr>
        <p:spPr bwMode="auto">
          <a:xfrm>
            <a:off x="7543800" y="4280535"/>
            <a:ext cx="1757045" cy="607695"/>
          </a:xfrm>
          <a:prstGeom prst="rect"/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indent="-285750" marL="7429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indent="-228600" marL="11430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indent="-228600" marL="16002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indent="-228600" marL="20574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dist" lvl="0">
              <a:lnSpc>
                <a:spcPct val="120000"/>
              </a:lnSpc>
            </a:pPr>
            <a:r>
              <a:rPr altLang="en-US" dirty="0" sz="2800" lang="zh-CN">
                <a:solidFill>
                  <a:schemeClr val="accent2">
                    <a:lumMod val="75000"/>
                  </a:schemeClr>
                </a:solidFill>
                <a:latin typeface="华康古籍银杏W3" panose="02020309000000000000" charset="-122"/>
                <a:ea typeface="华康古籍银杏W3" panose="02020309000000000000" charset="-122"/>
                <a:cs typeface="+mn-ea"/>
                <a:sym typeface="+mn-lt"/>
              </a:rPr>
              <a:t>总结</a:t>
            </a:r>
            <a:endParaRPr altLang="en-US" dirty="0" sz="2800" lang="zh-CN">
              <a:solidFill>
                <a:schemeClr val="accent2">
                  <a:lumMod val="75000"/>
                </a:schemeClr>
              </a:solidFill>
              <a:latin typeface="华康古籍银杏W3" panose="02020309000000000000" charset="-122"/>
              <a:ea typeface="华康古籍银杏W3" panose="02020309000000000000" charset="-122"/>
              <a:cs typeface="+mn-ea"/>
              <a:sym typeface="+mn-lt"/>
            </a:endParaRPr>
          </a:p>
        </p:txBody>
      </p:sp>
      <p:sp>
        <p:nvSpPr>
          <p:cNvPr id="1048591" name="文本框 1"/>
          <p:cNvSpPr txBox="1"/>
          <p:nvPr/>
        </p:nvSpPr>
        <p:spPr>
          <a:xfrm>
            <a:off x="2317750" y="3270885"/>
            <a:ext cx="3138805" cy="299085"/>
          </a:xfrm>
          <a:prstGeom prst="rect"/>
          <a:noFill/>
          <a:effectLst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altLang="zh-CN" dirty="0" sz="900" lang="en-US">
                <a:solidFill>
                  <a:schemeClr val="bg1">
                    <a:lumMod val="50000"/>
                  </a:schemeClr>
                </a:solidFill>
                <a:latin typeface="思源黑体旧字形 ExtraLight" panose="020B0200000000000000" charset="-128"/>
                <a:ea typeface="思源黑体旧字形 ExtraLight" panose="020B0200000000000000" charset="-128"/>
                <a:cs typeface="+mn-lt"/>
              </a:rPr>
              <a:t>Lorem ipsum dolor sit amet, consectetuer adipiscing elit. </a:t>
            </a:r>
            <a:endParaRPr altLang="zh-CN" dirty="0" sz="900" lang="en-US">
              <a:solidFill>
                <a:schemeClr val="bg1">
                  <a:lumMod val="50000"/>
                </a:schemeClr>
              </a:solidFill>
              <a:latin typeface="思源黑体旧字形 ExtraLight" panose="020B0200000000000000" charset="-128"/>
              <a:ea typeface="思源黑体旧字形 ExtraLight" panose="020B0200000000000000" charset="-128"/>
              <a:cs typeface="+mn-lt"/>
            </a:endParaRPr>
          </a:p>
        </p:txBody>
      </p:sp>
      <p:sp>
        <p:nvSpPr>
          <p:cNvPr id="1048592" name="文本框 1"/>
          <p:cNvSpPr txBox="1"/>
          <p:nvPr/>
        </p:nvSpPr>
        <p:spPr>
          <a:xfrm>
            <a:off x="7522210" y="3270885"/>
            <a:ext cx="3138805" cy="299085"/>
          </a:xfrm>
          <a:prstGeom prst="rect"/>
          <a:noFill/>
          <a:effectLst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altLang="zh-CN" dirty="0" sz="900" lang="en-US">
                <a:solidFill>
                  <a:schemeClr val="bg1">
                    <a:lumMod val="50000"/>
                  </a:schemeClr>
                </a:solidFill>
                <a:latin typeface="思源黑体旧字形 ExtraLight" panose="020B0200000000000000" charset="-128"/>
                <a:ea typeface="思源黑体旧字形 ExtraLight" panose="020B0200000000000000" charset="-128"/>
                <a:cs typeface="+mn-lt"/>
              </a:rPr>
              <a:t>Lorem ipsum dolor sit amet, consectetuer adipiscing el</a:t>
            </a:r>
            <a:endParaRPr altLang="zh-CN" dirty="0" sz="900" lang="en-US">
              <a:solidFill>
                <a:schemeClr val="bg1">
                  <a:lumMod val="50000"/>
                </a:schemeClr>
              </a:solidFill>
              <a:latin typeface="思源黑体旧字形 ExtraLight" panose="020B0200000000000000" charset="-128"/>
              <a:ea typeface="思源黑体旧字形 ExtraLight" panose="020B0200000000000000" charset="-128"/>
              <a:cs typeface="+mn-lt"/>
            </a:endParaRPr>
          </a:p>
        </p:txBody>
      </p:sp>
      <p:sp>
        <p:nvSpPr>
          <p:cNvPr id="1048593" name="文本框 1"/>
          <p:cNvSpPr txBox="1"/>
          <p:nvPr/>
        </p:nvSpPr>
        <p:spPr>
          <a:xfrm>
            <a:off x="2307590" y="4824730"/>
            <a:ext cx="3138805" cy="299085"/>
          </a:xfrm>
          <a:prstGeom prst="rect"/>
          <a:noFill/>
          <a:effectLst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altLang="zh-CN" dirty="0" sz="900" lang="en-US">
                <a:solidFill>
                  <a:schemeClr val="bg1">
                    <a:lumMod val="50000"/>
                  </a:schemeClr>
                </a:solidFill>
                <a:latin typeface="思源黑体旧字形 ExtraLight" panose="020B0200000000000000" charset="-128"/>
                <a:ea typeface="思源黑体旧字形 ExtraLight" panose="020B0200000000000000" charset="-128"/>
                <a:cs typeface="+mn-lt"/>
              </a:rPr>
              <a:t>Lorem ipsum dolor sit amet, consectetuer adipiscing elit. </a:t>
            </a:r>
            <a:endParaRPr altLang="zh-CN" dirty="0" sz="900" lang="en-US">
              <a:solidFill>
                <a:schemeClr val="bg1">
                  <a:lumMod val="50000"/>
                </a:schemeClr>
              </a:solidFill>
              <a:latin typeface="思源黑体旧字形 ExtraLight" panose="020B0200000000000000" charset="-128"/>
              <a:ea typeface="思源黑体旧字形 ExtraLight" panose="020B0200000000000000" charset="-128"/>
              <a:cs typeface="+mn-lt"/>
            </a:endParaRPr>
          </a:p>
        </p:txBody>
      </p:sp>
      <p:sp>
        <p:nvSpPr>
          <p:cNvPr id="1048594" name="文本框 1"/>
          <p:cNvSpPr txBox="1"/>
          <p:nvPr/>
        </p:nvSpPr>
        <p:spPr>
          <a:xfrm>
            <a:off x="7522210" y="4824730"/>
            <a:ext cx="3138805" cy="299085"/>
          </a:xfrm>
          <a:prstGeom prst="rect"/>
          <a:noFill/>
          <a:effectLst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altLang="zh-CN" dirty="0" sz="900" lang="en-US">
                <a:solidFill>
                  <a:schemeClr val="bg1">
                    <a:lumMod val="50000"/>
                  </a:schemeClr>
                </a:solidFill>
                <a:latin typeface="思源黑体旧字形 ExtraLight" panose="020B0200000000000000" charset="-128"/>
                <a:ea typeface="思源黑体旧字形 ExtraLight" panose="020B0200000000000000" charset="-128"/>
                <a:cs typeface="+mn-lt"/>
              </a:rPr>
              <a:t>Lorem ipsum dolor sit amet, consectetuer adipiscing elit. </a:t>
            </a:r>
            <a:endParaRPr altLang="zh-CN" dirty="0" sz="900" lang="en-US">
              <a:solidFill>
                <a:schemeClr val="bg1">
                  <a:lumMod val="50000"/>
                </a:schemeClr>
              </a:solidFill>
              <a:latin typeface="思源黑体旧字形 ExtraLight" panose="020B0200000000000000" charset="-128"/>
              <a:ea typeface="思源黑体旧字形 ExtraLight" panose="020B0200000000000000" charset="-128"/>
              <a:cs typeface="+mn-lt"/>
            </a:endParaRPr>
          </a:p>
        </p:txBody>
      </p:sp>
      <p:sp>
        <p:nvSpPr>
          <p:cNvPr id="1048595" name="椭圆 9"/>
          <p:cNvSpPr/>
          <p:nvPr/>
        </p:nvSpPr>
        <p:spPr>
          <a:xfrm>
            <a:off x="1529080" y="2873375"/>
            <a:ext cx="697230" cy="697230"/>
          </a:xfrm>
          <a:prstGeom prst="ellipse"/>
          <a:solidFill>
            <a:srgbClr val="F4D326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zh-CN" sz="2000" lang="en-US">
                <a:solidFill>
                  <a:schemeClr val="bg1"/>
                </a:solidFill>
              </a:rPr>
              <a:t>01</a:t>
            </a:r>
            <a:endParaRPr altLang="zh-CN" sz="2000" lang="en-US">
              <a:solidFill>
                <a:schemeClr val="bg1"/>
              </a:solidFill>
            </a:endParaRPr>
          </a:p>
        </p:txBody>
      </p:sp>
      <p:sp>
        <p:nvSpPr>
          <p:cNvPr id="1048596" name="椭圆 12"/>
          <p:cNvSpPr/>
          <p:nvPr/>
        </p:nvSpPr>
        <p:spPr>
          <a:xfrm>
            <a:off x="1529080" y="4318635"/>
            <a:ext cx="696595" cy="696595"/>
          </a:xfrm>
          <a:prstGeom prst="ellipse"/>
          <a:solidFill>
            <a:srgbClr val="F5A62F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compatLnSpc="1" forceAA="0" fromWordArt="0" horzOverflow="overflow" numCol="1" rtlCol="0" spcCol="0" vert="horz" vertOverflow="overflow" wrap="square">
            <a:noAutofit/>
          </a:bodyPr>
          <a:p>
            <a:pPr algn="ctr" lvl="0">
              <a:buClrTx/>
              <a:buSzTx/>
              <a:buFontTx/>
            </a:pPr>
            <a:r>
              <a:rPr altLang="zh-CN" sz="2000" lang="en-US">
                <a:solidFill>
                  <a:schemeClr val="bg1"/>
                </a:solidFill>
                <a:sym typeface="+mn-ea"/>
              </a:rPr>
              <a:t>03</a:t>
            </a:r>
            <a:endParaRPr altLang="zh-CN" sz="2000" lang="en-US">
              <a:solidFill>
                <a:schemeClr val="bg1"/>
              </a:solidFill>
              <a:sym typeface="+mn-ea"/>
            </a:endParaRPr>
          </a:p>
        </p:txBody>
      </p:sp>
      <p:sp>
        <p:nvSpPr>
          <p:cNvPr id="1048597" name="椭圆 13"/>
          <p:cNvSpPr/>
          <p:nvPr/>
        </p:nvSpPr>
        <p:spPr>
          <a:xfrm>
            <a:off x="6721475" y="2873375"/>
            <a:ext cx="696595" cy="696595"/>
          </a:xfrm>
          <a:prstGeom prst="ellipse"/>
          <a:solidFill>
            <a:srgbClr val="F5A62F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compatLnSpc="1" forceAA="0" fromWordArt="0" horzOverflow="overflow" numCol="1" rtlCol="0" spcCol="0" vert="horz" vertOverflow="overflow" wrap="square">
            <a:noAutofit/>
          </a:bodyPr>
          <a:p>
            <a:pPr algn="ctr" lvl="0">
              <a:buClrTx/>
              <a:buSzTx/>
              <a:buFontTx/>
            </a:pPr>
            <a:r>
              <a:rPr altLang="zh-CN" sz="2000" lang="en-US">
                <a:solidFill>
                  <a:schemeClr val="bg1"/>
                </a:solidFill>
                <a:sym typeface="+mn-ea"/>
              </a:rPr>
              <a:t>02</a:t>
            </a:r>
            <a:endParaRPr altLang="zh-CN" sz="2000" lang="en-US">
              <a:solidFill>
                <a:schemeClr val="bg1"/>
              </a:solidFill>
              <a:sym typeface="+mn-ea"/>
            </a:endParaRPr>
          </a:p>
        </p:txBody>
      </p:sp>
      <p:sp>
        <p:nvSpPr>
          <p:cNvPr id="1048598" name="椭圆 14"/>
          <p:cNvSpPr/>
          <p:nvPr/>
        </p:nvSpPr>
        <p:spPr>
          <a:xfrm>
            <a:off x="6721475" y="4318635"/>
            <a:ext cx="696595" cy="696595"/>
          </a:xfrm>
          <a:prstGeom prst="ellipse"/>
          <a:solidFill>
            <a:srgbClr val="F4D326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compatLnSpc="1" forceAA="0" fromWordArt="0" horzOverflow="overflow" numCol="1" rtlCol="0" spcCol="0" vert="horz" vertOverflow="overflow" wrap="square">
            <a:noAutofit/>
          </a:bodyPr>
          <a:p>
            <a:pPr algn="ctr" lvl="0">
              <a:buClrTx/>
              <a:buSzTx/>
              <a:buFontTx/>
            </a:pPr>
            <a:r>
              <a:rPr altLang="zh-CN" sz="2000" lang="en-US">
                <a:solidFill>
                  <a:schemeClr val="bg1"/>
                </a:solidFill>
                <a:sym typeface="+mn-ea"/>
              </a:rPr>
              <a:t>04</a:t>
            </a:r>
            <a:endParaRPr altLang="zh-CN" sz="2000" lang="en-US">
              <a:solidFill>
                <a:schemeClr val="bg1"/>
              </a:solidFill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tile algn="tl" flip="none" sx="100000" sy="100000" tx="0" ty="0"/>
        </a:blipFill>
        <a:effectLst/>
      </p:bgPr>
    </p:bg>
    <p:spTree>
      <p:nvGrpSpPr>
        <p:cNvPr id="40" name=""/>
        <p:cNvGrpSpPr/>
        <p:nvPr/>
      </p:nvGrpSpPr>
      <p:grpSpPr>
        <a:xfrm/>
      </p:grpSpPr>
      <p:sp>
        <p:nvSpPr>
          <p:cNvPr id="1048599" name="椭圆 9"/>
          <p:cNvSpPr/>
          <p:nvPr/>
        </p:nvSpPr>
        <p:spPr>
          <a:xfrm>
            <a:off x="3771265" y="1894840"/>
            <a:ext cx="1368000" cy="1368000"/>
          </a:xfrm>
          <a:prstGeom prst="ellipse"/>
          <a:solidFill>
            <a:srgbClr val="F4D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00" name="文本框 7"/>
          <p:cNvSpPr txBox="1">
            <a:spLocks noChangeArrowheads="1"/>
          </p:cNvSpPr>
          <p:nvPr/>
        </p:nvSpPr>
        <p:spPr bwMode="auto">
          <a:xfrm>
            <a:off x="5354955" y="2174240"/>
            <a:ext cx="3187065" cy="2011680"/>
          </a:xfrm>
          <a:prstGeom prst="rect"/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indent="-285750" marL="7429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indent="-228600" marL="11430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indent="-228600" marL="16002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indent="-228600" marL="20574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dist" lvl="0">
              <a:lnSpc>
                <a:spcPct val="120000"/>
              </a:lnSpc>
            </a:pPr>
            <a:r>
              <a:rPr altLang="en-US" dirty="0" sz="5400" lang="zh-CN">
                <a:solidFill>
                  <a:srgbClr val="AD7940"/>
                </a:solidFill>
                <a:latin typeface="华康古籍银杏W3" panose="02020309000000000000" charset="-122"/>
                <a:ea typeface="华康古籍银杏W3" panose="02020309000000000000" charset="-122"/>
                <a:cs typeface="+mn-ea"/>
                <a:sym typeface="+mn-lt"/>
              </a:rPr>
              <a:t>身</a:t>
            </a:r>
            <a:r>
              <a:rPr altLang="en-US" dirty="0" sz="5400" lang="zh-CN">
                <a:solidFill>
                  <a:srgbClr val="AD7940"/>
                </a:solidFill>
                <a:latin typeface="华康古籍银杏W3" panose="02020309000000000000" charset="-122"/>
                <a:ea typeface="华康古籍银杏W3" panose="02020309000000000000" charset="-122"/>
                <a:cs typeface="+mn-ea"/>
                <a:sym typeface="+mn-lt"/>
              </a:rPr>
              <a:t>份</a:t>
            </a:r>
            <a:endParaRPr altLang="en-US" dirty="0" sz="5400" lang="zh-CN">
              <a:solidFill>
                <a:srgbClr val="AD7940"/>
              </a:solidFill>
              <a:latin typeface="华康古籍银杏W3" panose="02020309000000000000" charset="-122"/>
              <a:ea typeface="华康古籍银杏W3" panose="02020309000000000000" charset="-122"/>
              <a:cs typeface="+mn-ea"/>
              <a:sym typeface="+mn-lt"/>
            </a:endParaRPr>
          </a:p>
          <a:p>
            <a:pPr algn="dist" lvl="0">
              <a:lnSpc>
                <a:spcPct val="120000"/>
              </a:lnSpc>
            </a:pPr>
            <a:r>
              <a:rPr altLang="en-US" dirty="0" sz="5400" lang="zh-CN">
                <a:solidFill>
                  <a:srgbClr val="AD7940"/>
                </a:solidFill>
                <a:latin typeface="华康古籍银杏W3" panose="02020309000000000000" charset="-122"/>
                <a:ea typeface="华康古籍银杏W3" panose="02020309000000000000" charset="-122"/>
                <a:cs typeface="+mn-ea"/>
                <a:sym typeface="+mn-lt"/>
              </a:rPr>
              <a:t>我</a:t>
            </a:r>
            <a:r>
              <a:rPr altLang="en-US" dirty="0" sz="5400" lang="zh-CN">
                <a:solidFill>
                  <a:srgbClr val="AD7940"/>
                </a:solidFill>
                <a:latin typeface="华康古籍银杏W3" panose="02020309000000000000" charset="-122"/>
                <a:ea typeface="华康古籍银杏W3" panose="02020309000000000000" charset="-122"/>
                <a:cs typeface="+mn-ea"/>
                <a:sym typeface="+mn-lt"/>
              </a:rPr>
              <a:t>是</a:t>
            </a:r>
            <a:r>
              <a:rPr altLang="en-US" dirty="0" sz="5400" lang="zh-CN">
                <a:solidFill>
                  <a:srgbClr val="AD7940"/>
                </a:solidFill>
                <a:latin typeface="华康古籍银杏W3" panose="02020309000000000000" charset="-122"/>
                <a:ea typeface="华康古籍银杏W3" panose="02020309000000000000" charset="-122"/>
                <a:cs typeface="+mn-ea"/>
                <a:sym typeface="+mn-lt"/>
              </a:rPr>
              <a:t>谁</a:t>
            </a:r>
            <a:endParaRPr altLang="en-US" dirty="0" sz="5400" lang="zh-CN">
              <a:solidFill>
                <a:srgbClr val="AD7940"/>
              </a:solidFill>
              <a:latin typeface="华康古籍银杏W3" panose="02020309000000000000" charset="-122"/>
              <a:ea typeface="华康古籍银杏W3" panose="02020309000000000000" charset="-122"/>
              <a:cs typeface="+mn-ea"/>
              <a:sym typeface="+mn-lt"/>
            </a:endParaRPr>
          </a:p>
        </p:txBody>
      </p:sp>
      <p:sp>
        <p:nvSpPr>
          <p:cNvPr id="1048601" name="矩形 4"/>
          <p:cNvSpPr/>
          <p:nvPr/>
        </p:nvSpPr>
        <p:spPr>
          <a:xfrm>
            <a:off x="3838575" y="1702435"/>
            <a:ext cx="1225550" cy="1753235"/>
          </a:xfrm>
          <a:prstGeom prst="rect"/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dist"/>
            <a:r>
              <a:rPr altLang="zh-CN" sz="8000" lang="en-US">
                <a:solidFill>
                  <a:schemeClr val="bg1"/>
                </a:solidFill>
                <a:latin typeface="华康古籍银杏W3" panose="02020309000000000000" charset="-122"/>
                <a:ea typeface="华康古籍银杏W3" panose="02020309000000000000" charset="-122"/>
              </a:rPr>
              <a:t>01</a:t>
            </a:r>
            <a:endParaRPr altLang="zh-CN" sz="8000" lang="en-US">
              <a:solidFill>
                <a:schemeClr val="bg1"/>
              </a:solidFill>
              <a:latin typeface="华康古籍银杏W3" panose="02020309000000000000" charset="-122"/>
              <a:ea typeface="华康古籍银杏W3" panose="02020309000000000000" charset="-122"/>
            </a:endParaRPr>
          </a:p>
        </p:txBody>
      </p:sp>
      <p:sp>
        <p:nvSpPr>
          <p:cNvPr id="1048602" name="矩形 13"/>
          <p:cNvSpPr/>
          <p:nvPr/>
        </p:nvSpPr>
        <p:spPr>
          <a:xfrm>
            <a:off x="2741295" y="3262630"/>
            <a:ext cx="7192010" cy="447040"/>
          </a:xfrm>
          <a:prstGeom prst="rect"/>
        </p:spPr>
        <p:txBody>
          <a:bodyPr vert="horz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endParaRPr altLang="zh-CN" dirty="0" sz="1200" kern="0" lang="en-US">
              <a:solidFill>
                <a:schemeClr val="tx1"/>
              </a:solidFill>
              <a:latin typeface="思源黑体旧字形 ExtraLight" panose="020B0200000000000000" charset="-128"/>
              <a:ea typeface="思源黑体旧字形 ExtraLight" panose="020B0200000000000000" charset="-128"/>
              <a:cs typeface="Lucida Sans Unicode" panose="020B0602030504020204" charset="0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tile algn="l" flip="none" sx="100000" sy="100000" tx="0" ty="0"/>
        </a:blipFill>
        <a:effectLst/>
      </p:bgPr>
    </p:bg>
    <p:spTree>
      <p:nvGrpSpPr>
        <p:cNvPr id="41" name=""/>
        <p:cNvGrpSpPr/>
        <p:nvPr/>
      </p:nvGrpSpPr>
      <p:grpSpPr>
        <a:xfrm/>
      </p:grpSpPr>
      <p:pic>
        <p:nvPicPr>
          <p:cNvPr id="2097152" name="图片 2" descr="摄图网_50076964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 l="20779"/>
          <a:stretch>
            <a:fillRect/>
          </a:stretch>
        </p:blipFill>
        <p:spPr>
          <a:xfrm flipH="1">
            <a:off x="7817176" y="-650107"/>
            <a:ext cx="10140205" cy="6881864"/>
          </a:xfrm>
          <a:prstGeom prst="rect"/>
        </p:spPr>
      </p:pic>
      <p:pic>
        <p:nvPicPr>
          <p:cNvPr id="2097153" name="图片 3" descr="摄图网_401564930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16500000">
            <a:off x="899160" y="1245870"/>
            <a:ext cx="1240790" cy="828040"/>
          </a:xfrm>
          <a:prstGeom prst="rect"/>
        </p:spPr>
      </p:pic>
      <p:pic>
        <p:nvPicPr>
          <p:cNvPr id="2097154" name="图片 1" descr="摄图网_401564930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16500000">
            <a:off x="899795" y="3053080"/>
            <a:ext cx="1240790" cy="828040"/>
          </a:xfrm>
          <a:prstGeom prst="rect"/>
        </p:spPr>
      </p:pic>
      <p:pic>
        <p:nvPicPr>
          <p:cNvPr id="2097155" name="图片 7" descr="摄图网_401564930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16500000">
            <a:off x="900430" y="4827270"/>
            <a:ext cx="1240790" cy="828040"/>
          </a:xfrm>
          <a:prstGeom prst="rect"/>
        </p:spPr>
      </p:pic>
      <p:sp>
        <p:nvSpPr>
          <p:cNvPr id="1048603" name="文本框 12"/>
          <p:cNvSpPr txBox="1"/>
          <p:nvPr/>
        </p:nvSpPr>
        <p:spPr>
          <a:xfrm>
            <a:off x="2263259" y="1659889"/>
            <a:ext cx="2445787" cy="358140"/>
          </a:xfrm>
          <a:prstGeom prst="rect"/>
          <a:noFill/>
        </p:spPr>
        <p:txBody>
          <a:bodyPr rtlCol="0" wrap="square">
            <a:spAutoFit/>
          </a:bodyPr>
          <a:p>
            <a:pPr algn="l">
              <a:lnSpc>
                <a:spcPct val="150000"/>
              </a:lnSpc>
            </a:pPr>
            <a:r>
              <a:rPr altLang="en-US" sz="1200" lang="zh-CN"/>
              <a:t>生活</a:t>
            </a:r>
            <a:r>
              <a:rPr altLang="en-US" sz="1200" lang="zh-CN"/>
              <a:t>处处</a:t>
            </a:r>
            <a:r>
              <a:rPr altLang="en-US" sz="1200" lang="zh-CN"/>
              <a:t>是</a:t>
            </a:r>
            <a:r>
              <a:rPr altLang="en-US" sz="1200" lang="zh-CN"/>
              <a:t>修行</a:t>
            </a:r>
            <a:endParaRPr altLang="en-US" sz="1200" lang="zh-CN"/>
          </a:p>
        </p:txBody>
      </p:sp>
      <p:sp>
        <p:nvSpPr>
          <p:cNvPr id="1048604" name="文本框 13"/>
          <p:cNvSpPr txBox="1"/>
          <p:nvPr/>
        </p:nvSpPr>
        <p:spPr>
          <a:xfrm>
            <a:off x="2266315" y="3262630"/>
            <a:ext cx="3598545" cy="1424940"/>
          </a:xfrm>
          <a:prstGeom prst="rect"/>
          <a:noFill/>
        </p:spPr>
        <p:txBody>
          <a:bodyPr rtlCol="0" wrap="square">
            <a:spAutoFit/>
          </a:bodyPr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抄经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增长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智慧</a:t>
            </a:r>
            <a:endParaRPr altLang="en-US" sz="1200" lang="zh-CN"/>
          </a:p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抄经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减少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烦恼</a:t>
            </a:r>
            <a:endParaRPr altLang="en-US" sz="1200" lang="zh-CN"/>
          </a:p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抄经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增加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力量</a:t>
            </a:r>
            <a:endParaRPr altLang="en-US" sz="1200" lang="zh-CN"/>
          </a:p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抄经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增加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福报</a:t>
            </a:r>
            <a:endParaRPr altLang="en-US" sz="1200" lang="zh-CN"/>
          </a:p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抄经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减少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冤亲债主</a:t>
            </a:r>
            <a:endParaRPr altLang="en-US" sz="1200" lang="zh-CN"/>
          </a:p>
        </p:txBody>
      </p:sp>
      <p:sp>
        <p:nvSpPr>
          <p:cNvPr id="1048605" name="文本框 14"/>
          <p:cNvSpPr txBox="1"/>
          <p:nvPr/>
        </p:nvSpPr>
        <p:spPr>
          <a:xfrm>
            <a:off x="2266315" y="5036820"/>
            <a:ext cx="6965488" cy="624840"/>
          </a:xfrm>
          <a:prstGeom prst="rect"/>
          <a:noFill/>
        </p:spPr>
        <p:txBody>
          <a:bodyPr rtlCol="0" wrap="square">
            <a:spAutoFit/>
          </a:bodyPr>
          <a:p>
            <a:pPr algn="l">
              <a:lnSpc>
                <a:spcPct val="150000"/>
              </a:lnSpc>
            </a:pPr>
            <a:r>
              <a:rPr altLang="en-US" sz="1200" lang="zh-CN"/>
              <a:t>能看见</a:t>
            </a:r>
            <a:r>
              <a:rPr altLang="en-US" sz="1200" lang="zh-CN"/>
              <a:t>，</a:t>
            </a:r>
            <a:r>
              <a:rPr altLang="en-US" sz="1200" lang="zh-CN"/>
              <a:t>才</a:t>
            </a:r>
            <a:r>
              <a:rPr altLang="en-US" sz="1200" lang="zh-CN"/>
              <a:t>自有</a:t>
            </a:r>
            <a:endParaRPr altLang="en-US" sz="1200" lang="zh-CN"/>
          </a:p>
          <a:p>
            <a:pPr algn="l">
              <a:lnSpc>
                <a:spcPct val="150000"/>
              </a:lnSpc>
            </a:pPr>
            <a:r>
              <a:rPr altLang="en-US" sz="1200" lang="zh-CN"/>
              <a:t>能</a:t>
            </a:r>
            <a:r>
              <a:rPr altLang="en-US" sz="1200" lang="zh-CN"/>
              <a:t>知道</a:t>
            </a:r>
            <a:r>
              <a:rPr altLang="en-US" sz="1200" lang="zh-CN"/>
              <a:t>，</a:t>
            </a:r>
            <a:r>
              <a:rPr altLang="en-US" sz="1200" lang="zh-CN"/>
              <a:t>才</a:t>
            </a:r>
            <a:r>
              <a:rPr altLang="en-US" sz="1200" lang="zh-CN"/>
              <a:t>自由</a:t>
            </a:r>
            <a:endParaRPr altLang="en-US" sz="1200" lang="zh-CN"/>
          </a:p>
        </p:txBody>
      </p:sp>
      <p:sp>
        <p:nvSpPr>
          <p:cNvPr id="1048606" name="文本框 15"/>
          <p:cNvSpPr txBox="1"/>
          <p:nvPr/>
        </p:nvSpPr>
        <p:spPr>
          <a:xfrm>
            <a:off x="2244725" y="973455"/>
            <a:ext cx="2282305" cy="447040"/>
          </a:xfrm>
          <a:prstGeom prst="rect"/>
          <a:noFill/>
        </p:spPr>
        <p:txBody>
          <a:bodyPr rtlCol="0" wrap="square">
            <a:spAutoFit/>
          </a:bodyPr>
          <a:p>
            <a:pPr algn="dist" lvl="0">
              <a:buClrTx/>
              <a:buSzTx/>
              <a:buFontTx/>
            </a:pP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sym typeface="+mn-ea"/>
              </a:rPr>
              <a:t>我是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sym typeface="+mn-ea"/>
              </a:rPr>
              <a:t>修行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sym typeface="+mn-ea"/>
              </a:rPr>
              <a:t>人</a:t>
            </a:r>
            <a:endParaRPr altLang="en-US" dirty="0" sz="2400" lang="zh-CN">
              <a:solidFill>
                <a:srgbClr val="AD7940"/>
              </a:solidFill>
              <a:effectLst/>
              <a:latin typeface="华康古籍银杏W3" panose="02020309000000000000" charset="-122"/>
              <a:ea typeface="华康古籍银杏W3" panose="02020309000000000000" charset="-122"/>
              <a:sym typeface="+mn-ea"/>
            </a:endParaRPr>
          </a:p>
        </p:txBody>
      </p:sp>
      <p:sp>
        <p:nvSpPr>
          <p:cNvPr id="1048607" name="文本框 16"/>
          <p:cNvSpPr txBox="1"/>
          <p:nvPr/>
        </p:nvSpPr>
        <p:spPr>
          <a:xfrm>
            <a:off x="2244725" y="2790825"/>
            <a:ext cx="2657533" cy="447040"/>
          </a:xfrm>
          <a:prstGeom prst="rect"/>
          <a:noFill/>
        </p:spPr>
        <p:txBody>
          <a:bodyPr rtlCol="0" wrap="square">
            <a:spAutoFit/>
          </a:bodyPr>
          <a:p>
            <a:pPr algn="dist" lvl="0">
              <a:buClrTx/>
              <a:buSzTx/>
              <a:buFontTx/>
            </a:pP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sym typeface="+mn-ea"/>
              </a:rPr>
              <a:t>我是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sym typeface="+mn-ea"/>
              </a:rPr>
              <a:t>抄经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sym typeface="+mn-ea"/>
              </a:rPr>
              <a:t>人</a:t>
            </a:r>
            <a:endParaRPr altLang="en-US" dirty="0" sz="2400" lang="zh-CN">
              <a:solidFill>
                <a:srgbClr val="AD7940"/>
              </a:solidFill>
              <a:effectLst/>
              <a:latin typeface="华康古籍银杏W3" panose="02020309000000000000" charset="-122"/>
              <a:ea typeface="华康古籍银杏W3" panose="02020309000000000000" charset="-122"/>
              <a:sym typeface="+mn-ea"/>
            </a:endParaRPr>
          </a:p>
        </p:txBody>
      </p:sp>
      <p:sp>
        <p:nvSpPr>
          <p:cNvPr id="1048608" name="文本框 17"/>
          <p:cNvSpPr txBox="1"/>
          <p:nvPr/>
        </p:nvSpPr>
        <p:spPr>
          <a:xfrm>
            <a:off x="2201428" y="4554855"/>
            <a:ext cx="5239267" cy="447040"/>
          </a:xfrm>
          <a:prstGeom prst="rect"/>
          <a:noFill/>
        </p:spPr>
        <p:txBody>
          <a:bodyPr rtlCol="0" wrap="square">
            <a:spAutoFit/>
          </a:bodyPr>
          <a:p>
            <a:pPr algn="dist" lvl="0">
              <a:buClrTx/>
              <a:buSzTx/>
              <a:buFontTx/>
            </a:pP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sym typeface="+mn-ea"/>
              </a:rPr>
              <a:t>我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sym typeface="+mn-ea"/>
              </a:rPr>
              <a:t>时刻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sym typeface="+mn-ea"/>
              </a:rPr>
              <a:t>提醒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sym typeface="+mn-ea"/>
              </a:rPr>
              <a:t>自己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sym typeface="+mn-ea"/>
              </a:rPr>
              <a:t>觉察</a:t>
            </a:r>
            <a:endParaRPr altLang="en-US" dirty="0" sz="2400" lang="zh-CN">
              <a:solidFill>
                <a:srgbClr val="AD7940"/>
              </a:solidFill>
              <a:effectLst/>
              <a:latin typeface="华康古籍银杏W3" panose="02020309000000000000" charset="-122"/>
              <a:ea typeface="华康古籍银杏W3" panose="02020309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tile algn="l" flip="none" sx="100000" sy="100000" tx="0" ty="0"/>
        </a:blipFill>
        <a:effectLst/>
      </p:bgPr>
    </p:bg>
    <p:spTree>
      <p:nvGrpSpPr>
        <p:cNvPr id="42" name=""/>
        <p:cNvGrpSpPr/>
        <p:nvPr/>
      </p:nvGrpSpPr>
      <p:grpSpPr>
        <a:xfrm/>
      </p:grpSpPr>
      <p:pic>
        <p:nvPicPr>
          <p:cNvPr id="2097156" name="图片 1" descr="摄图网_40156493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7500000">
            <a:off x="1357630" y="3684270"/>
            <a:ext cx="1414145" cy="943610"/>
          </a:xfrm>
          <a:prstGeom prst="rect"/>
        </p:spPr>
      </p:pic>
      <p:cxnSp>
        <p:nvCxnSpPr>
          <p:cNvPr id="3145728" name="直线"/>
          <p:cNvCxnSpPr>
            <a:cxnSpLocks/>
          </p:cNvCxnSpPr>
          <p:nvPr/>
        </p:nvCxnSpPr>
        <p:spPr>
          <a:xfrm flipV="1">
            <a:off x="59055" y="3462655"/>
            <a:ext cx="12143105" cy="11430"/>
          </a:xfrm>
          <a:prstGeom prst="line"/>
          <a:ln w="28575" cap="rnd">
            <a:solidFill>
              <a:srgbClr val="AD794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57" name="图片 11" descr="摄图网_40156493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18060000">
            <a:off x="9507220" y="2299970"/>
            <a:ext cx="1414145" cy="943610"/>
          </a:xfrm>
          <a:prstGeom prst="rect"/>
        </p:spPr>
      </p:pic>
      <p:pic>
        <p:nvPicPr>
          <p:cNvPr id="2097158" name="图片 12" descr="摄图网_40156493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7500000">
            <a:off x="6727825" y="3684270"/>
            <a:ext cx="1414145" cy="943610"/>
          </a:xfrm>
          <a:prstGeom prst="rect"/>
        </p:spPr>
      </p:pic>
      <p:pic>
        <p:nvPicPr>
          <p:cNvPr id="2097159" name="图片 13" descr="摄图网_40156493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17940000">
            <a:off x="4042410" y="2301875"/>
            <a:ext cx="1414145" cy="943610"/>
          </a:xfrm>
          <a:prstGeom prst="rect"/>
        </p:spPr>
      </p:pic>
      <p:sp>
        <p:nvSpPr>
          <p:cNvPr id="1048609" name="文本框 4"/>
          <p:cNvSpPr txBox="1"/>
          <p:nvPr/>
        </p:nvSpPr>
        <p:spPr>
          <a:xfrm>
            <a:off x="3593465" y="934720"/>
            <a:ext cx="2379980" cy="358140"/>
          </a:xfrm>
          <a:prstGeom prst="rect"/>
          <a:noFill/>
        </p:spPr>
        <p:txBody>
          <a:bodyPr rtlCol="0" wrap="square">
            <a:spAutoFit/>
          </a:bodyPr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抄经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，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应该有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仪式感</a:t>
            </a:r>
            <a:endParaRPr altLang="en-US" sz="1200" lang="zh-CN"/>
          </a:p>
        </p:txBody>
      </p:sp>
      <p:sp>
        <p:nvSpPr>
          <p:cNvPr id="1048610" name="文本框 5"/>
          <p:cNvSpPr txBox="1"/>
          <p:nvPr/>
        </p:nvSpPr>
        <p:spPr>
          <a:xfrm>
            <a:off x="9058910" y="934720"/>
            <a:ext cx="2379980" cy="1158239"/>
          </a:xfrm>
          <a:prstGeom prst="rect"/>
          <a:noFill/>
        </p:spPr>
        <p:txBody>
          <a:bodyPr rtlCol="0" wrap="square">
            <a:spAutoFit/>
          </a:bodyPr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抄经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，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就是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在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静心</a:t>
            </a:r>
            <a:endParaRPr altLang="en-US" sz="1200" lang="zh-CN"/>
          </a:p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抄经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的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魅力</a:t>
            </a:r>
            <a:endParaRPr altLang="en-US" sz="1200" lang="zh-CN"/>
          </a:p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抄经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，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不要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有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期待</a:t>
            </a:r>
            <a:endParaRPr altLang="en-US" sz="1200" lang="zh-CN"/>
          </a:p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抄经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，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不要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太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精进</a:t>
            </a:r>
            <a:endParaRPr altLang="en-US" sz="1200" lang="zh-CN"/>
          </a:p>
        </p:txBody>
      </p:sp>
      <p:sp>
        <p:nvSpPr>
          <p:cNvPr id="1048611" name="文本框 6"/>
          <p:cNvSpPr txBox="1"/>
          <p:nvPr/>
        </p:nvSpPr>
        <p:spPr>
          <a:xfrm>
            <a:off x="6244590" y="4658995"/>
            <a:ext cx="2379980" cy="358141"/>
          </a:xfrm>
          <a:prstGeom prst="rect"/>
          <a:noFill/>
        </p:spPr>
        <p:txBody>
          <a:bodyPr rtlCol="0" wrap="square">
            <a:spAutoFit/>
          </a:bodyPr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抄经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的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目的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，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只是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抄经</a:t>
            </a:r>
            <a:endParaRPr altLang="en-US" sz="1200" lang="zh-CN"/>
          </a:p>
        </p:txBody>
      </p:sp>
      <p:sp>
        <p:nvSpPr>
          <p:cNvPr id="1048612" name="文本框 8"/>
          <p:cNvSpPr txBox="1"/>
          <p:nvPr/>
        </p:nvSpPr>
        <p:spPr>
          <a:xfrm>
            <a:off x="875030" y="4658995"/>
            <a:ext cx="2379980" cy="358141"/>
          </a:xfrm>
          <a:prstGeom prst="rect"/>
          <a:noFill/>
        </p:spPr>
        <p:txBody>
          <a:bodyPr rtlCol="0" wrap="square">
            <a:spAutoFit/>
          </a:bodyPr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抄经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，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需要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的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是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恭敬心</a:t>
            </a:r>
            <a:endParaRPr altLang="en-US" sz="1200" lang="zh-CN"/>
          </a:p>
        </p:txBody>
      </p:sp>
      <p:sp>
        <p:nvSpPr>
          <p:cNvPr id="1048613" name="文本框 15"/>
          <p:cNvSpPr txBox="1"/>
          <p:nvPr/>
        </p:nvSpPr>
        <p:spPr>
          <a:xfrm>
            <a:off x="1342390" y="2407920"/>
            <a:ext cx="1445260" cy="802640"/>
          </a:xfrm>
          <a:prstGeom prst="rect"/>
          <a:noFill/>
        </p:spPr>
        <p:txBody>
          <a:bodyPr rtlCol="0" wrap="square">
            <a:spAutoFit/>
          </a:bodyPr>
          <a:p>
            <a:pPr algn="dist" lvl="0">
              <a:buClrTx/>
              <a:buSzTx/>
              <a:buFontTx/>
            </a:pP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sym typeface="+mn-ea"/>
              </a:rPr>
              <a:t>在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sym typeface="+mn-ea"/>
              </a:rPr>
              <a:t>抄经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sym typeface="+mn-ea"/>
              </a:rPr>
              <a:t>中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sym typeface="+mn-ea"/>
              </a:rPr>
              <a:t>修行</a:t>
            </a:r>
            <a:endParaRPr altLang="en-US" dirty="0" sz="2400" lang="zh-CN">
              <a:solidFill>
                <a:srgbClr val="AD7940"/>
              </a:solidFill>
              <a:effectLst/>
              <a:latin typeface="华康古籍银杏W3" panose="02020309000000000000" charset="-122"/>
              <a:ea typeface="华康古籍银杏W3" panose="02020309000000000000" charset="-122"/>
              <a:sym typeface="+mn-ea"/>
            </a:endParaRPr>
          </a:p>
        </p:txBody>
      </p:sp>
      <p:sp>
        <p:nvSpPr>
          <p:cNvPr id="1048614" name="文本框 9"/>
          <p:cNvSpPr txBox="1"/>
          <p:nvPr/>
        </p:nvSpPr>
        <p:spPr>
          <a:xfrm>
            <a:off x="4026535" y="4198620"/>
            <a:ext cx="1445260" cy="802640"/>
          </a:xfrm>
          <a:prstGeom prst="rect"/>
          <a:noFill/>
        </p:spPr>
        <p:txBody>
          <a:bodyPr rtlCol="0" wrap="square">
            <a:spAutoFit/>
          </a:bodyPr>
          <a:p>
            <a:pPr algn="dist" lvl="0">
              <a:buClrTx/>
              <a:buSzTx/>
              <a:buFontTx/>
            </a:pP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sym typeface="+mn-ea"/>
              </a:rPr>
              <a:t>在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sym typeface="+mn-ea"/>
              </a:rPr>
              <a:t>抄经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sym typeface="+mn-ea"/>
              </a:rPr>
              <a:t>中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sym typeface="+mn-ea"/>
              </a:rPr>
              <a:t>修行</a:t>
            </a:r>
            <a:endParaRPr altLang="en-US" dirty="0" sz="2400" lang="zh-CN">
              <a:solidFill>
                <a:srgbClr val="AD7940"/>
              </a:solidFill>
              <a:effectLst/>
              <a:latin typeface="华康古籍银杏W3" panose="02020309000000000000" charset="-122"/>
              <a:ea typeface="华康古籍银杏W3" panose="02020309000000000000" charset="-122"/>
              <a:sym typeface="+mn-ea"/>
            </a:endParaRPr>
          </a:p>
        </p:txBody>
      </p:sp>
      <p:sp>
        <p:nvSpPr>
          <p:cNvPr id="1048615" name="文本框 10"/>
          <p:cNvSpPr txBox="1"/>
          <p:nvPr/>
        </p:nvSpPr>
        <p:spPr>
          <a:xfrm>
            <a:off x="6711950" y="2407920"/>
            <a:ext cx="1445260" cy="802640"/>
          </a:xfrm>
          <a:prstGeom prst="rect"/>
          <a:noFill/>
        </p:spPr>
        <p:txBody>
          <a:bodyPr rtlCol="0" wrap="square">
            <a:spAutoFit/>
          </a:bodyPr>
          <a:p>
            <a:pPr algn="dist" lvl="0">
              <a:buClrTx/>
              <a:buSzTx/>
              <a:buFontTx/>
            </a:pP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sym typeface="+mn-ea"/>
              </a:rPr>
              <a:t>在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sym typeface="+mn-ea"/>
              </a:rPr>
              <a:t>抄经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sym typeface="+mn-ea"/>
              </a:rPr>
              <a:t>中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sym typeface="+mn-ea"/>
              </a:rPr>
              <a:t>修行</a:t>
            </a:r>
            <a:endParaRPr altLang="en-US" dirty="0" sz="2400" lang="zh-CN">
              <a:solidFill>
                <a:srgbClr val="AD7940"/>
              </a:solidFill>
              <a:effectLst/>
              <a:latin typeface="华康古籍银杏W3" panose="02020309000000000000" charset="-122"/>
              <a:ea typeface="华康古籍银杏W3" panose="02020309000000000000" charset="-122"/>
              <a:sym typeface="+mn-ea"/>
            </a:endParaRPr>
          </a:p>
        </p:txBody>
      </p:sp>
      <p:sp>
        <p:nvSpPr>
          <p:cNvPr id="1048616" name="文本框 16"/>
          <p:cNvSpPr txBox="1"/>
          <p:nvPr/>
        </p:nvSpPr>
        <p:spPr>
          <a:xfrm>
            <a:off x="9526270" y="4198620"/>
            <a:ext cx="1445260" cy="802640"/>
          </a:xfrm>
          <a:prstGeom prst="rect"/>
          <a:noFill/>
        </p:spPr>
        <p:txBody>
          <a:bodyPr rtlCol="0" wrap="square">
            <a:spAutoFit/>
          </a:bodyPr>
          <a:p>
            <a:pPr algn="dist" lvl="0">
              <a:buClrTx/>
              <a:buSzTx/>
              <a:buFontTx/>
            </a:pP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sym typeface="+mn-ea"/>
              </a:rPr>
              <a:t>在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sym typeface="+mn-ea"/>
              </a:rPr>
              <a:t>抄经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sym typeface="+mn-ea"/>
              </a:rPr>
              <a:t>中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  <a:sym typeface="+mn-ea"/>
              </a:rPr>
              <a:t>修行</a:t>
            </a:r>
            <a:endParaRPr altLang="en-US" dirty="0" sz="2400" lang="zh-CN">
              <a:solidFill>
                <a:srgbClr val="AD7940"/>
              </a:solidFill>
              <a:effectLst/>
              <a:latin typeface="华康古籍银杏W3" panose="02020309000000000000" charset="-122"/>
              <a:ea typeface="华康古籍银杏W3" panose="02020309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tile algn="l" flip="none" sx="100000" sy="100000" tx="0" ty="0"/>
        </a:blipFill>
        <a:effectLst/>
      </p:bgPr>
    </p:bg>
    <p:spTree>
      <p:nvGrpSpPr>
        <p:cNvPr id="43" name=""/>
        <p:cNvGrpSpPr/>
        <p:nvPr/>
      </p:nvGrpSpPr>
      <p:grpSpPr>
        <a:xfrm/>
      </p:grpSpPr>
      <p:pic>
        <p:nvPicPr>
          <p:cNvPr id="2097160" name="图片 6" descr="摄图网_40156493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18360000">
            <a:off x="6534468" y="2123440"/>
            <a:ext cx="1147445" cy="765175"/>
          </a:xfrm>
          <a:prstGeom prst="rect"/>
        </p:spPr>
      </p:pic>
      <p:sp>
        <p:nvSpPr>
          <p:cNvPr id="1048617" name="文本框2"/>
          <p:cNvSpPr txBox="1"/>
          <p:nvPr/>
        </p:nvSpPr>
        <p:spPr>
          <a:xfrm>
            <a:off x="7766050" y="1812290"/>
            <a:ext cx="1533525" cy="460375"/>
          </a:xfrm>
          <a:prstGeom prst="rect"/>
          <a:noFill/>
        </p:spPr>
        <p:txBody>
          <a:bodyPr rtlCol="0" wrap="square">
            <a:spAutoFit/>
          </a:bodyPr>
          <a:p>
            <a:pPr algn="dist"/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何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谓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禅定</a:t>
            </a:r>
            <a:endParaRPr altLang="en-US" dirty="0" sz="2400" lang="zh-CN">
              <a:solidFill>
                <a:srgbClr val="AD7940"/>
              </a:solidFill>
              <a:effectLst/>
              <a:latin typeface="华康古籍银杏W3" panose="02020309000000000000" charset="-122"/>
              <a:ea typeface="华康古籍银杏W3" panose="02020309000000000000" charset="-122"/>
            </a:endParaRPr>
          </a:p>
        </p:txBody>
      </p:sp>
      <p:sp>
        <p:nvSpPr>
          <p:cNvPr id="1048618" name="圆角矩形 1"/>
          <p:cNvSpPr/>
          <p:nvPr/>
        </p:nvSpPr>
        <p:spPr>
          <a:xfrm>
            <a:off x="886460" y="1671955"/>
            <a:ext cx="4615815" cy="3635375"/>
          </a:xfrm>
          <a:prstGeom prst="roundRect">
            <a:avLst>
              <a:gd name="adj" fmla="val 10672"/>
            </a:avLst>
          </a:prstGeom>
          <a:blipFill rotWithShape="1">
            <a:blip xmlns:r="http://schemas.openxmlformats.org/officeDocument/2006/relationships" r:embed="rId3"/>
            <a:tile algn="tl" flip="none" sx="100000" sy="10000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pic>
        <p:nvPicPr>
          <p:cNvPr id="2097161" name="图片 2" descr="摄图网_40156493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18360000">
            <a:off x="6534468" y="4192270"/>
            <a:ext cx="1147445" cy="765175"/>
          </a:xfrm>
          <a:prstGeom prst="rect"/>
        </p:spPr>
      </p:pic>
      <p:sp>
        <p:nvSpPr>
          <p:cNvPr id="1048619" name="文本框1"/>
          <p:cNvSpPr txBox="1"/>
          <p:nvPr/>
        </p:nvSpPr>
        <p:spPr>
          <a:xfrm>
            <a:off x="7766050" y="3881120"/>
            <a:ext cx="1533525" cy="460375"/>
          </a:xfrm>
          <a:prstGeom prst="rect"/>
          <a:noFill/>
        </p:spPr>
        <p:txBody>
          <a:bodyPr rtlCol="0" wrap="square">
            <a:spAutoFit/>
          </a:bodyPr>
          <a:p>
            <a:pPr algn="dist"/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何为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智慧</a:t>
            </a:r>
            <a:endParaRPr altLang="en-US" dirty="0" sz="2400" lang="zh-CN">
              <a:solidFill>
                <a:srgbClr val="AD7940"/>
              </a:solidFill>
              <a:effectLst/>
              <a:latin typeface="华康古籍银杏W3" panose="02020309000000000000" charset="-122"/>
              <a:ea typeface="华康古籍银杏W3" panose="02020309000000000000" charset="-122"/>
            </a:endParaRPr>
          </a:p>
        </p:txBody>
      </p:sp>
      <p:sp>
        <p:nvSpPr>
          <p:cNvPr id="1048620" name="文本框 5"/>
          <p:cNvSpPr txBox="1"/>
          <p:nvPr/>
        </p:nvSpPr>
        <p:spPr>
          <a:xfrm>
            <a:off x="7766050" y="2272665"/>
            <a:ext cx="3598545" cy="891540"/>
          </a:xfrm>
          <a:prstGeom prst="rect"/>
          <a:noFill/>
        </p:spPr>
        <p:txBody>
          <a:bodyPr rtlCol="0" wrap="square">
            <a:spAutoFit/>
          </a:bodyPr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对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我们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大多数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人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来说</a:t>
            </a:r>
            <a:endParaRPr altLang="en-US" sz="1200" lang="zh-CN"/>
          </a:p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禅定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就是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双腿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盘坐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，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身躯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挺直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，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几分钟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内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什么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事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都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不做</a:t>
            </a:r>
            <a:endParaRPr altLang="en-US" sz="1200" lang="zh-CN"/>
          </a:p>
        </p:txBody>
      </p:sp>
      <p:sp>
        <p:nvSpPr>
          <p:cNvPr id="1048621" name="文本框 7"/>
          <p:cNvSpPr txBox="1"/>
          <p:nvPr/>
        </p:nvSpPr>
        <p:spPr>
          <a:xfrm>
            <a:off x="7766050" y="4385310"/>
            <a:ext cx="3598545" cy="358140"/>
          </a:xfrm>
          <a:prstGeom prst="rect"/>
          <a:noFill/>
        </p:spPr>
        <p:txBody>
          <a:bodyPr rtlCol="0" wrap="square">
            <a:spAutoFit/>
          </a:bodyPr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智慧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是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心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处于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正常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状态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的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顶峰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。</a:t>
            </a:r>
            <a:endParaRPr altLang="en-US" sz="1200" lang="zh-CN"/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tile algn="tl" flip="none" sx="100000" sy="100000" tx="0" ty="0"/>
        </a:blipFill>
        <a:effectLst/>
      </p:bgPr>
    </p:bg>
    <p:spTree>
      <p:nvGrpSpPr>
        <p:cNvPr id="44" name=""/>
        <p:cNvGrpSpPr/>
        <p:nvPr/>
      </p:nvGrpSpPr>
      <p:grpSpPr>
        <a:xfrm/>
      </p:grpSpPr>
      <p:sp>
        <p:nvSpPr>
          <p:cNvPr id="1048622" name="椭圆 9"/>
          <p:cNvSpPr/>
          <p:nvPr/>
        </p:nvSpPr>
        <p:spPr>
          <a:xfrm>
            <a:off x="3758565" y="1894840"/>
            <a:ext cx="1368000" cy="1368000"/>
          </a:xfrm>
          <a:prstGeom prst="ellipse"/>
          <a:solidFill>
            <a:srgbClr val="F4D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23" name="文本框 7"/>
          <p:cNvSpPr txBox="1">
            <a:spLocks noChangeArrowheads="1"/>
          </p:cNvSpPr>
          <p:nvPr/>
        </p:nvSpPr>
        <p:spPr bwMode="auto">
          <a:xfrm>
            <a:off x="5377815" y="2174240"/>
            <a:ext cx="3187065" cy="2011679"/>
          </a:xfrm>
          <a:prstGeom prst="rect"/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indent="-285750" marL="7429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indent="-228600" marL="11430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indent="-228600" marL="16002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indent="-228600" marL="20574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dist" lvl="0">
              <a:lnSpc>
                <a:spcPct val="120000"/>
              </a:lnSpc>
            </a:pPr>
            <a:r>
              <a:rPr altLang="en-US" dirty="0" sz="5400" lang="zh-CN">
                <a:solidFill>
                  <a:srgbClr val="AD7940"/>
                </a:solidFill>
                <a:latin typeface="华康古籍银杏W3" panose="02020309000000000000" charset="-122"/>
                <a:ea typeface="华康古籍银杏W3" panose="02020309000000000000" charset="-122"/>
                <a:cs typeface="+mn-ea"/>
                <a:sym typeface="+mn-lt"/>
              </a:rPr>
              <a:t>初心</a:t>
            </a:r>
            <a:endParaRPr altLang="en-US" dirty="0" sz="5400" lang="zh-CN">
              <a:solidFill>
                <a:srgbClr val="AD7940"/>
              </a:solidFill>
              <a:latin typeface="华康古籍银杏W3" panose="02020309000000000000" charset="-122"/>
              <a:ea typeface="华康古籍银杏W3" panose="02020309000000000000" charset="-122"/>
              <a:cs typeface="+mn-ea"/>
              <a:sym typeface="+mn-lt"/>
            </a:endParaRPr>
          </a:p>
          <a:p>
            <a:pPr algn="dist" lvl="0">
              <a:lnSpc>
                <a:spcPct val="120000"/>
              </a:lnSpc>
            </a:pPr>
            <a:r>
              <a:rPr altLang="en-US" dirty="0" sz="5400" lang="zh-CN">
                <a:solidFill>
                  <a:srgbClr val="AD7940"/>
                </a:solidFill>
                <a:latin typeface="华康古籍银杏W3" panose="02020309000000000000" charset="-122"/>
                <a:ea typeface="华康古籍银杏W3" panose="02020309000000000000" charset="-122"/>
                <a:cs typeface="+mn-ea"/>
                <a:sym typeface="+mn-lt"/>
              </a:rPr>
              <a:t>为什么</a:t>
            </a:r>
            <a:r>
              <a:rPr altLang="en-US" dirty="0" sz="5400" lang="zh-CN">
                <a:solidFill>
                  <a:srgbClr val="AD7940"/>
                </a:solidFill>
                <a:latin typeface="华康古籍银杏W3" panose="02020309000000000000" charset="-122"/>
                <a:ea typeface="华康古籍银杏W3" panose="02020309000000000000" charset="-122"/>
                <a:cs typeface="+mn-ea"/>
                <a:sym typeface="+mn-lt"/>
              </a:rPr>
              <a:t>做</a:t>
            </a:r>
            <a:endParaRPr altLang="en-US" dirty="0" sz="5400" lang="zh-CN">
              <a:solidFill>
                <a:srgbClr val="AD7940"/>
              </a:solidFill>
              <a:latin typeface="华康古籍银杏W3" panose="02020309000000000000" charset="-122"/>
              <a:ea typeface="华康古籍银杏W3" panose="02020309000000000000" charset="-122"/>
              <a:cs typeface="+mn-ea"/>
              <a:sym typeface="+mn-lt"/>
            </a:endParaRPr>
          </a:p>
        </p:txBody>
      </p:sp>
      <p:sp>
        <p:nvSpPr>
          <p:cNvPr id="1048624" name="矩形 4"/>
          <p:cNvSpPr/>
          <p:nvPr/>
        </p:nvSpPr>
        <p:spPr>
          <a:xfrm>
            <a:off x="3790950" y="1702435"/>
            <a:ext cx="1218565" cy="1753235"/>
          </a:xfrm>
          <a:prstGeom prst="rect"/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dist"/>
            <a:r>
              <a:rPr altLang="zh-CN" sz="8000" lang="en-US">
                <a:solidFill>
                  <a:schemeClr val="bg1"/>
                </a:solidFill>
                <a:latin typeface="华康古籍银杏W3" panose="02020309000000000000" charset="-122"/>
                <a:ea typeface="华康古籍银杏W3" panose="02020309000000000000" charset="-122"/>
              </a:rPr>
              <a:t>02</a:t>
            </a:r>
            <a:endParaRPr altLang="zh-CN" sz="8000" lang="en-US">
              <a:solidFill>
                <a:schemeClr val="bg1"/>
              </a:solidFill>
              <a:latin typeface="华康古籍银杏W3" panose="02020309000000000000" charset="-122"/>
              <a:ea typeface="华康古籍银杏W3" panose="02020309000000000000" charset="-122"/>
            </a:endParaRPr>
          </a:p>
        </p:txBody>
      </p:sp>
      <p:sp>
        <p:nvSpPr>
          <p:cNvPr id="1048625" name="矩形 13"/>
          <p:cNvSpPr/>
          <p:nvPr/>
        </p:nvSpPr>
        <p:spPr>
          <a:xfrm>
            <a:off x="2741295" y="3262630"/>
            <a:ext cx="7192010" cy="447040"/>
          </a:xfrm>
          <a:prstGeom prst="rect"/>
        </p:spPr>
        <p:txBody>
          <a:bodyPr vert="horz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endParaRPr altLang="zh-CN" dirty="0" sz="1200" kern="0" lang="en-US">
              <a:solidFill>
                <a:schemeClr val="tx1"/>
              </a:solidFill>
              <a:latin typeface="思源黑体旧字形 ExtraLight" panose="020B0200000000000000" charset="-128"/>
              <a:ea typeface="思源黑体旧字形 ExtraLight" panose="020B0200000000000000" charset="-128"/>
              <a:cs typeface="Lucida Sans Unicode" panose="020B0602030504020204" charset="0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tile algn="l" flip="none" sx="100000" sy="100000" tx="0" ty="0"/>
        </a:blipFill>
        <a:effectLst/>
      </p:bgPr>
    </p:bg>
    <p:spTree>
      <p:nvGrpSpPr>
        <p:cNvPr id="45" name=""/>
        <p:cNvGrpSpPr/>
        <p:nvPr/>
      </p:nvGrpSpPr>
      <p:grpSpPr>
        <a:xfrm/>
      </p:grpSpPr>
      <p:sp>
        <p:nvSpPr>
          <p:cNvPr id="1048626" name="椭圆 9"/>
          <p:cNvSpPr/>
          <p:nvPr/>
        </p:nvSpPr>
        <p:spPr>
          <a:xfrm>
            <a:off x="1039495" y="2054225"/>
            <a:ext cx="2750185" cy="2750185"/>
          </a:xfrm>
          <a:prstGeom prst="ellipse"/>
          <a:solidFill>
            <a:srgbClr val="FCD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27" name="椭圆 12"/>
          <p:cNvSpPr/>
          <p:nvPr/>
        </p:nvSpPr>
        <p:spPr>
          <a:xfrm>
            <a:off x="8375650" y="2054225"/>
            <a:ext cx="2750185" cy="3807134"/>
          </a:xfrm>
          <a:prstGeom prst="ellipse"/>
          <a:blipFill rotWithShape="1">
            <a:blip xmlns:r="http://schemas.openxmlformats.org/officeDocument/2006/relationships" r:embed="rId2"/>
            <a:tile algn="tr" flip="none" sx="0" sy="0" tx="0" ty="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28" name="文本框"/>
          <p:cNvSpPr txBox="1"/>
          <p:nvPr/>
        </p:nvSpPr>
        <p:spPr>
          <a:xfrm>
            <a:off x="4948555" y="1798320"/>
            <a:ext cx="2055495" cy="521970"/>
          </a:xfrm>
          <a:prstGeom prst="rect"/>
          <a:noFill/>
        </p:spPr>
        <p:txBody>
          <a:bodyPr rtlCol="0" wrap="square">
            <a:spAutoFit/>
          </a:bodyPr>
          <a:p>
            <a:pPr algn="dist"/>
            <a:r>
              <a:rPr altLang="en-US" dirty="0" sz="28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做自己</a:t>
            </a:r>
            <a:endParaRPr altLang="en-US" dirty="0" sz="2800" lang="zh-CN">
              <a:solidFill>
                <a:srgbClr val="AD7940"/>
              </a:solidFill>
              <a:effectLst/>
              <a:latin typeface="华康古籍银杏W3" panose="02020309000000000000" charset="-122"/>
              <a:ea typeface="华康古籍银杏W3" panose="02020309000000000000" charset="-122"/>
            </a:endParaRPr>
          </a:p>
        </p:txBody>
      </p:sp>
      <p:pic>
        <p:nvPicPr>
          <p:cNvPr id="2097162" name="图片 2" descr="摄图网_500769645"/>
          <p:cNvPicPr>
            <a:picLocks noChangeAspect="1"/>
          </p:cNvPicPr>
          <p:nvPr/>
        </p:nvPicPr>
        <p:blipFill>
          <a:blip xmlns:r="http://schemas.openxmlformats.org/officeDocument/2006/relationships" r:embed="rId3">
            <a:clrChange>
              <a:clrFrom>
                <a:srgbClr val="C1EEF1">
                  <a:alpha val="100000"/>
                </a:srgbClr>
              </a:clrFrom>
              <a:clrTo>
                <a:srgbClr val="C1EEF1">
                  <a:alpha val="100000"/>
                  <a:alpha val="0"/>
                </a:srgbClr>
              </a:clrTo>
            </a:clrChange>
          </a:blip>
          <a:srcRect l="26561"/>
          <a:stretch>
            <a:fillRect/>
          </a:stretch>
        </p:blipFill>
        <p:spPr>
          <a:xfrm flipH="1">
            <a:off x="1039495" y="1919605"/>
            <a:ext cx="3177540" cy="2884805"/>
          </a:xfrm>
          <a:prstGeom prst="ellipse"/>
        </p:spPr>
      </p:pic>
      <p:sp>
        <p:nvSpPr>
          <p:cNvPr id="1048629" name="文本框 5"/>
          <p:cNvSpPr txBox="1"/>
          <p:nvPr/>
        </p:nvSpPr>
        <p:spPr>
          <a:xfrm>
            <a:off x="4438015" y="2320290"/>
            <a:ext cx="3315970" cy="2529840"/>
          </a:xfrm>
          <a:prstGeom prst="rect"/>
          <a:noFill/>
        </p:spPr>
        <p:txBody>
          <a:bodyPr rtlCol="0" wrap="square">
            <a:spAutoFit/>
          </a:bodyPr>
          <a:p>
            <a:pPr algn="l">
              <a:lnSpc>
                <a:spcPct val="200000"/>
              </a:lnSpc>
            </a:pP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什么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时候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才是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“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做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自己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”</a:t>
            </a:r>
            <a:r>
              <a:rPr altLang="zh-CN" sz="1400" lang="en-US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?</a:t>
            </a:r>
            <a:endParaRPr altLang="en-US" sz="1400" lang="zh-CN">
              <a:latin typeface="思源黑体旧字形 Light" panose="020B0300000000000000" charset="-128"/>
              <a:ea typeface="思源黑体旧字形 Light" panose="020B0300000000000000" charset="-128"/>
              <a:sym typeface="+mn-ea"/>
            </a:endParaRPr>
          </a:p>
          <a:p>
            <a:pPr algn="l">
              <a:lnSpc>
                <a:spcPct val="200000"/>
              </a:lnSpc>
            </a:pP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是你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看清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了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所有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真相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，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依然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热爱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生活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。</a:t>
            </a:r>
            <a:endParaRPr altLang="en-US" sz="1400" lang="zh-CN">
              <a:latin typeface="思源黑体旧字形 Light" panose="020B0300000000000000" charset="-128"/>
              <a:ea typeface="思源黑体旧字形 Light" panose="020B0300000000000000" charset="-128"/>
              <a:sym typeface="+mn-ea"/>
            </a:endParaRPr>
          </a:p>
          <a:p>
            <a:pPr algn="l">
              <a:lnSpc>
                <a:spcPct val="200000"/>
              </a:lnSpc>
            </a:pP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是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虽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千万人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，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吾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往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矣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。</a:t>
            </a:r>
            <a:endParaRPr altLang="en-US" sz="1400" lang="zh-CN">
              <a:latin typeface="思源黑体旧字形 Light" panose="020B0300000000000000" charset="-128"/>
              <a:ea typeface="思源黑体旧字形 Light" panose="020B0300000000000000" charset="-128"/>
              <a:sym typeface="+mn-ea"/>
            </a:endParaRPr>
          </a:p>
          <a:p>
            <a:pPr algn="l">
              <a:lnSpc>
                <a:spcPct val="200000"/>
              </a:lnSpc>
            </a:pP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是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认他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惊涛骇浪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，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我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自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如如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不动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。</a:t>
            </a:r>
            <a:endParaRPr altLang="en-US" sz="1400" lang="zh-CN">
              <a:latin typeface="思源黑体旧字形 Light" panose="020B0300000000000000" charset="-128"/>
              <a:ea typeface="思源黑体旧字形 Light" panose="020B0300000000000000" charset="-128"/>
              <a:sym typeface="+mn-ea"/>
            </a:endParaRPr>
          </a:p>
          <a:p>
            <a:pPr algn="l">
              <a:lnSpc>
                <a:spcPct val="200000"/>
              </a:lnSpc>
            </a:pP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是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朝闻道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，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夕死可矣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。</a:t>
            </a:r>
            <a:endParaRPr altLang="en-US" sz="1400" lang="zh-CN">
              <a:latin typeface="思源黑体旧字形 Light" panose="020B0300000000000000" charset="-128"/>
              <a:ea typeface="思源黑体旧字形 Light" panose="020B0300000000000000" charset="-128"/>
              <a:sym typeface="+mn-ea"/>
            </a:endParaRPr>
          </a:p>
          <a:p>
            <a:pPr algn="l">
              <a:lnSpc>
                <a:spcPct val="200000"/>
              </a:lnSpc>
            </a:pP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是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明知不可为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而为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之</a:t>
            </a:r>
            <a:r>
              <a:rPr altLang="en-US" sz="1400" lang="zh-CN">
                <a:latin typeface="思源黑体旧字形 Light" panose="020B0300000000000000" charset="-128"/>
                <a:ea typeface="思源黑体旧字形 Light" panose="020B0300000000000000" charset="-128"/>
                <a:sym typeface="+mn-ea"/>
              </a:rPr>
              <a:t>。</a:t>
            </a:r>
            <a:endParaRPr altLang="en-US" sz="1400" lang="zh-CN">
              <a:latin typeface="思源黑体旧字形 Light" panose="020B0300000000000000" charset="-128"/>
              <a:ea typeface="思源黑体旧字形 Light" panose="020B0300000000000000" charset="-128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tile algn="l" flip="none" sx="100000" sy="100000" tx="0" ty="0"/>
        </a:blipFill>
        <a:effectLst/>
      </p:bgPr>
    </p:bg>
    <p:spTree>
      <p:nvGrpSpPr>
        <p:cNvPr id="46" name=""/>
        <p:cNvGrpSpPr/>
        <p:nvPr/>
      </p:nvGrpSpPr>
      <p:grpSpPr>
        <a:xfrm/>
      </p:grpSpPr>
      <p:sp>
        <p:nvSpPr>
          <p:cNvPr id="1048630" name="文本框"/>
          <p:cNvSpPr txBox="1"/>
          <p:nvPr/>
        </p:nvSpPr>
        <p:spPr>
          <a:xfrm>
            <a:off x="7266305" y="1584325"/>
            <a:ext cx="1451610" cy="460375"/>
          </a:xfrm>
          <a:prstGeom prst="rect"/>
          <a:noFill/>
        </p:spPr>
        <p:txBody>
          <a:bodyPr rtlCol="0" wrap="square">
            <a:spAutoFit/>
          </a:bodyPr>
          <a:p>
            <a:pPr algn="dist"/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觉察</a:t>
            </a:r>
            <a:endParaRPr altLang="en-US" dirty="0" sz="2400" lang="zh-CN">
              <a:solidFill>
                <a:srgbClr val="AD7940"/>
              </a:solidFill>
              <a:effectLst/>
              <a:latin typeface="华康古籍银杏W3" panose="02020309000000000000" charset="-122"/>
              <a:ea typeface="华康古籍银杏W3" panose="02020309000000000000" charset="-122"/>
            </a:endParaRPr>
          </a:p>
        </p:txBody>
      </p:sp>
      <p:sp>
        <p:nvSpPr>
          <p:cNvPr id="1048631" name="椭圆 2"/>
          <p:cNvSpPr/>
          <p:nvPr/>
        </p:nvSpPr>
        <p:spPr>
          <a:xfrm>
            <a:off x="5468620" y="2044700"/>
            <a:ext cx="692150" cy="1448435"/>
          </a:xfrm>
          <a:prstGeom prst="ellipse"/>
          <a:solidFill>
            <a:srgbClr val="F39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32" name="椭圆 1"/>
          <p:cNvSpPr/>
          <p:nvPr/>
        </p:nvSpPr>
        <p:spPr>
          <a:xfrm>
            <a:off x="5468620" y="3858260"/>
            <a:ext cx="692150" cy="1448435"/>
          </a:xfrm>
          <a:prstGeom prst="ellipse"/>
          <a:solidFill>
            <a:srgbClr val="F39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33" name="椭圆 8"/>
          <p:cNvSpPr/>
          <p:nvPr/>
        </p:nvSpPr>
        <p:spPr>
          <a:xfrm rot="5400000">
            <a:off x="6436995" y="2954020"/>
            <a:ext cx="692150" cy="1448435"/>
          </a:xfrm>
          <a:prstGeom prst="ellipse"/>
          <a:solidFill>
            <a:srgbClr val="F5A62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34" name="椭圆 9"/>
          <p:cNvSpPr/>
          <p:nvPr/>
        </p:nvSpPr>
        <p:spPr>
          <a:xfrm rot="5400000">
            <a:off x="4490085" y="2954020"/>
            <a:ext cx="692150" cy="1448435"/>
          </a:xfrm>
          <a:prstGeom prst="ellipse"/>
          <a:solidFill>
            <a:srgbClr val="F5A62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35" name="文本框"/>
          <p:cNvSpPr txBox="1"/>
          <p:nvPr/>
        </p:nvSpPr>
        <p:spPr>
          <a:xfrm>
            <a:off x="7266304" y="4359910"/>
            <a:ext cx="2606113" cy="447040"/>
          </a:xfrm>
          <a:prstGeom prst="rect"/>
          <a:noFill/>
        </p:spPr>
        <p:txBody>
          <a:bodyPr rtlCol="0" wrap="square">
            <a:spAutoFit/>
          </a:bodyPr>
          <a:p>
            <a:pPr algn="dist"/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以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事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炼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心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座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上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修</a:t>
            </a:r>
            <a:endParaRPr altLang="en-US" dirty="0" sz="2400" lang="zh-CN">
              <a:solidFill>
                <a:srgbClr val="AD7940"/>
              </a:solidFill>
              <a:effectLst/>
              <a:latin typeface="华康古籍银杏W3" panose="02020309000000000000" charset="-122"/>
              <a:ea typeface="华康古籍银杏W3" panose="02020309000000000000" charset="-122"/>
            </a:endParaRPr>
          </a:p>
        </p:txBody>
      </p:sp>
      <p:sp>
        <p:nvSpPr>
          <p:cNvPr id="1048636" name="文本框"/>
          <p:cNvSpPr txBox="1"/>
          <p:nvPr/>
        </p:nvSpPr>
        <p:spPr>
          <a:xfrm>
            <a:off x="1363401" y="1584325"/>
            <a:ext cx="2826963" cy="447040"/>
          </a:xfrm>
          <a:prstGeom prst="rect"/>
          <a:noFill/>
        </p:spPr>
        <p:txBody>
          <a:bodyPr rtlCol="0" wrap="square">
            <a:spAutoFit/>
          </a:bodyPr>
          <a:p>
            <a:pPr algn="dist"/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在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生活中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修行</a:t>
            </a:r>
            <a:endParaRPr altLang="en-US" dirty="0" sz="2400" lang="zh-CN">
              <a:solidFill>
                <a:srgbClr val="AD7940"/>
              </a:solidFill>
              <a:effectLst/>
              <a:latin typeface="华康古籍银杏W3" panose="02020309000000000000" charset="-122"/>
              <a:ea typeface="华康古籍银杏W3" panose="02020309000000000000" charset="-122"/>
            </a:endParaRPr>
          </a:p>
        </p:txBody>
      </p:sp>
      <p:sp>
        <p:nvSpPr>
          <p:cNvPr id="1048637" name="文本框"/>
          <p:cNvSpPr txBox="1"/>
          <p:nvPr/>
        </p:nvSpPr>
        <p:spPr>
          <a:xfrm>
            <a:off x="2976880" y="4359910"/>
            <a:ext cx="2370048" cy="447040"/>
          </a:xfrm>
          <a:prstGeom prst="rect"/>
          <a:noFill/>
        </p:spPr>
        <p:txBody>
          <a:bodyPr rtlCol="0" wrap="square">
            <a:spAutoFit/>
          </a:bodyPr>
          <a:p>
            <a:pPr algn="dist"/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以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事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炼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心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座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下</a:t>
            </a:r>
            <a:r>
              <a:rPr altLang="en-US" dirty="0" sz="2400" lang="zh-CN">
                <a:solidFill>
                  <a:srgbClr val="AD7940"/>
                </a:solidFill>
                <a:effectLst/>
                <a:latin typeface="华康古籍银杏W3" panose="02020309000000000000" charset="-122"/>
                <a:ea typeface="华康古籍银杏W3" panose="02020309000000000000" charset="-122"/>
              </a:rPr>
              <a:t>修</a:t>
            </a:r>
            <a:endParaRPr altLang="en-US" dirty="0" sz="2400" lang="zh-CN">
              <a:solidFill>
                <a:srgbClr val="AD7940"/>
              </a:solidFill>
              <a:effectLst/>
              <a:latin typeface="华康古籍银杏W3" panose="02020309000000000000" charset="-122"/>
              <a:ea typeface="华康古籍银杏W3" panose="02020309000000000000" charset="-122"/>
            </a:endParaRPr>
          </a:p>
        </p:txBody>
      </p:sp>
      <p:sp>
        <p:nvSpPr>
          <p:cNvPr id="1048638" name="文本框 5"/>
          <p:cNvSpPr txBox="1"/>
          <p:nvPr/>
        </p:nvSpPr>
        <p:spPr>
          <a:xfrm>
            <a:off x="7266305" y="2044700"/>
            <a:ext cx="3598545" cy="1691639"/>
          </a:xfrm>
          <a:prstGeom prst="rect"/>
          <a:noFill/>
        </p:spPr>
        <p:txBody>
          <a:bodyPr rtlCol="0" wrap="square">
            <a:spAutoFit/>
          </a:bodyPr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知道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自己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在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生气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，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这是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觉察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。</a:t>
            </a:r>
            <a:endParaRPr altLang="en-US" sz="1200" lang="zh-CN"/>
          </a:p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知道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自己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在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走路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，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这是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觉察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。</a:t>
            </a:r>
            <a:endParaRPr altLang="en-US" sz="1200" lang="zh-CN"/>
          </a:p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知道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脚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在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痛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，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这是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觉察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。</a:t>
            </a:r>
            <a:endParaRPr altLang="en-US" sz="1200" lang="zh-CN"/>
          </a:p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知道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某个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想法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，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这是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觉察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。</a:t>
            </a:r>
            <a:endParaRPr altLang="en-US" sz="1200" lang="zh-CN"/>
          </a:p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听到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有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小孩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在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哭泣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，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知道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，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这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就是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觉察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。</a:t>
            </a:r>
            <a:endParaRPr altLang="en-US" sz="1200" lang="zh-CN"/>
          </a:p>
          <a:p>
            <a:pPr algn="l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看见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远处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的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高山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，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知道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，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这就是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觉察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。</a:t>
            </a:r>
            <a:endParaRPr altLang="en-US" sz="1200" lang="zh-CN"/>
          </a:p>
        </p:txBody>
      </p:sp>
      <p:sp>
        <p:nvSpPr>
          <p:cNvPr id="1048639" name="文本框 3"/>
          <p:cNvSpPr txBox="1"/>
          <p:nvPr/>
        </p:nvSpPr>
        <p:spPr>
          <a:xfrm>
            <a:off x="7266305" y="4832350"/>
            <a:ext cx="3598545" cy="1424940"/>
          </a:xfrm>
          <a:prstGeom prst="rect"/>
          <a:noFill/>
        </p:spPr>
        <p:txBody>
          <a:bodyPr rtlCol="0" wrap="square">
            <a:spAutoFit/>
          </a:bodyPr>
          <a:p>
            <a:pPr algn="l">
              <a:lnSpc>
                <a:spcPct val="150000"/>
              </a:lnSpc>
            </a:pPr>
            <a:r>
              <a:rPr altLang="en-US" sz="1200" lang="zh-CN"/>
              <a:t>静坐</a:t>
            </a:r>
            <a:r>
              <a:rPr altLang="zh-CN" sz="1200" lang="en-US"/>
              <a:t>+</a:t>
            </a:r>
            <a:r>
              <a:rPr altLang="zh-CN" sz="1200" lang="zh-CN"/>
              <a:t>觉察</a:t>
            </a:r>
            <a:endParaRPr altLang="en-US" sz="1200" lang="zh-CN"/>
          </a:p>
          <a:p>
            <a:pPr algn="l">
              <a:lnSpc>
                <a:spcPct val="150000"/>
              </a:lnSpc>
            </a:pPr>
            <a:r>
              <a:rPr altLang="en-US" sz="1200" lang="zh-CN"/>
              <a:t>循序</a:t>
            </a:r>
            <a:r>
              <a:rPr altLang="en-US" sz="1200" lang="zh-CN"/>
              <a:t>渐进</a:t>
            </a:r>
            <a:endParaRPr altLang="en-US" sz="1200" lang="zh-CN"/>
          </a:p>
          <a:p>
            <a:pPr algn="l">
              <a:lnSpc>
                <a:spcPct val="150000"/>
              </a:lnSpc>
            </a:pPr>
            <a:r>
              <a:rPr altLang="en-US" sz="1200" lang="zh-CN"/>
              <a:t>觉察</a:t>
            </a:r>
            <a:r>
              <a:rPr altLang="en-US" sz="1200" lang="zh-CN"/>
              <a:t>的</a:t>
            </a:r>
            <a:r>
              <a:rPr altLang="en-US" sz="1200" lang="zh-CN"/>
              <a:t>过程</a:t>
            </a:r>
            <a:r>
              <a:rPr altLang="en-US" sz="1200" lang="zh-CN"/>
              <a:t>和</a:t>
            </a:r>
            <a:r>
              <a:rPr altLang="en-US" sz="1200" lang="zh-CN"/>
              <a:t>境界</a:t>
            </a:r>
            <a:endParaRPr altLang="en-US" sz="1200" lang="zh-CN"/>
          </a:p>
          <a:p>
            <a:pPr algn="l">
              <a:lnSpc>
                <a:spcPct val="150000"/>
              </a:lnSpc>
            </a:pPr>
            <a:r>
              <a:rPr altLang="en-US" sz="1200" lang="zh-CN"/>
              <a:t>练习</a:t>
            </a:r>
            <a:r>
              <a:rPr altLang="en-US" sz="1200" lang="zh-CN"/>
              <a:t>既</a:t>
            </a:r>
            <a:r>
              <a:rPr altLang="en-US" sz="1200" lang="zh-CN"/>
              <a:t>道</a:t>
            </a:r>
            <a:endParaRPr altLang="en-US" sz="1200" lang="zh-CN"/>
          </a:p>
          <a:p>
            <a:pPr algn="l">
              <a:lnSpc>
                <a:spcPct val="150000"/>
              </a:lnSpc>
            </a:pPr>
            <a:endParaRPr altLang="en-US" sz="1200" lang="zh-CN"/>
          </a:p>
        </p:txBody>
      </p:sp>
      <p:sp>
        <p:nvSpPr>
          <p:cNvPr id="1048640" name="文本框 4"/>
          <p:cNvSpPr txBox="1"/>
          <p:nvPr/>
        </p:nvSpPr>
        <p:spPr>
          <a:xfrm>
            <a:off x="829945" y="4832350"/>
            <a:ext cx="4398068" cy="1158239"/>
          </a:xfrm>
          <a:prstGeom prst="rect"/>
          <a:noFill/>
        </p:spPr>
        <p:txBody>
          <a:bodyPr rtlCol="0" wrap="square">
            <a:spAutoFit/>
          </a:bodyPr>
          <a:p>
            <a:pPr algn="r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感知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身体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的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动作</a:t>
            </a:r>
            <a:endParaRPr altLang="en-US" sz="1200" lang="zh-CN"/>
          </a:p>
          <a:p>
            <a:pPr algn="r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看见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当下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的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念头</a:t>
            </a:r>
            <a:endParaRPr altLang="en-US" sz="1200" lang="zh-CN"/>
          </a:p>
          <a:p>
            <a:pPr algn="r">
              <a:lnSpc>
                <a:spcPct val="150000"/>
              </a:lnSpc>
            </a:pPr>
            <a:r>
              <a:rPr altLang="en-US" sz="1200" lang="zh-CN"/>
              <a:t>回到</a:t>
            </a:r>
            <a:r>
              <a:rPr altLang="en-US" sz="1200" lang="zh-CN"/>
              <a:t>当下</a:t>
            </a:r>
            <a:endParaRPr altLang="en-US" sz="1200" lang="zh-CN"/>
          </a:p>
          <a:p>
            <a:pPr algn="r">
              <a:lnSpc>
                <a:spcPct val="150000"/>
              </a:lnSpc>
            </a:pPr>
            <a:r>
              <a:rPr altLang="en-US" sz="1200" lang="zh-CN"/>
              <a:t>以</a:t>
            </a:r>
            <a:r>
              <a:rPr altLang="en-US" sz="1200" lang="zh-CN"/>
              <a:t>事</a:t>
            </a:r>
            <a:r>
              <a:rPr altLang="en-US" sz="1200" lang="zh-CN"/>
              <a:t>炼</a:t>
            </a:r>
            <a:r>
              <a:rPr altLang="en-US" sz="1200" lang="zh-CN"/>
              <a:t>心</a:t>
            </a:r>
            <a:endParaRPr altLang="en-US" sz="1200" lang="zh-CN"/>
          </a:p>
        </p:txBody>
      </p:sp>
      <p:sp>
        <p:nvSpPr>
          <p:cNvPr id="1048641" name="文本框 6"/>
          <p:cNvSpPr txBox="1"/>
          <p:nvPr/>
        </p:nvSpPr>
        <p:spPr>
          <a:xfrm>
            <a:off x="829945" y="2044700"/>
            <a:ext cx="3167033" cy="624840"/>
          </a:xfrm>
          <a:prstGeom prst="rect"/>
          <a:noFill/>
        </p:spPr>
        <p:txBody>
          <a:bodyPr rtlCol="0" wrap="square">
            <a:spAutoFit/>
          </a:bodyPr>
          <a:p>
            <a:pPr algn="r">
              <a:lnSpc>
                <a:spcPct val="150000"/>
              </a:lnSpc>
            </a:pP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吾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所以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有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大患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者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，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为吾有身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。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及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吾无身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，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吾有何患</a:t>
            </a:r>
            <a:r>
              <a:rPr altLang="en-US" sz="1200" lang="zh-CN">
                <a:latin typeface="思源黑体旧字形 Light" panose="020B0300000000000000" charset="-128"/>
                <a:ea typeface="思源黑体旧字形 Light" panose="020B0300000000000000" charset="-128"/>
              </a:rPr>
              <a:t>。</a:t>
            </a:r>
            <a:endParaRPr altLang="en-US" sz="1200" lang="zh-CN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3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1"/>
  <p:tag name="KSO_WM_UNIT_ID" val="diagram20190517_1*q_h_i*1_1_1"/>
  <p:tag name="KSO_WM_TEMPLATE_CATEGORY" val="diagram"/>
  <p:tag name="KSO_WM_TEMPLATE_INDEX" val="2019051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2"/>
  <p:tag name="KSO_WM_UNIT_ID" val="diagram20190517_1*q_h_i*1_1_2"/>
  <p:tag name="KSO_WM_TEMPLATE_CATEGORY" val="diagram"/>
  <p:tag name="KSO_WM_TEMPLATE_INDEX" val="2019051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1"/>
  <p:tag name="KSO_WM_UNIT_ID" val="diagram20190517_1*q_h_i*1_2_1"/>
  <p:tag name="KSO_WM_TEMPLATE_CATEGORY" val="diagram"/>
  <p:tag name="KSO_WM_TEMPLATE_INDEX" val="2019051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2"/>
  <p:tag name="KSO_WM_UNIT_ID" val="diagram20190517_1*q_h_i*1_3_2"/>
  <p:tag name="KSO_WM_TEMPLATE_CATEGORY" val="diagram"/>
  <p:tag name="KSO_WM_TEMPLATE_INDEX" val="20190517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1"/>
  <p:tag name="KSO_WM_UNIT_ID" val="diagram20190517_1*q_i*1_1"/>
  <p:tag name="KSO_WM_TEMPLATE_CATEGORY" val="diagram"/>
  <p:tag name="KSO_WM_TEMPLATE_INDEX" val="20190517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2"/>
  <p:tag name="KSO_WM_UNIT_ID" val="diagram20190517_1*q_i*1_2"/>
  <p:tag name="KSO_WM_TEMPLATE_CATEGORY" val="diagram"/>
  <p:tag name="KSO_WM_TEMPLATE_INDEX" val="20190517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3"/>
  <p:tag name="KSO_WM_UNIT_ID" val="diagram20190517_1*q_i*1_3"/>
  <p:tag name="KSO_WM_TEMPLATE_CATEGORY" val="diagram"/>
  <p:tag name="KSO_WM_TEMPLATE_INDEX" val="20190517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4"/>
  <p:tag name="KSO_WM_UNIT_ID" val="diagram20190517_1*q_i*1_4"/>
  <p:tag name="KSO_WM_TEMPLATE_CATEGORY" val="diagram"/>
  <p:tag name="KSO_WM_TEMPLATE_INDEX" val="20190517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​​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演示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BNE-AL00</dc:creator>
  <cp:lastModifiedBy>→_→香梨儿</cp:lastModifiedBy>
  <dcterms:created xsi:type="dcterms:W3CDTF">2019-06-18T10:08:00Z</dcterms:created>
  <dcterms:modified xsi:type="dcterms:W3CDTF">2024-08-08T11:30:48Z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  <property fmtid="{D5CDD505-2E9C-101B-9397-08002B2CF9AE}" pid="3" name="KSOTemplateUUID">
    <vt:lpwstr>v1.0_mb_TwVCb+DsSC9WDmqkhIM/3w==</vt:lpwstr>
  </property>
  <property fmtid="{D5CDD505-2E9C-101B-9397-08002B2CF9AE}" pid="4" name="ICV">
    <vt:lpwstr>fe87c4b32e2b4f8fbf7e7d8bdf2d1704_21</vt:lpwstr>
  </property>
</Properties>
</file>