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257" r:id="rId3"/>
    <p:sldId id="258" r:id="rId5"/>
    <p:sldId id="259" r:id="rId6"/>
    <p:sldId id="260" r:id="rId7"/>
    <p:sldId id="278" r:id="rId8"/>
    <p:sldId id="263" r:id="rId9"/>
    <p:sldId id="279" r:id="rId10"/>
    <p:sldId id="267" r:id="rId11"/>
    <p:sldId id="280" r:id="rId12"/>
    <p:sldId id="281" r:id="rId13"/>
    <p:sldId id="271" r:id="rId14"/>
    <p:sldId id="277"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38"/>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image" Target="../media/image4.png"/><Relationship Id="rId4" Type="http://schemas.openxmlformats.org/officeDocument/2006/relationships/tags" Target="../tags/tag73.xml"/><Relationship Id="rId3" Type="http://schemas.openxmlformats.org/officeDocument/2006/relationships/image" Target="../media/image3.png"/><Relationship Id="rId2" Type="http://schemas.openxmlformats.org/officeDocument/2006/relationships/tags" Target="../tags/tag72.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image" Target="../media/image2.png"/><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image" Target="../media/image1.png"/><Relationship Id="rId2" Type="http://schemas.openxmlformats.org/officeDocument/2006/relationships/tags" Target="../tags/tag81.xml"/><Relationship Id="rId10" Type="http://schemas.openxmlformats.org/officeDocument/2006/relationships/tags" Target="../tags/tag8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image" Target="../media/image4.png"/><Relationship Id="rId4" Type="http://schemas.openxmlformats.org/officeDocument/2006/relationships/tags" Target="../tags/tag10.xml"/><Relationship Id="rId3" Type="http://schemas.openxmlformats.org/officeDocument/2006/relationships/image" Target="../media/image3.png"/><Relationship Id="rId2" Type="http://schemas.openxmlformats.org/officeDocument/2006/relationships/tags" Target="../tags/tag9.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5.png"/><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image" Target="../media/image2.png"/><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1.png"/><Relationship Id="rId2" Type="http://schemas.openxmlformats.org/officeDocument/2006/relationships/tags" Target="../tags/tag23.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4.png"/><Relationship Id="rId4" Type="http://schemas.openxmlformats.org/officeDocument/2006/relationships/tags" Target="../tags/tag32.xml"/><Relationship Id="rId3" Type="http://schemas.openxmlformats.org/officeDocument/2006/relationships/image" Target="../media/image3.png"/><Relationship Id="rId2" Type="http://schemas.openxmlformats.org/officeDocument/2006/relationships/tags" Target="../tags/tag3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image" Target="../media/image2.png"/><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image" Target="../media/image4.png"/><Relationship Id="rId4" Type="http://schemas.openxmlformats.org/officeDocument/2006/relationships/tags" Target="../tags/tag42.xml"/><Relationship Id="rId3" Type="http://schemas.openxmlformats.org/officeDocument/2006/relationships/image" Target="../media/image3.png"/><Relationship Id="rId2" Type="http://schemas.openxmlformats.org/officeDocument/2006/relationships/tags" Target="../tags/tag41.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image" Target="../media/image2.png"/><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image" Target="../media/image4.png"/><Relationship Id="rId4" Type="http://schemas.openxmlformats.org/officeDocument/2006/relationships/tags" Target="../tags/tag54.xml"/><Relationship Id="rId3" Type="http://schemas.openxmlformats.org/officeDocument/2006/relationships/image" Target="../media/image3.png"/><Relationship Id="rId2" Type="http://schemas.openxmlformats.org/officeDocument/2006/relationships/tags" Target="../tags/tag53.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image" Target="../media/image4.png"/><Relationship Id="rId4" Type="http://schemas.openxmlformats.org/officeDocument/2006/relationships/tags" Target="../tags/tag62.xml"/><Relationship Id="rId3" Type="http://schemas.openxmlformats.org/officeDocument/2006/relationships/image" Target="../media/image3.png"/><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image" Target="../media/image4.png"/><Relationship Id="rId4" Type="http://schemas.openxmlformats.org/officeDocument/2006/relationships/tags" Target="../tags/tag67.xml"/><Relationship Id="rId3" Type="http://schemas.openxmlformats.org/officeDocument/2006/relationships/image" Target="../media/image3.png"/><Relationship Id="rId2" Type="http://schemas.openxmlformats.org/officeDocument/2006/relationships/tags" Target="../tags/tag6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1" name="图片 10" descr="ͼƬ1-5"/>
          <p:cNvPicPr>
            <a:picLocks noChangeAspect="1"/>
          </p:cNvPicPr>
          <p:nvPr>
            <p:custDataLst>
              <p:tags r:id="rId2"/>
            </p:custDataLst>
          </p:nvPr>
        </p:nvPicPr>
        <p:blipFill>
          <a:blip r:embed="rId3"/>
          <a:stretch>
            <a:fillRect/>
          </a:stretch>
        </p:blipFill>
        <p:spPr>
          <a:xfrm>
            <a:off x="0" y="0"/>
            <a:ext cx="12186920" cy="6858000"/>
          </a:xfrm>
          <a:prstGeom prst="rect">
            <a:avLst/>
          </a:prstGeom>
        </p:spPr>
      </p:pic>
      <p:pic>
        <p:nvPicPr>
          <p:cNvPr id="10" name="图片 9" descr="图片1"/>
          <p:cNvPicPr>
            <a:picLocks noChangeAspect="1"/>
          </p:cNvPicPr>
          <p:nvPr>
            <p:custDataLst>
              <p:tags r:id="rId4"/>
            </p:custDataLst>
          </p:nvPr>
        </p:nvPicPr>
        <p:blipFill>
          <a:blip r:embed="rId5"/>
          <a:stretch>
            <a:fillRect/>
          </a:stretch>
        </p:blipFill>
        <p:spPr>
          <a:xfrm>
            <a:off x="8321040" y="1077595"/>
            <a:ext cx="342900" cy="349885"/>
          </a:xfrm>
          <a:prstGeom prst="rect">
            <a:avLst/>
          </a:prstGeom>
        </p:spPr>
      </p:pic>
      <p:sp>
        <p:nvSpPr>
          <p:cNvPr id="9" name="副标题"/>
          <p:cNvSpPr txBox="1">
            <a:spLocks noGrp="1"/>
          </p:cNvSpPr>
          <p:nvPr>
            <p:ph type="body" idx="3" hasCustomPrompt="1"/>
            <p:custDataLst>
              <p:tags r:id="rId6"/>
            </p:custDataLst>
          </p:nvPr>
        </p:nvSpPr>
        <p:spPr>
          <a:xfrm>
            <a:off x="8634730" y="971550"/>
            <a:ext cx="363855" cy="4846955"/>
          </a:xfrm>
          <a:prstGeom prst="rect">
            <a:avLst/>
          </a:prstGeom>
          <a:noFill/>
        </p:spPr>
        <p:txBody>
          <a:bodyPr vert="eaVert" wrap="square" lIns="0" tIns="107950" rIns="0" bIns="0" rtlCol="0" anchor="t" anchorCtr="0">
            <a:normAutofit/>
          </a:bodyPr>
          <a:lstStyle>
            <a:lvl1pPr marL="0" marR="0" lvl="0" algn="l" defTabSz="914400" rtl="0" eaLnBrk="1" fontAlgn="auto" latinLnBrk="0" hangingPunct="1">
              <a:lnSpc>
                <a:spcPct val="100000"/>
              </a:lnSpc>
              <a:buClrTx/>
              <a:buSzTx/>
              <a:buFontTx/>
              <a:buNone/>
              <a:defRPr kumimoji="0" sz="1400" b="0" i="0" u="none" strike="noStrike" kern="1200" cap="none" spc="800" normalizeH="0" baseline="0" noProof="1" dirty="0">
                <a:solidFill>
                  <a:schemeClr val="bg1">
                    <a:lumMod val="65000"/>
                  </a:schemeClr>
                </a:solidFill>
                <a:latin typeface="+mn-ea"/>
                <a:ea typeface="+mn-ea"/>
                <a:cs typeface="MiSans Normal" panose="00000500000000000000" charset="-122"/>
                <a:sym typeface="+mn-ea"/>
              </a:defRPr>
            </a:lvl1pPr>
          </a:lstStyle>
          <a:p>
            <a:pPr lvl="0">
              <a:buClrTx/>
              <a:buSzTx/>
              <a:buFontTx/>
            </a:pPr>
            <a:r>
              <a:rPr>
                <a:sym typeface="+mn-ea"/>
              </a:rPr>
              <a:t>单击此处编辑母版副标题样式</a:t>
            </a:r>
            <a:endParaRPr>
              <a:sym typeface="+mn-ea"/>
            </a:endParaRPr>
          </a:p>
        </p:txBody>
      </p:sp>
      <p:sp>
        <p:nvSpPr>
          <p:cNvPr id="8" name="标题"/>
          <p:cNvSpPr txBox="1">
            <a:spLocks noGrp="1"/>
          </p:cNvSpPr>
          <p:nvPr>
            <p:ph type="title" idx="2" hasCustomPrompt="1"/>
            <p:custDataLst>
              <p:tags r:id="rId7"/>
            </p:custDataLst>
          </p:nvPr>
        </p:nvSpPr>
        <p:spPr>
          <a:xfrm>
            <a:off x="9058275" y="971550"/>
            <a:ext cx="1104656" cy="4846955"/>
          </a:xfrm>
          <a:prstGeom prst="rect">
            <a:avLst/>
          </a:prstGeom>
          <a:noFill/>
        </p:spPr>
        <p:txBody>
          <a:bodyPr vert="eaVert" wrap="square" lIns="0" tIns="45720" rIns="0" bIns="0" rtlCol="0" anchor="b">
            <a:normAutofit/>
          </a:bodyPr>
          <a:lstStyle>
            <a:lvl1pPr marL="0" marR="0" lvl="0" algn="l" defTabSz="914400" rtl="0" eaLnBrk="1" fontAlgn="auto" latinLnBrk="0" hangingPunct="1">
              <a:lnSpc>
                <a:spcPct val="100000"/>
              </a:lnSpc>
              <a:buClrTx/>
              <a:buSzTx/>
              <a:buFontTx/>
              <a:buNone/>
              <a:defRPr kumimoji="0" lang="zh-CN" altLang="en-US" sz="6000" b="0" i="0" u="none" strike="noStrike" kern="1200" cap="none" spc="0" normalizeH="0" baseline="0" noProof="1"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defRPr>
            </a:lvl1pPr>
          </a:lstStyle>
          <a:p>
            <a:pPr lvl="0" algn="l">
              <a:buClrTx/>
              <a:buSzTx/>
              <a:buFontTx/>
            </a:pPr>
            <a:r>
              <a:rPr>
                <a:sym typeface="+mn-ea"/>
              </a:rPr>
              <a:t>单击编辑标题</a:t>
            </a:r>
            <a:endParaRPr>
              <a:sym typeface="+mn-ea"/>
            </a:endParaRPr>
          </a:p>
        </p:txBody>
      </p:sp>
      <p:sp>
        <p:nvSpPr>
          <p:cNvPr id="7" name="署名"/>
          <p:cNvSpPr txBox="1">
            <a:spLocks noGrp="1"/>
          </p:cNvSpPr>
          <p:nvPr>
            <p:ph type="body" idx="1" hasCustomPrompt="1"/>
            <p:custDataLst>
              <p:tags r:id="rId8"/>
            </p:custDataLst>
          </p:nvPr>
        </p:nvSpPr>
        <p:spPr>
          <a:xfrm>
            <a:off x="10162931" y="3966057"/>
            <a:ext cx="774700" cy="1696994"/>
          </a:xfrm>
          <a:prstGeom prst="rect">
            <a:avLst/>
          </a:prstGeom>
          <a:noFill/>
        </p:spPr>
        <p:txBody>
          <a:bodyPr vert="eaVert" wrap="square" lIns="0" tIns="0" rIns="0" bIns="0" rtlCol="0" anchor="b">
            <a:normAutofit/>
          </a:bodyPr>
          <a:lstStyle>
            <a:lvl1pPr marL="0" marR="0" algn="l" defTabSz="914400" rtl="0" eaLnBrk="1" fontAlgn="auto" latinLnBrk="0" hangingPunct="1">
              <a:lnSpc>
                <a:spcPct val="150000"/>
              </a:lnSpc>
              <a:buClrTx/>
              <a:buSzTx/>
              <a:buFontTx/>
              <a:buNone/>
              <a:defRPr kumimoji="0" lang="zh-CN" altLang="en-US" sz="1600" b="0" i="0" u="none" strike="noStrike" kern="1200" cap="none" spc="150" normalizeH="0" baseline="0" noProof="1" dirty="0">
                <a:solidFill>
                  <a:schemeClr val="bg1">
                    <a:lumMod val="75000"/>
                  </a:schemeClr>
                </a:solidFill>
                <a:latin typeface="+mj-ea"/>
                <a:ea typeface="+mj-ea"/>
                <a:cs typeface="MiSans Normal" panose="00000500000000000000" charset="-122"/>
              </a:defRPr>
            </a:lvl1pPr>
          </a:lstStyle>
          <a:p>
            <a:pPr lvl="0" algn="l">
              <a:lnSpc>
                <a:spcPct val="150000"/>
              </a:lnSpc>
            </a:pPr>
            <a:r>
              <a:rPr>
                <a:sym typeface="+mn-ea"/>
              </a:rPr>
              <a:t>单击编辑文本</a:t>
            </a:r>
            <a:endParaRPr>
              <a:sym typeface="+mn-ea"/>
            </a:endParaRPr>
          </a:p>
        </p:txBody>
      </p:sp>
      <p:sp>
        <p:nvSpPr>
          <p:cNvPr id="4" name="日期占位符 3"/>
          <p:cNvSpPr>
            <a:spLocks noGrp="1"/>
          </p:cNvSpPr>
          <p:nvPr>
            <p:ph type="dt" sz="half" idx="10"/>
            <p:custDataLst>
              <p:tags r:id="rId9"/>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10" name="图片 9" descr="ͼƬ3"/>
          <p:cNvPicPr>
            <a:picLocks noChangeAspect="1"/>
          </p:cNvPicPr>
          <p:nvPr>
            <p:custDataLst>
              <p:tags r:id="rId4"/>
            </p:custDataLst>
          </p:nvPr>
        </p:nvPicPr>
        <p:blipFill>
          <a:blip r:embed="rId5"/>
          <a:stretch>
            <a:fillRect/>
          </a:stretch>
        </p:blipFill>
        <p:spPr>
          <a:xfrm>
            <a:off x="0" y="4939030"/>
            <a:ext cx="12192000" cy="1918970"/>
          </a:xfrm>
          <a:prstGeom prst="rect">
            <a:avLst/>
          </a:prstGeom>
        </p:spPr>
      </p:pic>
      <p:cxnSp>
        <p:nvCxnSpPr>
          <p:cNvPr id="38" name="直接连接符 37"/>
          <p:cNvCxnSpPr/>
          <p:nvPr>
            <p:custDataLst>
              <p:tags r:id="rId6"/>
            </p:custDataLst>
          </p:nvPr>
        </p:nvCxnSpPr>
        <p:spPr>
          <a:xfrm rot="16200000">
            <a:off x="3932419" y="-2325645"/>
            <a:ext cx="0" cy="6561438"/>
          </a:xfrm>
          <a:prstGeom prst="line">
            <a:avLst/>
          </a:prstGeom>
          <a:ln w="19050">
            <a:gradFill>
              <a:gsLst>
                <a:gs pos="0">
                  <a:schemeClr val="accent1">
                    <a:alpha val="25000"/>
                  </a:schemeClr>
                </a:gs>
                <a:gs pos="8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副标题"/>
          <p:cNvSpPr txBox="1">
            <a:spLocks noGrp="1"/>
          </p:cNvSpPr>
          <p:nvPr>
            <p:ph type="body" idx="3" hasCustomPrompt="1"/>
            <p:custDataLst>
              <p:tags r:id="rId7"/>
            </p:custDataLst>
          </p:nvPr>
        </p:nvSpPr>
        <p:spPr>
          <a:xfrm>
            <a:off x="1120140" y="1015365"/>
            <a:ext cx="10457180" cy="492125"/>
          </a:xfrm>
          <a:prstGeom prst="rect">
            <a:avLst/>
          </a:prstGeom>
          <a:noFill/>
          <a:ln>
            <a:noFill/>
            <a:prstDash val="sysDash"/>
          </a:ln>
        </p:spPr>
        <p:txBody>
          <a:bodyPr wrap="square" lIns="179705" rtlCol="0" anchor="t" anchorCtr="0">
            <a:normAutofit/>
          </a:bodyPr>
          <a:lstStyle>
            <a:lvl1pPr marL="0" marR="0" algn="l" defTabSz="914400" rtl="0" eaLnBrk="1" fontAlgn="auto" latinLnBrk="0" hangingPunct="1">
              <a:lnSpc>
                <a:spcPct val="100000"/>
              </a:lnSpc>
              <a:buClrTx/>
              <a:buSzTx/>
              <a:buFontTx/>
              <a:buNone/>
              <a:defRPr kumimoji="0" lang="zh-CN" altLang="en-US" sz="1800" b="0" i="0" u="none" strike="noStrike" kern="1200" cap="none" spc="300" normalizeH="0" baseline="0" noProof="1" dirty="0">
                <a:solidFill>
                  <a:schemeClr val="tx1">
                    <a:lumMod val="75000"/>
                    <a:lumOff val="25000"/>
                  </a:schemeClr>
                </a:solidFill>
                <a:latin typeface="+mn-ea"/>
                <a:ea typeface="+mn-ea"/>
                <a:cs typeface="MiSans Normal" panose="00000500000000000000" charset="-122"/>
              </a:defRPr>
            </a:lvl1pPr>
          </a:lstStyle>
          <a:p>
            <a:pPr lvl="0" algn="l"/>
            <a:r>
              <a:rPr>
                <a:sym typeface="+mn-ea"/>
              </a:rPr>
              <a:t>单击此处编辑母版副标题样式</a:t>
            </a:r>
            <a:endParaRPr>
              <a:sym typeface="+mn-ea"/>
            </a:endParaRPr>
          </a:p>
        </p:txBody>
      </p:sp>
      <p:sp>
        <p:nvSpPr>
          <p:cNvPr id="6" name="标题"/>
          <p:cNvSpPr txBox="1">
            <a:spLocks noGrp="1"/>
          </p:cNvSpPr>
          <p:nvPr>
            <p:ph type="title" idx="2"/>
            <p:custDataLst>
              <p:tags r:id="rId8"/>
            </p:custDataLst>
          </p:nvPr>
        </p:nvSpPr>
        <p:spPr>
          <a:xfrm>
            <a:off x="1120140" y="379095"/>
            <a:ext cx="10457180" cy="627380"/>
          </a:xfrm>
          <a:prstGeom prst="rect">
            <a:avLst/>
          </a:prstGeom>
          <a:noFill/>
        </p:spPr>
        <p:txBody>
          <a:bodyPr vert="horz" wrap="square" tIns="0" bIns="0" rtlCol="0" anchor="t"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0" normalizeH="0" baseline="0" noProof="1" dirty="0">
                <a:gradFill>
                  <a:gsLst>
                    <a:gs pos="0">
                      <a:schemeClr val="accent1"/>
                    </a:gs>
                    <a:gs pos="100000">
                      <a:schemeClr val="accent3"/>
                    </a:gs>
                  </a:gsLst>
                  <a:lin ang="0" scaled="0"/>
                </a:gradFill>
                <a:latin typeface="+mj-ea"/>
                <a:ea typeface="+mj-ea"/>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pic>
        <p:nvPicPr>
          <p:cNvPr id="11" name="图片 10" descr="图片1"/>
          <p:cNvPicPr>
            <a:picLocks noChangeAspect="1"/>
          </p:cNvPicPr>
          <p:nvPr>
            <p:custDataLst>
              <p:tags r:id="rId9"/>
            </p:custDataLst>
          </p:nvPr>
        </p:nvPicPr>
        <p:blipFill>
          <a:blip r:embed="rId10"/>
          <a:stretch>
            <a:fillRect/>
          </a:stretch>
        </p:blipFill>
        <p:spPr>
          <a:xfrm>
            <a:off x="777240" y="488315"/>
            <a:ext cx="328295" cy="335280"/>
          </a:xfrm>
          <a:prstGeom prst="rect">
            <a:avLst/>
          </a:prstGeom>
        </p:spPr>
      </p:pic>
      <p:sp>
        <p:nvSpPr>
          <p:cNvPr id="3" name="日期占位符 2"/>
          <p:cNvSpPr>
            <a:spLocks noGrp="1"/>
          </p:cNvSpPr>
          <p:nvPr>
            <p:ph type="dt" sz="half" idx="10"/>
            <p:custDataLst>
              <p:tags r:id="rId11"/>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3"/>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10" name="图片 9" descr="ͼƬ1-5"/>
          <p:cNvPicPr>
            <a:picLocks noChangeAspect="1"/>
          </p:cNvPicPr>
          <p:nvPr>
            <p:custDataLst>
              <p:tags r:id="rId2"/>
            </p:custDataLst>
          </p:nvPr>
        </p:nvPicPr>
        <p:blipFill>
          <a:blip r:embed="rId3"/>
          <a:stretch>
            <a:fillRect/>
          </a:stretch>
        </p:blipFill>
        <p:spPr>
          <a:xfrm>
            <a:off x="0" y="0"/>
            <a:ext cx="12186920" cy="6858000"/>
          </a:xfrm>
          <a:prstGeom prst="rect">
            <a:avLst/>
          </a:prstGeom>
        </p:spPr>
      </p:pic>
      <p:sp>
        <p:nvSpPr>
          <p:cNvPr id="9" name="标题"/>
          <p:cNvSpPr txBox="1">
            <a:spLocks noGrp="1"/>
          </p:cNvSpPr>
          <p:nvPr>
            <p:ph type="title" idx="3" hasCustomPrompt="1"/>
            <p:custDataLst>
              <p:tags r:id="rId4"/>
            </p:custDataLst>
          </p:nvPr>
        </p:nvSpPr>
        <p:spPr>
          <a:xfrm>
            <a:off x="8572499" y="971550"/>
            <a:ext cx="1435101" cy="4846955"/>
          </a:xfrm>
          <a:prstGeom prst="rect">
            <a:avLst/>
          </a:prstGeom>
          <a:noFill/>
        </p:spPr>
        <p:txBody>
          <a:bodyPr vert="eaVert" wrap="square" lIns="0" tIns="45720" rIns="0" bIns="0" rtlCol="0" anchor="t">
            <a:normAutofit/>
          </a:bodyPr>
          <a:lstStyle>
            <a:lvl1pPr marL="0" marR="0" lvl="0" algn="l" defTabSz="914400" rtl="0" eaLnBrk="1" fontAlgn="auto" latinLnBrk="0" hangingPunct="1">
              <a:lnSpc>
                <a:spcPct val="100000"/>
              </a:lnSpc>
              <a:buClrTx/>
              <a:buSzTx/>
              <a:buFontTx/>
              <a:buNone/>
              <a:defRPr kumimoji="0" lang="zh-CN" altLang="en-US" sz="6000" b="0" i="0" u="none" strike="noStrike" kern="1200" cap="none" spc="0" normalizeH="0" baseline="0" noProof="1"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defRPr>
            </a:lvl1pPr>
          </a:lstStyle>
          <a:p>
            <a:pPr lvl="0" algn="l">
              <a:buClrTx/>
              <a:buSzTx/>
              <a:buFontTx/>
            </a:pPr>
            <a:r>
              <a:rPr>
                <a:sym typeface="+mn-ea"/>
              </a:rPr>
              <a:t>单击编辑标题</a:t>
            </a:r>
            <a:endParaRPr>
              <a:sym typeface="+mn-ea"/>
            </a:endParaRPr>
          </a:p>
        </p:txBody>
      </p:sp>
      <p:sp>
        <p:nvSpPr>
          <p:cNvPr id="8" name="署名"/>
          <p:cNvSpPr txBox="1">
            <a:spLocks noGrp="1"/>
          </p:cNvSpPr>
          <p:nvPr>
            <p:ph type="body" idx="2" hasCustomPrompt="1"/>
            <p:custDataLst>
              <p:tags r:id="rId5"/>
            </p:custDataLst>
          </p:nvPr>
        </p:nvSpPr>
        <p:spPr>
          <a:xfrm>
            <a:off x="10162931" y="3966057"/>
            <a:ext cx="774700" cy="1696994"/>
          </a:xfrm>
          <a:prstGeom prst="rect">
            <a:avLst/>
          </a:prstGeom>
          <a:noFill/>
        </p:spPr>
        <p:txBody>
          <a:bodyPr vert="eaVert" wrap="square" lIns="0" tIns="0" rIns="0" bIns="0" rtlCol="0" anchor="b">
            <a:normAutofit/>
          </a:bodyPr>
          <a:lstStyle>
            <a:lvl1pPr marL="0" marR="0" algn="l" defTabSz="914400" rtl="0" eaLnBrk="1" fontAlgn="auto" latinLnBrk="0" hangingPunct="1">
              <a:lnSpc>
                <a:spcPct val="150000"/>
              </a:lnSpc>
              <a:buClrTx/>
              <a:buSzTx/>
              <a:buFontTx/>
              <a:buNone/>
              <a:defRPr kumimoji="0" lang="zh-CN" altLang="en-US" sz="1600" b="0" i="0" u="none" strike="noStrike" kern="1200" cap="none" spc="150" normalizeH="0" baseline="0" noProof="1" dirty="0">
                <a:solidFill>
                  <a:schemeClr val="bg1">
                    <a:lumMod val="75000"/>
                  </a:schemeClr>
                </a:solidFill>
                <a:latin typeface="+mj-ea"/>
                <a:ea typeface="+mj-ea"/>
                <a:cs typeface="MiSans Normal" panose="00000500000000000000" charset="-122"/>
              </a:defRPr>
            </a:lvl1pPr>
          </a:lstStyle>
          <a:p>
            <a:pPr lvl="0" algn="l">
              <a:lnSpc>
                <a:spcPct val="150000"/>
              </a:lnSpc>
            </a:pPr>
            <a:r>
              <a:rPr>
                <a:sym typeface="+mn-ea"/>
              </a:rPr>
              <a:t>单击编辑文本</a:t>
            </a:r>
            <a:endParaRPr>
              <a:sym typeface="+mn-ea"/>
            </a:endParaRPr>
          </a:p>
        </p:txBody>
      </p:sp>
      <p:pic>
        <p:nvPicPr>
          <p:cNvPr id="7" name="图片 6" descr="图片1"/>
          <p:cNvPicPr>
            <a:picLocks noChangeAspect="1"/>
          </p:cNvPicPr>
          <p:nvPr>
            <p:custDataLst>
              <p:tags r:id="rId6"/>
            </p:custDataLst>
          </p:nvPr>
        </p:nvPicPr>
        <p:blipFill>
          <a:blip r:embed="rId7"/>
          <a:stretch>
            <a:fillRect/>
          </a:stretch>
        </p:blipFill>
        <p:spPr>
          <a:xfrm>
            <a:off x="8321040" y="1077595"/>
            <a:ext cx="342900" cy="349885"/>
          </a:xfrm>
          <a:prstGeom prst="rect">
            <a:avLst/>
          </a:prstGeom>
        </p:spPr>
      </p:pic>
      <p:sp>
        <p:nvSpPr>
          <p:cNvPr id="4" name="日期占位符 3"/>
          <p:cNvSpPr>
            <a:spLocks noGrp="1"/>
          </p:cNvSpPr>
          <p:nvPr>
            <p:ph type="dt" sz="half" idx="10"/>
            <p:custDataLst>
              <p:tags r:id="rId8"/>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12" name="图片 11" descr="ͼƬ3"/>
          <p:cNvPicPr>
            <a:picLocks noChangeAspect="1"/>
          </p:cNvPicPr>
          <p:nvPr>
            <p:custDataLst>
              <p:tags r:id="rId4"/>
            </p:custDataLst>
          </p:nvPr>
        </p:nvPicPr>
        <p:blipFill>
          <a:blip r:embed="rId5"/>
          <a:stretch>
            <a:fillRect/>
          </a:stretch>
        </p:blipFill>
        <p:spPr>
          <a:xfrm>
            <a:off x="0" y="4939030"/>
            <a:ext cx="12192000" cy="1918970"/>
          </a:xfrm>
          <a:prstGeom prst="rect">
            <a:avLst/>
          </a:prstGeom>
        </p:spPr>
      </p:pic>
      <p:cxnSp>
        <p:nvCxnSpPr>
          <p:cNvPr id="38" name="直接连接符 37"/>
          <p:cNvCxnSpPr/>
          <p:nvPr>
            <p:custDataLst>
              <p:tags r:id="rId6"/>
            </p:custDataLst>
          </p:nvPr>
        </p:nvCxnSpPr>
        <p:spPr>
          <a:xfrm rot="16200000">
            <a:off x="3932419" y="-2325645"/>
            <a:ext cx="0" cy="6561438"/>
          </a:xfrm>
          <a:prstGeom prst="line">
            <a:avLst/>
          </a:prstGeom>
          <a:ln w="19050">
            <a:gradFill>
              <a:gsLst>
                <a:gs pos="0">
                  <a:schemeClr val="accent1">
                    <a:alpha val="25000"/>
                  </a:schemeClr>
                </a:gs>
                <a:gs pos="8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9" name="图片 8" descr="图片1"/>
          <p:cNvPicPr>
            <a:picLocks noChangeAspect="1"/>
          </p:cNvPicPr>
          <p:nvPr>
            <p:custDataLst>
              <p:tags r:id="rId7"/>
            </p:custDataLst>
          </p:nvPr>
        </p:nvPicPr>
        <p:blipFill>
          <a:blip r:embed="rId8"/>
          <a:stretch>
            <a:fillRect/>
          </a:stretch>
        </p:blipFill>
        <p:spPr>
          <a:xfrm>
            <a:off x="771525" y="482600"/>
            <a:ext cx="340360" cy="347345"/>
          </a:xfrm>
          <a:prstGeom prst="rect">
            <a:avLst/>
          </a:prstGeom>
        </p:spPr>
      </p:pic>
      <p:sp>
        <p:nvSpPr>
          <p:cNvPr id="8" name="标题"/>
          <p:cNvSpPr txBox="1">
            <a:spLocks noGrp="1"/>
          </p:cNvSpPr>
          <p:nvPr>
            <p:ph type="title" idx="2"/>
            <p:custDataLst>
              <p:tags r:id="rId9"/>
            </p:custDataLst>
          </p:nvPr>
        </p:nvSpPr>
        <p:spPr>
          <a:xfrm>
            <a:off x="1120140" y="379095"/>
            <a:ext cx="10457180" cy="627380"/>
          </a:xfrm>
          <a:prstGeom prst="rect">
            <a:avLst/>
          </a:prstGeom>
          <a:noFill/>
        </p:spPr>
        <p:txBody>
          <a:bodyPr vert="horz" wrap="square" tIns="0" bIns="0" rtlCol="0" anchor="t"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0" normalizeH="0" baseline="0" noProof="1" dirty="0">
                <a:gradFill>
                  <a:gsLst>
                    <a:gs pos="0">
                      <a:schemeClr val="accent1"/>
                    </a:gs>
                    <a:gs pos="100000">
                      <a:schemeClr val="accent3"/>
                    </a:gs>
                  </a:gsLst>
                  <a:lin ang="0" scaled="0"/>
                </a:gradFill>
                <a:latin typeface="+mj-ea"/>
                <a:ea typeface="+mj-ea"/>
                <a:cs typeface="MiSans Normal" panose="00000500000000000000" charset="-122"/>
                <a:sym typeface="+mn-ea"/>
              </a:defRPr>
            </a:lvl1pPr>
          </a:lstStyle>
          <a:p>
            <a:pPr lvl="0" algn="l">
              <a:buClrTx/>
              <a:buSzTx/>
              <a:buFontTx/>
            </a:pPr>
            <a:r>
              <a:rPr dirty="0">
                <a:sym typeface="+mn-ea"/>
              </a:rPr>
              <a:t>单击此处编辑母版标题样式</a:t>
            </a:r>
            <a:endParaRPr dirty="0">
              <a:sym typeface="+mn-ea"/>
            </a:endParaRPr>
          </a:p>
        </p:txBody>
      </p:sp>
      <p:sp>
        <p:nvSpPr>
          <p:cNvPr id="7" name="正文"/>
          <p:cNvSpPr txBox="1">
            <a:spLocks noGrp="1"/>
          </p:cNvSpPr>
          <p:nvPr>
            <p:ph idx="1"/>
            <p:custDataLst>
              <p:tags r:id="rId10"/>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chemeClr val="accent3"/>
              </a:buClr>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spcBef>
                <a:spcPts val="1200"/>
              </a:spcBef>
              <a:spcAft>
                <a:spcPts val="0"/>
              </a:spcAft>
              <a:buClr>
                <a:schemeClr val="accent3"/>
              </a:buClr>
            </a:pPr>
            <a:r>
              <a:rPr dirty="0">
                <a:sym typeface="+mn-ea"/>
              </a:rPr>
              <a:t>单击此处编辑母版文本样式</a:t>
            </a:r>
            <a:endParaRPr dirty="0">
              <a:sym typeface="+mn-ea"/>
            </a:endParaRPr>
          </a:p>
          <a:p>
            <a:pPr lvl="1">
              <a:spcBef>
                <a:spcPts val="1200"/>
              </a:spcBef>
              <a:spcAft>
                <a:spcPts val="0"/>
              </a:spcAft>
              <a:buClr>
                <a:schemeClr val="accent3"/>
              </a:buClr>
            </a:pPr>
            <a:r>
              <a:rPr dirty="0" err="1">
                <a:sym typeface="+mn-ea"/>
              </a:rPr>
              <a:t>第二级</a:t>
            </a:r>
            <a:endParaRPr dirty="0">
              <a:sym typeface="+mn-ea"/>
            </a:endParaRPr>
          </a:p>
          <a:p>
            <a:pPr lvl="2">
              <a:spcBef>
                <a:spcPts val="1200"/>
              </a:spcBef>
              <a:spcAft>
                <a:spcPts val="0"/>
              </a:spcAft>
              <a:buClr>
                <a:schemeClr val="accent3"/>
              </a:buClr>
            </a:pPr>
            <a:r>
              <a:rPr dirty="0" err="1">
                <a:sym typeface="+mn-ea"/>
              </a:rPr>
              <a:t>第三级</a:t>
            </a:r>
            <a:endParaRPr dirty="0">
              <a:sym typeface="+mn-ea"/>
            </a:endParaRPr>
          </a:p>
          <a:p>
            <a:pPr lvl="3">
              <a:spcBef>
                <a:spcPts val="1200"/>
              </a:spcBef>
              <a:spcAft>
                <a:spcPts val="0"/>
              </a:spcAft>
              <a:buClr>
                <a:schemeClr val="accent3"/>
              </a:buClr>
            </a:pPr>
            <a:r>
              <a:rPr dirty="0" err="1">
                <a:sym typeface="+mn-ea"/>
              </a:rPr>
              <a:t>第四级</a:t>
            </a:r>
            <a:endParaRPr dirty="0">
              <a:sym typeface="+mn-ea"/>
            </a:endParaRPr>
          </a:p>
          <a:p>
            <a:pPr lvl="4">
              <a:spcBef>
                <a:spcPts val="1200"/>
              </a:spcBef>
              <a:spcAft>
                <a:spcPts val="0"/>
              </a:spcAft>
              <a:buClr>
                <a:schemeClr val="accent3"/>
              </a:buClr>
            </a:pPr>
            <a:r>
              <a:rPr dirty="0" err="1">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7" name="图片 6" descr="ͼƬ2"/>
          <p:cNvPicPr>
            <a:picLocks noChangeAspect="1"/>
          </p:cNvPicPr>
          <p:nvPr>
            <p:custDataLst>
              <p:tags r:id="rId2"/>
            </p:custDataLst>
          </p:nvPr>
        </p:nvPicPr>
        <p:blipFill>
          <a:blip r:embed="rId3"/>
          <a:stretch>
            <a:fillRect/>
          </a:stretch>
        </p:blipFill>
        <p:spPr>
          <a:xfrm>
            <a:off x="0" y="0"/>
            <a:ext cx="12186920" cy="6858000"/>
          </a:xfrm>
          <a:prstGeom prst="rect">
            <a:avLst/>
          </a:prstGeom>
        </p:spPr>
      </p:pic>
      <p:sp>
        <p:nvSpPr>
          <p:cNvPr id="6" name="标题"/>
          <p:cNvSpPr txBox="1">
            <a:spLocks noGrp="1"/>
          </p:cNvSpPr>
          <p:nvPr>
            <p:ph type="title" idx="1" hasCustomPrompt="1"/>
            <p:custDataLst>
              <p:tags r:id="rId4"/>
            </p:custDataLst>
          </p:nvPr>
        </p:nvSpPr>
        <p:spPr>
          <a:xfrm>
            <a:off x="4632960" y="252730"/>
            <a:ext cx="2921000" cy="1116330"/>
          </a:xfrm>
          <a:prstGeom prst="rect">
            <a:avLst/>
          </a:prstGeom>
          <a:noFill/>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6600" b="0" i="0" u="none" strike="noStrike" kern="1200" cap="none" spc="0" normalizeH="0" baseline="0" noProof="1"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defRPr>
            </a:lvl1pPr>
          </a:lstStyle>
          <a:p>
            <a:pPr lvl="0" algn="ctr">
              <a:buClrTx/>
              <a:buSzTx/>
              <a:buFontTx/>
            </a:pPr>
            <a:r>
              <a:rPr>
                <a:sym typeface="+mn-ea"/>
              </a:rPr>
              <a:t>标题</a:t>
            </a:r>
            <a:endParaRPr>
              <a:sym typeface="+mn-ea"/>
            </a:endParaRPr>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10" name="图片 9" descr="ͼƬ1-5"/>
          <p:cNvPicPr>
            <a:picLocks noChangeAspect="1"/>
          </p:cNvPicPr>
          <p:nvPr>
            <p:custDataLst>
              <p:tags r:id="rId2"/>
            </p:custDataLst>
          </p:nvPr>
        </p:nvPicPr>
        <p:blipFill>
          <a:blip r:embed="rId3"/>
          <a:stretch>
            <a:fillRect/>
          </a:stretch>
        </p:blipFill>
        <p:spPr>
          <a:xfrm>
            <a:off x="0" y="0"/>
            <a:ext cx="12186920" cy="6858000"/>
          </a:xfrm>
          <a:prstGeom prst="rect">
            <a:avLst/>
          </a:prstGeom>
        </p:spPr>
      </p:pic>
      <p:sp>
        <p:nvSpPr>
          <p:cNvPr id="9" name="节编号"/>
          <p:cNvSpPr txBox="1">
            <a:spLocks noGrp="1"/>
          </p:cNvSpPr>
          <p:nvPr>
            <p:ph type="body" idx="4" hasCustomPrompt="1"/>
            <p:custDataLst>
              <p:tags r:id="rId4"/>
            </p:custDataLst>
          </p:nvPr>
        </p:nvSpPr>
        <p:spPr>
          <a:xfrm>
            <a:off x="2718435" y="2567305"/>
            <a:ext cx="1952625" cy="1430655"/>
          </a:xfrm>
          <a:prstGeom prst="rect">
            <a:avLst/>
          </a:prstGeom>
          <a:noFill/>
        </p:spPr>
        <p:txBody>
          <a:bodyPr vert="eaVert" wrap="square" lIns="91440" tIns="45720" rIns="91440" bIns="45720" rtlCol="0" anchor="t" anchorCtr="0">
            <a:normAutofit/>
          </a:bodyPr>
          <a:lstStyle>
            <a:lvl1pPr marL="0" marR="0" lvl="0" algn="l" defTabSz="914400" rtl="0" eaLnBrk="1" fontAlgn="auto" latinLnBrk="0" hangingPunct="1">
              <a:lnSpc>
                <a:spcPct val="100000"/>
              </a:lnSpc>
              <a:buClrTx/>
              <a:buSzTx/>
              <a:buFontTx/>
              <a:buNone/>
              <a:defRPr kumimoji="0" lang="zh-CN" altLang="en-US" sz="11500" b="0" i="0" u="none" strike="noStrike" kern="1200" cap="none" spc="0" normalizeH="0" baseline="0" noProof="1" dirty="0">
                <a:gradFill flip="none" rotWithShape="1">
                  <a:gsLst>
                    <a:gs pos="0">
                      <a:schemeClr val="accent1"/>
                    </a:gs>
                    <a:gs pos="100000">
                      <a:schemeClr val="accent3">
                        <a:alpha val="0"/>
                      </a:schemeClr>
                    </a:gs>
                  </a:gsLst>
                  <a:lin ang="0" scaled="1"/>
                  <a:tileRect/>
                </a:gradFill>
                <a:latin typeface="+mj-ea"/>
                <a:ea typeface="+mj-ea"/>
                <a:cs typeface="MiSans Normal" panose="00000500000000000000" charset="-122"/>
                <a:sym typeface="+mn-ea"/>
              </a:defRPr>
            </a:lvl1pPr>
          </a:lstStyle>
          <a:p>
            <a:pPr lvl="0" algn="l">
              <a:buClrTx/>
              <a:buSzTx/>
              <a:buFontTx/>
            </a:pPr>
            <a:r>
              <a:rPr>
                <a:sym typeface="+mn-ea"/>
              </a:rPr>
              <a:t>编号</a:t>
            </a:r>
            <a:endParaRPr>
              <a:sym typeface="+mn-ea"/>
            </a:endParaRPr>
          </a:p>
        </p:txBody>
      </p:sp>
      <p:sp>
        <p:nvSpPr>
          <p:cNvPr id="8" name="标题"/>
          <p:cNvSpPr txBox="1">
            <a:spLocks noGrp="1"/>
          </p:cNvSpPr>
          <p:nvPr>
            <p:ph type="title" idx="3" hasCustomPrompt="1"/>
            <p:custDataLst>
              <p:tags r:id="rId5"/>
            </p:custDataLst>
          </p:nvPr>
        </p:nvSpPr>
        <p:spPr>
          <a:xfrm>
            <a:off x="9610724" y="857250"/>
            <a:ext cx="1753961" cy="4400550"/>
          </a:xfrm>
          <a:prstGeom prst="rect">
            <a:avLst/>
          </a:prstGeom>
          <a:noFill/>
          <a:effectLst/>
        </p:spPr>
        <p:txBody>
          <a:bodyPr vert="eaVert" wrap="square" lIns="0" tIns="36195" rIns="36195" bIns="36195" rtlCol="0" anchor="b" anchorCtr="0">
            <a:normAutofit/>
          </a:bodyPr>
          <a:lstStyle>
            <a:lvl1pPr marL="0" marR="0" lvl="0" algn="l" defTabSz="914400" rtl="0" eaLnBrk="1" fontAlgn="auto" latinLnBrk="0" hangingPunct="1">
              <a:lnSpc>
                <a:spcPct val="100000"/>
              </a:lnSpc>
              <a:buClrTx/>
              <a:buSzTx/>
              <a:buFontTx/>
              <a:buNone/>
              <a:defRPr kumimoji="0" lang="zh-CN" altLang="en-US" sz="5400" b="0" i="0" u="none" strike="noStrike" kern="1200" cap="none" spc="0" normalizeH="0" baseline="0" noProof="1" dirty="0">
                <a:gradFill flip="none" rotWithShape="1">
                  <a:gsLst>
                    <a:gs pos="0">
                      <a:schemeClr val="accent1"/>
                    </a:gs>
                    <a:gs pos="100000">
                      <a:schemeClr val="accent3"/>
                    </a:gs>
                  </a:gsLst>
                  <a:lin ang="0" scaled="1"/>
                  <a:tileRect/>
                </a:gradFill>
                <a:latin typeface="汉仪书宋二简" panose="02010600000101010101" charset="-122"/>
                <a:ea typeface="汉仪书宋二简" panose="02010600000101010101" charset="-122"/>
                <a:cs typeface="MiSans Normal" panose="00000500000000000000" charset="-122"/>
                <a:sym typeface="+mn-ea"/>
              </a:defRPr>
            </a:lvl1pPr>
          </a:lstStyle>
          <a:p>
            <a:pPr lvl="0" algn="l">
              <a:buClrTx/>
              <a:buSzTx/>
              <a:buFontTx/>
            </a:pPr>
            <a:r>
              <a:rPr>
                <a:sym typeface="+mn-ea"/>
              </a:rPr>
              <a:t>单击编辑标题</a:t>
            </a:r>
            <a:endParaRPr>
              <a:sym typeface="+mn-ea"/>
            </a:endParaRPr>
          </a:p>
        </p:txBody>
      </p:sp>
      <p:cxnSp>
        <p:nvCxnSpPr>
          <p:cNvPr id="97" name="直接连接符 96"/>
          <p:cNvCxnSpPr/>
          <p:nvPr>
            <p:custDataLst>
              <p:tags r:id="rId6"/>
            </p:custDataLst>
          </p:nvPr>
        </p:nvCxnSpPr>
        <p:spPr>
          <a:xfrm>
            <a:off x="9610828" y="857422"/>
            <a:ext cx="0" cy="4368800"/>
          </a:xfrm>
          <a:prstGeom prst="line">
            <a:avLst/>
          </a:prstGeom>
          <a:ln w="19050">
            <a:gradFill>
              <a:gsLst>
                <a:gs pos="0">
                  <a:schemeClr val="accent1">
                    <a:alpha val="25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7" name="图片 6" descr="图片1"/>
          <p:cNvPicPr>
            <a:picLocks noChangeAspect="1"/>
          </p:cNvPicPr>
          <p:nvPr>
            <p:custDataLst>
              <p:tags r:id="rId7"/>
            </p:custDataLst>
          </p:nvPr>
        </p:nvPicPr>
        <p:blipFill>
          <a:blip r:embed="rId8"/>
          <a:stretch>
            <a:fillRect/>
          </a:stretch>
        </p:blipFill>
        <p:spPr>
          <a:xfrm>
            <a:off x="8916035" y="981710"/>
            <a:ext cx="342900" cy="349885"/>
          </a:xfrm>
          <a:prstGeom prst="rect">
            <a:avLst/>
          </a:prstGeom>
        </p:spPr>
      </p:pic>
      <p:sp>
        <p:nvSpPr>
          <p:cNvPr id="4" name="日期占位符 3"/>
          <p:cNvSpPr>
            <a:spLocks noGrp="1"/>
          </p:cNvSpPr>
          <p:nvPr>
            <p:ph type="dt" sz="half" idx="10"/>
            <p:custDataLst>
              <p:tags r:id="rId9"/>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pic>
        <p:nvPicPr>
          <p:cNvPr id="14" name="图片 13"/>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15" name="图片 14" descr="ͼƬ3"/>
          <p:cNvPicPr>
            <a:picLocks noChangeAspect="1"/>
          </p:cNvPicPr>
          <p:nvPr>
            <p:custDataLst>
              <p:tags r:id="rId4"/>
            </p:custDataLst>
          </p:nvPr>
        </p:nvPicPr>
        <p:blipFill>
          <a:blip r:embed="rId5"/>
          <a:stretch>
            <a:fillRect/>
          </a:stretch>
        </p:blipFill>
        <p:spPr>
          <a:xfrm>
            <a:off x="0" y="4939030"/>
            <a:ext cx="12192000" cy="1918970"/>
          </a:xfrm>
          <a:prstGeom prst="rect">
            <a:avLst/>
          </a:prstGeom>
        </p:spPr>
      </p:pic>
      <p:sp>
        <p:nvSpPr>
          <p:cNvPr id="12" name="正文"/>
          <p:cNvSpPr txBox="1">
            <a:spLocks noGrp="1"/>
          </p:cNvSpPr>
          <p:nvPr>
            <p:ph idx="5"/>
            <p:custDataLst>
              <p:tags r:id="rId6"/>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4"/>
            <p:custDataLst>
              <p:tags r:id="rId7"/>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cxnSp>
        <p:nvCxnSpPr>
          <p:cNvPr id="9" name="直接连接符 8"/>
          <p:cNvCxnSpPr/>
          <p:nvPr>
            <p:custDataLst>
              <p:tags r:id="rId8"/>
            </p:custDataLst>
          </p:nvPr>
        </p:nvCxnSpPr>
        <p:spPr>
          <a:xfrm rot="16200000">
            <a:off x="3932419" y="-2325645"/>
            <a:ext cx="0" cy="6561438"/>
          </a:xfrm>
          <a:prstGeom prst="line">
            <a:avLst/>
          </a:prstGeom>
          <a:ln w="19050">
            <a:gradFill>
              <a:gsLst>
                <a:gs pos="0">
                  <a:schemeClr val="accent1">
                    <a:alpha val="25000"/>
                  </a:schemeClr>
                </a:gs>
                <a:gs pos="8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p:custDataLst>
              <p:tags r:id="rId9"/>
            </p:custDataLst>
          </p:nvPr>
        </p:nvSpPr>
        <p:spPr>
          <a:xfrm>
            <a:off x="1120140" y="379095"/>
            <a:ext cx="10457180" cy="627380"/>
          </a:xfrm>
          <a:prstGeom prst="rect">
            <a:avLst/>
          </a:prstGeom>
          <a:noFill/>
        </p:spPr>
        <p:txBody>
          <a:bodyPr vert="horz" wrap="square" tIns="0" bIns="0" rtlCol="0" anchor="t"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0" normalizeH="0" baseline="0" noProof="1" dirty="0">
                <a:gradFill>
                  <a:gsLst>
                    <a:gs pos="0">
                      <a:schemeClr val="accent1"/>
                    </a:gs>
                    <a:gs pos="100000">
                      <a:schemeClr val="accent3"/>
                    </a:gs>
                  </a:gsLst>
                  <a:lin ang="0" scaled="0"/>
                </a:gradFill>
                <a:latin typeface="+mj-ea"/>
                <a:ea typeface="+mj-ea"/>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pic>
        <p:nvPicPr>
          <p:cNvPr id="11" name="图片 10" descr="图片1"/>
          <p:cNvPicPr>
            <a:picLocks noChangeAspect="1"/>
          </p:cNvPicPr>
          <p:nvPr>
            <p:custDataLst>
              <p:tags r:id="rId10"/>
            </p:custDataLst>
          </p:nvPr>
        </p:nvPicPr>
        <p:blipFill>
          <a:blip r:embed="rId11"/>
          <a:stretch>
            <a:fillRect/>
          </a:stretch>
        </p:blipFill>
        <p:spPr>
          <a:xfrm>
            <a:off x="777240" y="488315"/>
            <a:ext cx="328295" cy="335280"/>
          </a:xfrm>
          <a:prstGeom prst="rect">
            <a:avLst/>
          </a:prstGeom>
        </p:spPr>
      </p:pic>
      <p:sp>
        <p:nvSpPr>
          <p:cNvPr id="5" name="日期占位符 4"/>
          <p:cNvSpPr>
            <a:spLocks noGrp="1"/>
          </p:cNvSpPr>
          <p:nvPr>
            <p:ph type="dt" sz="half" idx="10"/>
            <p:custDataLst>
              <p:tags r:id="rId12"/>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14"/>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19" name="图片 18" descr="ͼƬ3"/>
          <p:cNvPicPr>
            <a:picLocks noChangeAspect="1"/>
          </p:cNvPicPr>
          <p:nvPr>
            <p:custDataLst>
              <p:tags r:id="rId4"/>
            </p:custDataLst>
          </p:nvPr>
        </p:nvPicPr>
        <p:blipFill>
          <a:blip r:embed="rId5"/>
          <a:stretch>
            <a:fillRect/>
          </a:stretch>
        </p:blipFill>
        <p:spPr>
          <a:xfrm>
            <a:off x="0" y="4939030"/>
            <a:ext cx="12192000" cy="1918970"/>
          </a:xfrm>
          <a:prstGeom prst="rect">
            <a:avLst/>
          </a:prstGeom>
        </p:spPr>
      </p:pic>
      <p:sp>
        <p:nvSpPr>
          <p:cNvPr id="16" name="正文"/>
          <p:cNvSpPr txBox="1">
            <a:spLocks noGrp="1"/>
          </p:cNvSpPr>
          <p:nvPr>
            <p:ph idx="7"/>
            <p:custDataLst>
              <p:tags r:id="rId6"/>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5" name="标题"/>
          <p:cNvSpPr txBox="1">
            <a:spLocks noGrp="1"/>
          </p:cNvSpPr>
          <p:nvPr>
            <p:ph type="title" idx="6"/>
            <p:custDataLst>
              <p:tags r:id="rId7"/>
            </p:custDataLst>
          </p:nvPr>
        </p:nvSpPr>
        <p:spPr>
          <a:xfrm>
            <a:off x="6235065" y="1395730"/>
            <a:ext cx="5342255" cy="43370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n-ea"/>
                <a:ea typeface="+mn-ea"/>
                <a:cs typeface="MiSans Normal" panose="00000500000000000000" charset="-122"/>
              </a:defRPr>
            </a:lvl1pPr>
          </a:lstStyle>
          <a:p>
            <a:pPr lvl="0"/>
            <a:r>
              <a:rPr>
                <a:sym typeface="+mn-ea"/>
              </a:rPr>
              <a:t>单击此处编辑母版标题样式</a:t>
            </a:r>
            <a:endParaRPr>
              <a:sym typeface="+mn-ea"/>
            </a:endParaRPr>
          </a:p>
        </p:txBody>
      </p:sp>
      <p:sp>
        <p:nvSpPr>
          <p:cNvPr id="14" name="正文"/>
          <p:cNvSpPr txBox="1">
            <a:spLocks noGrp="1"/>
          </p:cNvSpPr>
          <p:nvPr>
            <p:ph idx="5"/>
            <p:custDataLst>
              <p:tags r:id="rId8"/>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标题"/>
          <p:cNvSpPr txBox="1">
            <a:spLocks noGrp="1"/>
          </p:cNvSpPr>
          <p:nvPr>
            <p:ph type="title" idx="4"/>
            <p:custDataLst>
              <p:tags r:id="rId9"/>
            </p:custDataLst>
          </p:nvPr>
        </p:nvSpPr>
        <p:spPr>
          <a:xfrm>
            <a:off x="608330" y="1395730"/>
            <a:ext cx="5342255" cy="43370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n-ea"/>
                <a:ea typeface="+mn-ea"/>
                <a:cs typeface="MiSans Normal" panose="00000500000000000000" charset="-122"/>
              </a:defRPr>
            </a:lvl1pPr>
          </a:lstStyle>
          <a:p>
            <a:pPr lvl="0"/>
            <a:r>
              <a:rPr dirty="0">
                <a:sym typeface="+mn-ea"/>
              </a:rPr>
              <a:t>单击此处编辑母版标题样式</a:t>
            </a:r>
            <a:endParaRPr dirty="0">
              <a:sym typeface="+mn-ea"/>
            </a:endParaRPr>
          </a:p>
        </p:txBody>
      </p:sp>
      <p:cxnSp>
        <p:nvCxnSpPr>
          <p:cNvPr id="11" name="直接连接符 10"/>
          <p:cNvCxnSpPr/>
          <p:nvPr>
            <p:custDataLst>
              <p:tags r:id="rId10"/>
            </p:custDataLst>
          </p:nvPr>
        </p:nvCxnSpPr>
        <p:spPr>
          <a:xfrm rot="16200000">
            <a:off x="3932419" y="-2325645"/>
            <a:ext cx="0" cy="6561438"/>
          </a:xfrm>
          <a:prstGeom prst="line">
            <a:avLst/>
          </a:prstGeom>
          <a:ln w="19050">
            <a:gradFill>
              <a:gsLst>
                <a:gs pos="0">
                  <a:schemeClr val="accent1">
                    <a:alpha val="25000"/>
                  </a:schemeClr>
                </a:gs>
                <a:gs pos="8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标题"/>
          <p:cNvSpPr txBox="1">
            <a:spLocks noGrp="1"/>
          </p:cNvSpPr>
          <p:nvPr>
            <p:ph type="title" idx="2"/>
            <p:custDataLst>
              <p:tags r:id="rId11"/>
            </p:custDataLst>
          </p:nvPr>
        </p:nvSpPr>
        <p:spPr>
          <a:xfrm>
            <a:off x="1120140" y="379095"/>
            <a:ext cx="10457180" cy="627380"/>
          </a:xfrm>
          <a:prstGeom prst="rect">
            <a:avLst/>
          </a:prstGeom>
          <a:noFill/>
        </p:spPr>
        <p:txBody>
          <a:bodyPr vert="horz" wrap="square" tIns="0" bIns="0" rtlCol="0" anchor="t"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0" normalizeH="0" baseline="0" noProof="1" dirty="0">
                <a:gradFill>
                  <a:gsLst>
                    <a:gs pos="0">
                      <a:schemeClr val="accent1"/>
                    </a:gs>
                    <a:gs pos="100000">
                      <a:schemeClr val="accent3"/>
                    </a:gs>
                  </a:gsLst>
                  <a:lin ang="0" scaled="0"/>
                </a:gradFill>
                <a:latin typeface="+mj-ea"/>
                <a:ea typeface="+mj-ea"/>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pic>
        <p:nvPicPr>
          <p:cNvPr id="13" name="图片 12" descr="图片1"/>
          <p:cNvPicPr>
            <a:picLocks noChangeAspect="1"/>
          </p:cNvPicPr>
          <p:nvPr>
            <p:custDataLst>
              <p:tags r:id="rId12"/>
            </p:custDataLst>
          </p:nvPr>
        </p:nvPicPr>
        <p:blipFill>
          <a:blip r:embed="rId13"/>
          <a:stretch>
            <a:fillRect/>
          </a:stretch>
        </p:blipFill>
        <p:spPr>
          <a:xfrm>
            <a:off x="777240" y="488315"/>
            <a:ext cx="328295" cy="335280"/>
          </a:xfrm>
          <a:prstGeom prst="rect">
            <a:avLst/>
          </a:prstGeom>
        </p:spPr>
      </p:pic>
      <p:sp>
        <p:nvSpPr>
          <p:cNvPr id="7" name="日期占位符 6"/>
          <p:cNvSpPr>
            <a:spLocks noGrp="1"/>
          </p:cNvSpPr>
          <p:nvPr>
            <p:ph type="dt" sz="half" idx="10"/>
            <p:custDataLst>
              <p:tags r:id="rId14"/>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6"/>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11" name="图片 10" descr="ͼƬ3"/>
          <p:cNvPicPr>
            <a:picLocks noChangeAspect="1"/>
          </p:cNvPicPr>
          <p:nvPr>
            <p:custDataLst>
              <p:tags r:id="rId4"/>
            </p:custDataLst>
          </p:nvPr>
        </p:nvPicPr>
        <p:blipFill>
          <a:blip r:embed="rId5"/>
          <a:stretch>
            <a:fillRect/>
          </a:stretch>
        </p:blipFill>
        <p:spPr>
          <a:xfrm>
            <a:off x="0" y="4939030"/>
            <a:ext cx="12192000" cy="1918970"/>
          </a:xfrm>
          <a:prstGeom prst="rect">
            <a:avLst/>
          </a:prstGeom>
        </p:spPr>
      </p:pic>
      <p:cxnSp>
        <p:nvCxnSpPr>
          <p:cNvPr id="8" name="直接连接符 7"/>
          <p:cNvCxnSpPr/>
          <p:nvPr>
            <p:custDataLst>
              <p:tags r:id="rId6"/>
            </p:custDataLst>
          </p:nvPr>
        </p:nvCxnSpPr>
        <p:spPr>
          <a:xfrm rot="16200000">
            <a:off x="3932419" y="-2325645"/>
            <a:ext cx="0" cy="6561438"/>
          </a:xfrm>
          <a:prstGeom prst="line">
            <a:avLst/>
          </a:prstGeom>
          <a:ln w="19050">
            <a:gradFill>
              <a:gsLst>
                <a:gs pos="0">
                  <a:schemeClr val="accent1">
                    <a:alpha val="25000"/>
                  </a:schemeClr>
                </a:gs>
                <a:gs pos="8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标题"/>
          <p:cNvSpPr txBox="1">
            <a:spLocks noGrp="1"/>
          </p:cNvSpPr>
          <p:nvPr>
            <p:ph type="title" idx="2"/>
            <p:custDataLst>
              <p:tags r:id="rId7"/>
            </p:custDataLst>
          </p:nvPr>
        </p:nvSpPr>
        <p:spPr>
          <a:xfrm>
            <a:off x="1120140" y="379095"/>
            <a:ext cx="10457180" cy="627380"/>
          </a:xfrm>
          <a:prstGeom prst="rect">
            <a:avLst/>
          </a:prstGeom>
          <a:noFill/>
        </p:spPr>
        <p:txBody>
          <a:bodyPr vert="horz" wrap="square" tIns="0" bIns="0" rtlCol="0" anchor="t"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0" normalizeH="0" baseline="0" noProof="1" dirty="0">
                <a:gradFill>
                  <a:gsLst>
                    <a:gs pos="0">
                      <a:schemeClr val="accent1"/>
                    </a:gs>
                    <a:gs pos="100000">
                      <a:schemeClr val="accent3"/>
                    </a:gs>
                  </a:gsLst>
                  <a:lin ang="0" scaled="0"/>
                </a:gradFill>
                <a:latin typeface="+mj-ea"/>
                <a:ea typeface="+mj-ea"/>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pic>
        <p:nvPicPr>
          <p:cNvPr id="7" name="图片 6" descr="图片1"/>
          <p:cNvPicPr>
            <a:picLocks noChangeAspect="1"/>
          </p:cNvPicPr>
          <p:nvPr>
            <p:custDataLst>
              <p:tags r:id="rId8"/>
            </p:custDataLst>
          </p:nvPr>
        </p:nvPicPr>
        <p:blipFill>
          <a:blip r:embed="rId9"/>
          <a:stretch>
            <a:fillRect/>
          </a:stretch>
        </p:blipFill>
        <p:spPr>
          <a:xfrm>
            <a:off x="777240" y="488315"/>
            <a:ext cx="328295" cy="335280"/>
          </a:xfrm>
          <a:prstGeom prst="rect">
            <a:avLst/>
          </a:prstGeom>
        </p:spPr>
      </p:pic>
      <p:sp>
        <p:nvSpPr>
          <p:cNvPr id="3" name="日期占位符 2"/>
          <p:cNvSpPr>
            <a:spLocks noGrp="1"/>
          </p:cNvSpPr>
          <p:nvPr>
            <p:ph type="dt" sz="half" idx="10"/>
            <p:custDataLst>
              <p:tags r:id="rId10"/>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2"/>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10" name="图片 9" descr="ͼƬ3"/>
          <p:cNvPicPr>
            <a:picLocks noChangeAspect="1"/>
          </p:cNvPicPr>
          <p:nvPr>
            <p:custDataLst>
              <p:tags r:id="rId4"/>
            </p:custDataLst>
          </p:nvPr>
        </p:nvPicPr>
        <p:blipFill>
          <a:blip r:embed="rId5"/>
          <a:stretch>
            <a:fillRect/>
          </a:stretch>
        </p:blipFill>
        <p:spPr>
          <a:xfrm>
            <a:off x="0" y="4939030"/>
            <a:ext cx="12192000" cy="1918970"/>
          </a:xfrm>
          <a:prstGeom prst="rect">
            <a:avLst/>
          </a:prstGeom>
        </p:spPr>
      </p:pic>
      <p:sp>
        <p:nvSpPr>
          <p:cNvPr id="2" name="日期占位符 1"/>
          <p:cNvSpPr>
            <a:spLocks noGrp="1"/>
          </p:cNvSpPr>
          <p:nvPr>
            <p:ph type="dt" sz="half" idx="10"/>
            <p:custDataLst>
              <p:tags r:id="rId6"/>
            </p:custDataLst>
          </p:nvPr>
        </p:nvSpPr>
        <p:spPr/>
        <p:txBody>
          <a:bodyPr/>
          <a:lstStyle/>
          <a:p>
            <a:fld id="{55A9EEB6-0A46-46E6-ADE6-B831179C2539}" type="datetimeFigureOut">
              <a:rPr lang="zh-CN" altLang="en-US" smtClean="0"/>
            </a:fld>
            <a:endParaRPr lang="zh-CN" altLang="en-US"/>
          </a:p>
        </p:txBody>
      </p:sp>
      <p:sp>
        <p:nvSpPr>
          <p:cNvPr id="3" name="页脚占位符 2"/>
          <p:cNvSpPr>
            <a:spLocks noGrp="1"/>
          </p:cNvSpPr>
          <p:nvPr>
            <p:ph type="ftr" sz="quarter" idx="11"/>
            <p:custDataLst>
              <p:tags r:id="rId7"/>
            </p:custDataLst>
          </p:nvPr>
        </p:nvSpPr>
        <p:spPr/>
        <p:txBody>
          <a:bodyPr/>
          <a:lstStyle/>
          <a:p>
            <a:endParaRPr lang="zh-CN" altLang="en-US"/>
          </a:p>
        </p:txBody>
      </p:sp>
      <p:sp>
        <p:nvSpPr>
          <p:cNvPr id="4" name="灯片编号占位符 3"/>
          <p:cNvSpPr>
            <a:spLocks noGrp="1"/>
          </p:cNvSpPr>
          <p:nvPr>
            <p:ph type="sldNum" sz="quarter" idx="12"/>
            <p:custDataLst>
              <p:tags r:id="rId8"/>
            </p:custDataLst>
          </p:nvPr>
        </p:nvSpPr>
        <p:spPr/>
        <p:txBody>
          <a:bodyPr/>
          <a:lstStyle/>
          <a:p>
            <a:fld id="{78190B35-BC72-4945-B51B-EDD58CA7A6E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10" name="图片 9" descr="ͼƬ3"/>
          <p:cNvPicPr>
            <a:picLocks noChangeAspect="1"/>
          </p:cNvPicPr>
          <p:nvPr>
            <p:custDataLst>
              <p:tags r:id="rId4"/>
            </p:custDataLst>
          </p:nvPr>
        </p:nvPicPr>
        <p:blipFill>
          <a:blip r:embed="rId5"/>
          <a:stretch>
            <a:fillRect/>
          </a:stretch>
        </p:blipFill>
        <p:spPr>
          <a:xfrm>
            <a:off x="0" y="4939030"/>
            <a:ext cx="12192000" cy="1918970"/>
          </a:xfrm>
          <a:prstGeom prst="rect">
            <a:avLst/>
          </a:prstGeom>
        </p:spPr>
      </p:pic>
      <p:sp>
        <p:nvSpPr>
          <p:cNvPr id="7" name="正文"/>
          <p:cNvSpPr txBox="1">
            <a:spLocks noGrp="1"/>
          </p:cNvSpPr>
          <p:nvPr>
            <p:ph idx="1"/>
            <p:custDataLst>
              <p:tags r:id="rId6"/>
            </p:custDataLst>
          </p:nvPr>
        </p:nvSpPr>
        <p:spPr>
          <a:xfrm>
            <a:off x="608330" y="379730"/>
            <a:ext cx="10968990" cy="58769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kumimoji="0" lang="zh-CN" altLang="en-US" sz="1800" b="0" i="0" u="none" strike="noStrike" kern="1200" cap="none" spc="150" normalizeH="0" baseline="0" noProof="1" dirty="0">
                <a:ln>
                  <a:noFill/>
                  <a:prstDash val="sysDot"/>
                </a:ln>
                <a:solidFill>
                  <a:schemeClr val="tx1"/>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9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9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9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90204" pitchFamily="34" charset="0"/>
              <a:buNone/>
            </a:lvl6pPr>
            <a:lvl7pPr marL="2971800" indent="-228600">
              <a:lnSpc>
                <a:spcPct val="90000"/>
              </a:lnSpc>
              <a:spcBef>
                <a:spcPts val="500"/>
              </a:spcBef>
              <a:buFont typeface="Arial" panose="020B0604020202090204" pitchFamily="34" charset="0"/>
              <a:buChar char="•"/>
            </a:lvl7pPr>
            <a:lvl8pPr marL="3429000" indent="-228600">
              <a:lnSpc>
                <a:spcPct val="90000"/>
              </a:lnSpc>
              <a:spcBef>
                <a:spcPts val="500"/>
              </a:spcBef>
              <a:buFont typeface="Arial" panose="020B0604020202090204" pitchFamily="34" charset="0"/>
              <a:buChar char="•"/>
            </a:lvl8pPr>
            <a:lvl9pPr marL="3886200" indent="-228600">
              <a:lnSpc>
                <a:spcPct val="90000"/>
              </a:lnSpc>
              <a:spcBef>
                <a:spcPts val="500"/>
              </a:spcBef>
              <a:buFont typeface="Arial" panose="020B060402020209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55A9EEB6-0A46-46E6-ADE6-B831179C2539}"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8190B35-BC72-4945-B51B-EDD58CA7A6E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97.xml"/><Relationship Id="rId23" Type="http://schemas.openxmlformats.org/officeDocument/2006/relationships/tags" Target="../tags/tag96.xml"/><Relationship Id="rId22" Type="http://schemas.openxmlformats.org/officeDocument/2006/relationships/tags" Target="../tags/tag95.xml"/><Relationship Id="rId21" Type="http://schemas.openxmlformats.org/officeDocument/2006/relationships/tags" Target="../tags/tag94.xml"/><Relationship Id="rId20" Type="http://schemas.openxmlformats.org/officeDocument/2006/relationships/tags" Target="../tags/tag93.xml"/><Relationship Id="rId2" Type="http://schemas.openxmlformats.org/officeDocument/2006/relationships/slideLayout" Target="../slideLayouts/slideLayout2.xml"/><Relationship Id="rId19" Type="http://schemas.openxmlformats.org/officeDocument/2006/relationships/tags" Target="../tags/tag92.xml"/><Relationship Id="rId18" Type="http://schemas.openxmlformats.org/officeDocument/2006/relationships/image" Target="../media/image2.png"/><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image" Target="../media/image4.png"/><Relationship Id="rId14" Type="http://schemas.openxmlformats.org/officeDocument/2006/relationships/tags" Target="../tags/tag89.xml"/><Relationship Id="rId13" Type="http://schemas.openxmlformats.org/officeDocument/2006/relationships/image" Target="../media/image3.png"/><Relationship Id="rId12" Type="http://schemas.openxmlformats.org/officeDocument/2006/relationships/tags" Target="../tags/tag8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图片 9"/>
          <p:cNvPicPr>
            <a:picLocks noChangeAspect="1"/>
          </p:cNvPicPr>
          <p:nvPr>
            <p:custDataLst>
              <p:tags r:id="rId12"/>
            </p:custDataLst>
          </p:nvPr>
        </p:nvPicPr>
        <p:blipFill>
          <a:blip r:embed="rId13"/>
          <a:stretch>
            <a:fillRect/>
          </a:stretch>
        </p:blipFill>
        <p:spPr>
          <a:xfrm>
            <a:off x="0" y="0"/>
            <a:ext cx="12192000" cy="6858000"/>
          </a:xfrm>
          <a:prstGeom prst="rect">
            <a:avLst/>
          </a:prstGeom>
        </p:spPr>
      </p:pic>
      <p:pic>
        <p:nvPicPr>
          <p:cNvPr id="11" name="图片 10" descr="ͼƬ3"/>
          <p:cNvPicPr>
            <a:picLocks noChangeAspect="1"/>
          </p:cNvPicPr>
          <p:nvPr>
            <p:custDataLst>
              <p:tags r:id="rId14"/>
            </p:custDataLst>
          </p:nvPr>
        </p:nvPicPr>
        <p:blipFill>
          <a:blip r:embed="rId15"/>
          <a:stretch>
            <a:fillRect/>
          </a:stretch>
        </p:blipFill>
        <p:spPr>
          <a:xfrm>
            <a:off x="0" y="4939030"/>
            <a:ext cx="12192000" cy="1918970"/>
          </a:xfrm>
          <a:prstGeom prst="rect">
            <a:avLst/>
          </a:prstGeom>
        </p:spPr>
      </p:pic>
      <p:cxnSp>
        <p:nvCxnSpPr>
          <p:cNvPr id="8" name="直接连接符 7"/>
          <p:cNvCxnSpPr/>
          <p:nvPr>
            <p:custDataLst>
              <p:tags r:id="rId16"/>
            </p:custDataLst>
          </p:nvPr>
        </p:nvCxnSpPr>
        <p:spPr>
          <a:xfrm rot="16200000">
            <a:off x="3932419" y="-2325645"/>
            <a:ext cx="0" cy="6561438"/>
          </a:xfrm>
          <a:prstGeom prst="line">
            <a:avLst/>
          </a:prstGeom>
          <a:ln w="19050">
            <a:gradFill>
              <a:gsLst>
                <a:gs pos="0">
                  <a:schemeClr val="accent1">
                    <a:alpha val="25000"/>
                  </a:schemeClr>
                </a:gs>
                <a:gs pos="8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2" name="图片 11" descr="图片1"/>
          <p:cNvPicPr>
            <a:picLocks noChangeAspect="1"/>
          </p:cNvPicPr>
          <p:nvPr>
            <p:custDataLst>
              <p:tags r:id="rId17"/>
            </p:custDataLst>
          </p:nvPr>
        </p:nvPicPr>
        <p:blipFill>
          <a:blip r:embed="rId18"/>
          <a:stretch>
            <a:fillRect/>
          </a:stretch>
        </p:blipFill>
        <p:spPr>
          <a:xfrm>
            <a:off x="777240" y="488315"/>
            <a:ext cx="328295" cy="335280"/>
          </a:xfrm>
          <a:prstGeom prst="rect">
            <a:avLst/>
          </a:prstGeom>
        </p:spPr>
      </p:pic>
      <p:sp>
        <p:nvSpPr>
          <p:cNvPr id="13" name="日期占位符 12"/>
          <p:cNvSpPr>
            <a:spLocks noGrp="1"/>
          </p:cNvSpPr>
          <p:nvPr>
            <p:ph type="dt" sz="half" idx="10"/>
            <p:custDataLst>
              <p:tags r:id="rId19"/>
            </p:custDataLst>
          </p:nvPr>
        </p:nvSpPr>
        <p:spPr>
          <a:xfrm>
            <a:off x="838200" y="6356350"/>
            <a:ext cx="2743200" cy="365125"/>
          </a:xfrm>
        </p:spPr>
        <p:txBody>
          <a:bodyPr/>
          <a:lstStyle>
            <a:lvl1pPr>
              <a:defRPr>
                <a:cs typeface="MiSans" panose="00000500000000000000" charset="-122"/>
              </a:defRPr>
            </a:lvl1pPr>
          </a:lstStyle>
          <a:p>
            <a:fld id="{55A9EEB6-0A46-46E6-ADE6-B831179C2539}" type="datetimeFigureOut">
              <a:rPr lang="zh-CN" altLang="en-US" smtClean="0"/>
            </a:fld>
            <a:endParaRPr lang="zh-CN" altLang="en-US"/>
          </a:p>
        </p:txBody>
      </p:sp>
      <p:sp>
        <p:nvSpPr>
          <p:cNvPr id="14" name="页脚占位符 13"/>
          <p:cNvSpPr>
            <a:spLocks noGrp="1"/>
          </p:cNvSpPr>
          <p:nvPr>
            <p:ph type="ftr" sz="quarter" idx="11"/>
            <p:custDataLst>
              <p:tags r:id="rId20"/>
            </p:custDataLst>
          </p:nvPr>
        </p:nvSpPr>
        <p:spPr>
          <a:xfrm>
            <a:off x="4038600" y="6356350"/>
            <a:ext cx="4114800" cy="365125"/>
          </a:xfrm>
        </p:spPr>
        <p:txBody>
          <a:bodyPr/>
          <a:lstStyle>
            <a:lvl1pPr>
              <a:defRPr>
                <a:cs typeface="MiSans" panose="00000500000000000000" charset="-122"/>
              </a:defRPr>
            </a:lvl1pPr>
          </a:lstStyle>
          <a:p>
            <a:endParaRPr lang="zh-CN" altLang="en-US"/>
          </a:p>
        </p:txBody>
      </p:sp>
      <p:sp>
        <p:nvSpPr>
          <p:cNvPr id="15" name="灯片编号占位符 14"/>
          <p:cNvSpPr>
            <a:spLocks noGrp="1"/>
          </p:cNvSpPr>
          <p:nvPr>
            <p:ph type="sldNum" sz="quarter" idx="12"/>
            <p:custDataLst>
              <p:tags r:id="rId21"/>
            </p:custDataLst>
          </p:nvPr>
        </p:nvSpPr>
        <p:spPr>
          <a:xfrm>
            <a:off x="8610600" y="6356350"/>
            <a:ext cx="2743200" cy="365125"/>
          </a:xfrm>
        </p:spPr>
        <p:txBody>
          <a:bodyPr/>
          <a:lstStyle>
            <a:lvl1pPr>
              <a:defRPr>
                <a:cs typeface="MiSans" panose="00000500000000000000" charset="-122"/>
              </a:defRPr>
            </a:lvl1pPr>
          </a:lstStyle>
          <a:p>
            <a:fld id="{78190B35-BC72-4945-B51B-EDD58CA7A6EF}" type="slidenum">
              <a:rPr lang="zh-CN" altLang="en-US" smtClean="0"/>
            </a:fld>
            <a:endParaRPr lang="zh-CN" altLang="en-US"/>
          </a:p>
        </p:txBody>
      </p:sp>
      <p:sp>
        <p:nvSpPr>
          <p:cNvPr id="3" name="标题占位符 2"/>
          <p:cNvSpPr>
            <a:spLocks noGrp="1"/>
          </p:cNvSpPr>
          <p:nvPr>
            <p:ph type="title"/>
            <p:custDataLst>
              <p:tags r:id="rId22"/>
            </p:custDataLst>
          </p:nvPr>
        </p:nvSpPr>
        <p:spPr>
          <a:xfrm>
            <a:off x="1036614" y="365125"/>
            <a:ext cx="10317186" cy="589943"/>
          </a:xfrm>
          <a:prstGeom prst="rect">
            <a:avLst/>
          </a:prstGeom>
          <a:noFill/>
        </p:spPr>
        <p:txBody>
          <a:bodyPr vert="horz" wrap="square" lIns="91440" tIns="0" rIns="91440" bIns="0" rtlCol="0" anchor="t" anchorCtr="0">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4" name="文本占位符 3"/>
          <p:cNvSpPr>
            <a:spLocks noGrp="1"/>
          </p:cNvSpPr>
          <p:nvPr>
            <p:ph type="body" idx="1"/>
            <p:custDataLst>
              <p:tags r:id="rId23"/>
            </p:custDataLst>
          </p:nvPr>
        </p:nvSpPr>
        <p:spPr>
          <a:xfrm>
            <a:off x="838200" y="1078258"/>
            <a:ext cx="10515600" cy="509870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chemeClr val="accent3"/>
              </a:buClr>
              <a:buSzTx/>
              <a:buChar char="●"/>
            </a:pPr>
            <a:r>
              <a:rPr lang="zh-CN" altLang="en-US"/>
              <a:t>单击此处编辑母版文本样式</a:t>
            </a:r>
            <a:endParaRPr lang="zh-CN" altLang="en-US"/>
          </a:p>
          <a:p>
            <a:pPr marR="0" lvl="1" fontAlgn="auto">
              <a:lnSpc>
                <a:spcPct val="120000"/>
              </a:lnSpc>
              <a:spcBef>
                <a:spcPts val="1200"/>
              </a:spcBef>
              <a:spcAft>
                <a:spcPts val="0"/>
              </a:spcAft>
              <a:buClr>
                <a:schemeClr val="accent3"/>
              </a:buClr>
              <a:buChar char="●"/>
              <a:tabLst>
                <a:tab pos="1609725" algn="l"/>
              </a:tabLst>
            </a:pPr>
            <a:r>
              <a:rPr lang="zh-CN" altLang="en-US"/>
              <a:t>二级</a:t>
            </a:r>
            <a:endParaRPr lang="zh-CN" altLang="en-US"/>
          </a:p>
          <a:p>
            <a:pPr marR="0" lvl="2" fontAlgn="auto">
              <a:lnSpc>
                <a:spcPct val="120000"/>
              </a:lnSpc>
              <a:spcBef>
                <a:spcPts val="1200"/>
              </a:spcBef>
              <a:spcAft>
                <a:spcPts val="0"/>
              </a:spcAft>
              <a:buClr>
                <a:schemeClr val="accent3"/>
              </a:buClr>
              <a:buChar char="●"/>
            </a:pPr>
            <a:r>
              <a:rPr lang="zh-CN" altLang="en-US"/>
              <a:t>三级</a:t>
            </a:r>
            <a:endParaRPr lang="zh-CN" altLang="en-US"/>
          </a:p>
          <a:p>
            <a:pPr marR="0" lvl="3" fontAlgn="auto">
              <a:lnSpc>
                <a:spcPct val="120000"/>
              </a:lnSpc>
              <a:spcBef>
                <a:spcPts val="1200"/>
              </a:spcBef>
              <a:spcAft>
                <a:spcPts val="0"/>
              </a:spcAft>
              <a:buClr>
                <a:schemeClr val="accent3"/>
              </a:buClr>
              <a:buFont typeface="Wingdings" panose="05000000000000000000" charset="0"/>
              <a:buChar char=""/>
            </a:pPr>
            <a:r>
              <a:rPr lang="zh-CN" altLang="en-US"/>
              <a:t>四级</a:t>
            </a:r>
            <a:endParaRPr lang="zh-CN" altLang="en-US"/>
          </a:p>
          <a:p>
            <a:pPr marR="0" lvl="4" fontAlgn="auto">
              <a:lnSpc>
                <a:spcPct val="120000"/>
              </a:lnSpc>
              <a:spcBef>
                <a:spcPts val="1200"/>
              </a:spcBef>
              <a:spcAft>
                <a:spcPts val="0"/>
              </a:spcAft>
              <a:buClr>
                <a:schemeClr val="accent3"/>
              </a:buClr>
            </a:pPr>
            <a:r>
              <a:rPr lang="zh-CN" altLang="en-US"/>
              <a:t>五级</a:t>
            </a:r>
            <a:endParaRPr lang="zh-CN" altLang="en-US"/>
          </a:p>
        </p:txBody>
      </p:sp>
      <p:sp>
        <p:nvSpPr>
          <p:cNvPr id="2"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0" lang="zh-CN" altLang="en-US" sz="3600" b="0" i="0" u="none" strike="noStrike" kern="1200" cap="none" spc="0" normalizeH="0" baseline="0" dirty="0" smtClean="0">
          <a:gradFill>
            <a:gsLst>
              <a:gs pos="0">
                <a:schemeClr val="accent1"/>
              </a:gs>
              <a:gs pos="100000">
                <a:schemeClr val="accent3"/>
              </a:gs>
            </a:gsLst>
            <a:lin ang="0" scaled="0"/>
          </a:gradFill>
          <a:latin typeface="+mj-ea"/>
          <a:ea typeface="+mj-ea"/>
          <a:cs typeface="MiSans Normal" panose="00000500000000000000" charset="-122"/>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kumimoji="0" lang="zh-CN" altLang="en-US" sz="1800" b="0" i="0" u="none" strike="noStrike" kern="1200" cap="none" spc="150" normalizeH="0" baseline="0" smtClean="0">
          <a:ln>
            <a:noFill/>
            <a:prstDash val="sysDot"/>
          </a:ln>
          <a:solidFill>
            <a:schemeClr val="tx1"/>
          </a:solidFill>
          <a:uFillTx/>
          <a:latin typeface="+mn-ea"/>
          <a:ea typeface="+mn-ea"/>
          <a:cs typeface="MiSans Normal" panose="00000500000000000000" charset="-122"/>
        </a:defRPr>
      </a:lvl1pPr>
      <a:lvl2pPr marL="685800" indent="-228600" algn="l" defTabSz="914400" rtl="0" eaLnBrk="1" latinLnBrk="0" hangingPunct="1">
        <a:lnSpc>
          <a:spcPct val="90000"/>
        </a:lnSpc>
        <a:spcBef>
          <a:spcPts val="500"/>
        </a:spcBef>
        <a:buFont typeface="Arial" panose="020B0604020202090204" pitchFamily="34" charset="0"/>
        <a:buChar char="•"/>
        <a:defRPr kumimoji="0" lang="zh-CN" altLang="en-US" sz="1600" b="0" i="0" u="none" strike="noStrike" kern="1200" cap="none" spc="150" normalizeH="0" baseline="0" smtClean="0">
          <a:solidFill>
            <a:schemeClr val="tx1">
              <a:lumMod val="50000"/>
              <a:lumOff val="50000"/>
            </a:schemeClr>
          </a:solidFill>
          <a:uFillTx/>
          <a:latin typeface="+mn-ea"/>
          <a:ea typeface="+mn-ea"/>
          <a:cs typeface="MiSans Normal" panose="00000500000000000000" charset="-122"/>
        </a:defRPr>
      </a:lvl2pPr>
      <a:lvl3pPr marL="1143000" indent="-228600" algn="l" defTabSz="914400" rtl="0" eaLnBrk="1" latinLnBrk="0" hangingPunct="1">
        <a:lnSpc>
          <a:spcPct val="90000"/>
        </a:lnSpc>
        <a:spcBef>
          <a:spcPts val="500"/>
        </a:spcBef>
        <a:buFont typeface="Arial" panose="020B0604020202090204" pitchFamily="34" charset="0"/>
        <a:buChar char="•"/>
        <a:defRPr kumimoji="0" lang="zh-CN" altLang="en-US" sz="1600" b="0" i="0" u="none" strike="noStrike" kern="1200" cap="none" spc="150" normalizeH="0" baseline="0" smtClean="0">
          <a:solidFill>
            <a:schemeClr val="tx1">
              <a:lumMod val="50000"/>
              <a:lumOff val="50000"/>
            </a:schemeClr>
          </a:solidFill>
          <a:uFillTx/>
          <a:latin typeface="+mn-ea"/>
          <a:ea typeface="+mn-ea"/>
          <a:cs typeface="MiSans Normal" panose="00000500000000000000" charset="-122"/>
        </a:defRPr>
      </a:lvl3pPr>
      <a:lvl4pPr marL="1600200" indent="-228600" algn="l" defTabSz="914400" rtl="0" eaLnBrk="1" latinLnBrk="0" hangingPunct="1">
        <a:lnSpc>
          <a:spcPct val="90000"/>
        </a:lnSpc>
        <a:spcBef>
          <a:spcPts val="500"/>
        </a:spcBef>
        <a:buFont typeface="Arial" panose="020B0604020202090204" pitchFamily="34" charset="0"/>
        <a:buChar char="•"/>
        <a:defRPr kumimoji="0" lang="zh-CN" altLang="en-US" sz="1400" b="0" i="0" u="none" strike="noStrike" kern="1200" cap="none" spc="150" normalizeH="0" baseline="0" smtClean="0">
          <a:solidFill>
            <a:schemeClr val="tx1">
              <a:lumMod val="50000"/>
              <a:lumOff val="50000"/>
            </a:schemeClr>
          </a:solidFill>
          <a:uFillTx/>
          <a:latin typeface="+mn-ea"/>
          <a:ea typeface="+mn-ea"/>
          <a:cs typeface="MiSans Normal" panose="00000500000000000000" charset="-122"/>
        </a:defRPr>
      </a:lvl4pPr>
      <a:lvl5pPr marL="2057400" indent="-228600" algn="l" defTabSz="914400" rtl="0" eaLnBrk="1" latinLnBrk="0" hangingPunct="1">
        <a:lnSpc>
          <a:spcPct val="90000"/>
        </a:lnSpc>
        <a:spcBef>
          <a:spcPts val="500"/>
        </a:spcBef>
        <a:buFont typeface="Arial" panose="020B0604020202090204" pitchFamily="34" charset="0"/>
        <a:buChar char="•"/>
        <a:defRPr kumimoji="0" lang="zh-CN" altLang="en-US" sz="1400" b="0" i="0" u="none" strike="noStrike" kern="1200" cap="none" spc="150" normalizeH="0" baseline="0" smtClean="0">
          <a:solidFill>
            <a:schemeClr val="tx1">
              <a:lumMod val="50000"/>
              <a:lumOff val="50000"/>
            </a:schemeClr>
          </a:solidFill>
          <a:uFillTx/>
          <a:latin typeface="+mn-ea"/>
          <a:ea typeface="+mn-ea"/>
          <a:cs typeface="MiSans Normal" panose="00000500000000000000" charset="-122"/>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102.xml"/><Relationship Id="rId5" Type="http://schemas.openxmlformats.org/officeDocument/2006/relationships/image" Target="../media/image6.png"/><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51.xml"/><Relationship Id="rId4" Type="http://schemas.openxmlformats.org/officeDocument/2006/relationships/image" Target="../media/image6.png"/><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1.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2.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7.png"/><Relationship Id="rId23" Type="http://schemas.openxmlformats.org/officeDocument/2006/relationships/notesSlide" Target="../notesSlides/notesSlide2.xml"/><Relationship Id="rId22" Type="http://schemas.openxmlformats.org/officeDocument/2006/relationships/slideLayout" Target="../slideLayouts/slideLayout3.xml"/><Relationship Id="rId21" Type="http://schemas.openxmlformats.org/officeDocument/2006/relationships/tags" Target="../tags/tag121.xml"/><Relationship Id="rId20" Type="http://schemas.openxmlformats.org/officeDocument/2006/relationships/image" Target="../media/image6.png"/><Relationship Id="rId2" Type="http://schemas.openxmlformats.org/officeDocument/2006/relationships/tags" Target="../tags/tag104.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3.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25.xml"/><Relationship Id="rId4" Type="http://schemas.openxmlformats.org/officeDocument/2006/relationships/image" Target="../media/image6.png"/><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9.xml"/><Relationship Id="rId4" Type="http://schemas.openxmlformats.org/officeDocument/2006/relationships/image" Target="../media/image6.png"/><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33.xml"/><Relationship Id="rId4" Type="http://schemas.openxmlformats.org/officeDocument/2006/relationships/image" Target="../media/image6.png"/><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139.xml"/><Relationship Id="rId7" Type="http://schemas.openxmlformats.org/officeDocument/2006/relationships/image" Target="../media/image8.png"/><Relationship Id="rId6" Type="http://schemas.openxmlformats.org/officeDocument/2006/relationships/tags" Target="../tags/tag138.xml"/><Relationship Id="rId5" Type="http://schemas.openxmlformats.org/officeDocument/2006/relationships/image" Target="../media/image6.png"/><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43.xml"/><Relationship Id="rId4" Type="http://schemas.openxmlformats.org/officeDocument/2006/relationships/image" Target="../media/image6.png"/><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tags" Target="../tags/tag1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3"/>
            <p:custDataLst>
              <p:tags r:id="rId1"/>
            </p:custDataLst>
          </p:nvPr>
        </p:nvSpPr>
        <p:spPr/>
        <p:txBody>
          <a:bodyPr/>
          <a:lstStyle/>
          <a:p>
            <a:r>
              <a:rPr lang="zh-CN" altLang="en-US"/>
              <a:t>运营</a:t>
            </a:r>
            <a:r>
              <a:rPr lang="zh-CN" altLang="en-US"/>
              <a:t>计划书</a:t>
            </a:r>
            <a:endParaRPr lang="zh-CN" altLang="en-US"/>
          </a:p>
        </p:txBody>
      </p:sp>
      <p:sp>
        <p:nvSpPr>
          <p:cNvPr id="6" name="标题 5"/>
          <p:cNvSpPr>
            <a:spLocks noGrp="1"/>
          </p:cNvSpPr>
          <p:nvPr>
            <p:ph type="title" idx="2"/>
            <p:custDataLst>
              <p:tags r:id="rId2"/>
            </p:custDataLst>
          </p:nvPr>
        </p:nvSpPr>
        <p:spPr/>
        <p:txBody>
          <a:bodyPr/>
          <a:lstStyle/>
          <a:p>
            <a:r>
              <a:rPr lang="zh-CN" altLang="en-US"/>
              <a:t>十方</a:t>
            </a:r>
            <a:r>
              <a:rPr lang="zh-CN" altLang="en-US"/>
              <a:t>共修舍</a:t>
            </a:r>
            <a:endParaRPr lang="zh-CN" altLang="en-US"/>
          </a:p>
        </p:txBody>
      </p:sp>
      <p:sp>
        <p:nvSpPr>
          <p:cNvPr id="8" name="文本占位符 7"/>
          <p:cNvSpPr>
            <a:spLocks noGrp="1"/>
          </p:cNvSpPr>
          <p:nvPr>
            <p:ph type="body" idx="1"/>
            <p:custDataLst>
              <p:tags r:id="rId3"/>
            </p:custDataLst>
          </p:nvPr>
        </p:nvSpPr>
        <p:spPr>
          <a:xfrm>
            <a:off x="10163175" y="3966210"/>
            <a:ext cx="1532890" cy="1696720"/>
          </a:xfrm>
        </p:spPr>
        <p:txBody>
          <a:bodyPr vert="horz"/>
          <a:lstStyle/>
          <a:p>
            <a:r>
              <a:rPr lang="zh-CN" altLang="en-US"/>
              <a:t>汇报人：</a:t>
            </a:r>
            <a:r>
              <a:rPr lang="en-US" altLang="zh-CN"/>
              <a:t>N</a:t>
            </a:r>
            <a:r>
              <a:rPr lang="en-US" altLang="zh-CN"/>
              <a:t>imo</a:t>
            </a:r>
            <a:endParaRPr lang="en-US" altLang="zh-CN"/>
          </a:p>
        </p:txBody>
      </p:sp>
      <p:pic>
        <p:nvPicPr>
          <p:cNvPr id="3" name="图片 2"/>
          <p:cNvPicPr>
            <a:picLocks noChangeAspect="1"/>
          </p:cNvPicPr>
          <p:nvPr>
            <p:custDataLst>
              <p:tags r:id="rId4"/>
            </p:custDataLst>
          </p:nvPr>
        </p:nvPicPr>
        <p:blipFill>
          <a:blip r:embed="rId5"/>
          <a:stretch>
            <a:fillRect/>
          </a:stretch>
        </p:blipFill>
        <p:spPr>
          <a:xfrm>
            <a:off x="495935" y="0"/>
            <a:ext cx="1379220" cy="1143635"/>
          </a:xfrm>
          <a:prstGeom prst="rect">
            <a:avLst/>
          </a:prstGeom>
        </p:spPr>
      </p:pic>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4"/>
            <p:custDataLst>
              <p:tags r:id="rId1"/>
            </p:custDataLst>
          </p:nvPr>
        </p:nvSpPr>
        <p:spPr/>
        <p:txBody>
          <a:bodyPr>
            <a:normAutofit lnSpcReduction="10000"/>
          </a:bodyPr>
          <a:lstStyle/>
          <a:p>
            <a:r>
              <a:rPr lang="zh-CN" altLang="en-US"/>
              <a:t>肆</a:t>
            </a:r>
            <a:endParaRPr lang="zh-CN" altLang="en-US"/>
          </a:p>
        </p:txBody>
      </p:sp>
      <p:sp>
        <p:nvSpPr>
          <p:cNvPr id="4" name="标题 3"/>
          <p:cNvSpPr>
            <a:spLocks noGrp="1"/>
          </p:cNvSpPr>
          <p:nvPr>
            <p:ph type="title" idx="3"/>
            <p:custDataLst>
              <p:tags r:id="rId2"/>
            </p:custDataLst>
          </p:nvPr>
        </p:nvSpPr>
        <p:spPr>
          <a:xfrm>
            <a:off x="9610725" y="857250"/>
            <a:ext cx="1753870" cy="5136515"/>
          </a:xfrm>
        </p:spPr>
        <p:txBody>
          <a:bodyPr/>
          <a:lstStyle/>
          <a:p>
            <a:r>
              <a:t>总结</a:t>
            </a:r>
          </a:p>
        </p:txBody>
      </p:sp>
      <p:pic>
        <p:nvPicPr>
          <p:cNvPr id="3" name="图片 2"/>
          <p:cNvPicPr>
            <a:picLocks noChangeAspect="1"/>
          </p:cNvPicPr>
          <p:nvPr>
            <p:custDataLst>
              <p:tags r:id="rId3"/>
            </p:custDataLst>
          </p:nvPr>
        </p:nvPicPr>
        <p:blipFill>
          <a:blip r:embed="rId4"/>
          <a:stretch>
            <a:fillRect/>
          </a:stretch>
        </p:blipFill>
        <p:spPr>
          <a:xfrm>
            <a:off x="495935" y="0"/>
            <a:ext cx="1379220" cy="1143635"/>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736918" y="0"/>
            <a:ext cx="5055235" cy="685419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2"/>
            </p:custDataLst>
          </p:nvPr>
        </p:nvSpPr>
        <p:spPr>
          <a:xfrm>
            <a:off x="1506855" y="887730"/>
            <a:ext cx="3578225" cy="1715135"/>
          </a:xfrm>
        </p:spPr>
        <p:txBody>
          <a:bodyPr anchor="b" anchorCtr="0">
            <a:normAutofit/>
          </a:bodyPr>
          <a:lstStyle/>
          <a:p>
            <a:pPr algn="l"/>
            <a:r>
              <a:rPr spc="150">
                <a:solidFill>
                  <a:srgbClr val="FFFFFF">
                    <a:alpha val="80000"/>
                  </a:srgbClr>
                </a:solidFill>
                <a:latin typeface="楷体" charset="0"/>
                <a:ea typeface="楷体" charset="0"/>
                <a:sym typeface="+mn-ea"/>
              </a:rPr>
              <a:t>期望结果：</a:t>
            </a:r>
            <a:endParaRPr lang="zh-CN" altLang="en-US" dirty="0">
              <a:solidFill>
                <a:srgbClr val="FFFFFF"/>
              </a:solidFill>
              <a:latin typeface="楷体" charset="0"/>
              <a:ea typeface="楷体" charset="0"/>
              <a:sym typeface="+mn-ea"/>
            </a:endParaRPr>
          </a:p>
        </p:txBody>
      </p:sp>
      <p:sp>
        <p:nvSpPr>
          <p:cNvPr id="15" name="正文"/>
          <p:cNvSpPr txBox="1"/>
          <p:nvPr>
            <p:custDataLst>
              <p:tags r:id="rId3"/>
            </p:custDataLst>
          </p:nvPr>
        </p:nvSpPr>
        <p:spPr>
          <a:xfrm>
            <a:off x="1506855" y="3182620"/>
            <a:ext cx="3578225" cy="2553970"/>
          </a:xfrm>
          <a:prstGeom prst="rect">
            <a:avLst/>
          </a:prstGeom>
          <a:noFill/>
        </p:spPr>
        <p:txBody>
          <a:bodyPr wrap="square" lIns="107950" tIns="0" rIns="107950" bIns="0" rtlCol="0" anchor="t" anchorCtr="0">
            <a:normAutofit/>
          </a:bodyPr>
          <a:lstStyle/>
          <a:p>
            <a:pPr indent="0" algn="l" fontAlgn="auto">
              <a:lnSpc>
                <a:spcPct val="130000"/>
              </a:lnSpc>
            </a:pPr>
            <a:r>
              <a:rPr lang="zh-CN" altLang="en-US" sz="1400" spc="150" dirty="0">
                <a:solidFill>
                  <a:srgbClr val="FFFFFF">
                    <a:alpha val="80000"/>
                  </a:srgbClr>
                </a:solidFill>
                <a:latin typeface="楷体" charset="0"/>
                <a:ea typeface="楷体" charset="0"/>
                <a:cs typeface="楷体" charset="0"/>
                <a:sym typeface="+mn-ea"/>
              </a:rPr>
              <a:t>每个来抄过心经的同学</a:t>
            </a:r>
            <a:endParaRPr lang="zh-CN" altLang="en-US" sz="1400" spc="150" dirty="0">
              <a:solidFill>
                <a:srgbClr val="FFFFFF">
                  <a:alpha val="80000"/>
                </a:srgbClr>
              </a:solidFill>
              <a:latin typeface="楷体" charset="0"/>
              <a:ea typeface="楷体" charset="0"/>
              <a:cs typeface="楷体" charset="0"/>
              <a:sym typeface="+mn-ea"/>
            </a:endParaRPr>
          </a:p>
          <a:p>
            <a:pPr indent="0" algn="l" fontAlgn="auto">
              <a:lnSpc>
                <a:spcPct val="130000"/>
              </a:lnSpc>
            </a:pPr>
            <a:r>
              <a:rPr lang="zh-CN" altLang="en-US" sz="1400" spc="150" dirty="0">
                <a:solidFill>
                  <a:srgbClr val="FFFFFF">
                    <a:alpha val="80000"/>
                  </a:srgbClr>
                </a:solidFill>
                <a:latin typeface="楷体" charset="0"/>
                <a:ea typeface="楷体" charset="0"/>
                <a:cs typeface="楷体" charset="0"/>
                <a:sym typeface="+mn-ea"/>
              </a:rPr>
              <a:t>可以感到安心，放松；</a:t>
            </a:r>
            <a:endParaRPr lang="zh-CN" altLang="en-US" sz="1400" spc="150" dirty="0">
              <a:solidFill>
                <a:srgbClr val="FFFFFF">
                  <a:alpha val="80000"/>
                </a:srgbClr>
              </a:solidFill>
              <a:latin typeface="楷体" charset="0"/>
              <a:ea typeface="楷体" charset="0"/>
              <a:cs typeface="楷体" charset="0"/>
              <a:sym typeface="+mn-ea"/>
            </a:endParaRPr>
          </a:p>
          <a:p>
            <a:pPr indent="0" algn="l" fontAlgn="auto">
              <a:lnSpc>
                <a:spcPct val="130000"/>
              </a:lnSpc>
            </a:pPr>
            <a:r>
              <a:rPr lang="zh-CN" altLang="en-US" sz="1400" spc="150" dirty="0">
                <a:solidFill>
                  <a:srgbClr val="FFFFFF">
                    <a:alpha val="80000"/>
                  </a:srgbClr>
                </a:solidFill>
                <a:latin typeface="楷体" charset="0"/>
                <a:ea typeface="楷体" charset="0"/>
                <a:cs typeface="楷体" charset="0"/>
                <a:sym typeface="+mn-ea"/>
              </a:rPr>
              <a:t>可以毫无顾忌的哭，发自内心的笑；</a:t>
            </a:r>
            <a:endParaRPr lang="zh-CN" altLang="en-US" sz="1400" spc="150" dirty="0">
              <a:solidFill>
                <a:srgbClr val="FFFFFF">
                  <a:alpha val="80000"/>
                </a:srgbClr>
              </a:solidFill>
              <a:latin typeface="楷体" charset="0"/>
              <a:ea typeface="楷体" charset="0"/>
              <a:cs typeface="楷体" charset="0"/>
              <a:sym typeface="+mn-ea"/>
            </a:endParaRPr>
          </a:p>
          <a:p>
            <a:pPr indent="0" algn="l" fontAlgn="auto">
              <a:lnSpc>
                <a:spcPct val="130000"/>
              </a:lnSpc>
            </a:pPr>
            <a:r>
              <a:rPr lang="zh-CN" altLang="en-US" sz="1400" spc="150" dirty="0">
                <a:solidFill>
                  <a:srgbClr val="FFFFFF">
                    <a:alpha val="80000"/>
                  </a:srgbClr>
                </a:solidFill>
                <a:latin typeface="楷体" charset="0"/>
                <a:ea typeface="楷体" charset="0"/>
                <a:cs typeface="楷体" charset="0"/>
                <a:sym typeface="+mn-ea"/>
              </a:rPr>
              <a:t>可以因为在听到的故事中得到启示，哪怕一句话/一个词。</a:t>
            </a:r>
            <a:endParaRPr lang="zh-CN" altLang="en-US" sz="1400" spc="150" dirty="0">
              <a:solidFill>
                <a:srgbClr val="FFFFFF">
                  <a:alpha val="80000"/>
                </a:srgbClr>
              </a:solidFill>
              <a:latin typeface="楷体" charset="0"/>
              <a:ea typeface="楷体" charset="0"/>
              <a:cs typeface="楷体" charset="0"/>
              <a:sym typeface="+mn-ea"/>
            </a:endParaRPr>
          </a:p>
        </p:txBody>
      </p:sp>
      <p:sp>
        <p:nvSpPr>
          <p:cNvPr id="3" name="文本框 2"/>
          <p:cNvSpPr txBox="1"/>
          <p:nvPr/>
        </p:nvSpPr>
        <p:spPr>
          <a:xfrm>
            <a:off x="6196965" y="2150110"/>
            <a:ext cx="5080000" cy="2553335"/>
          </a:xfrm>
          <a:prstGeom prst="rect">
            <a:avLst/>
          </a:prstGeom>
        </p:spPr>
        <p:txBody>
          <a:bodyPr>
            <a:spAutoFit/>
          </a:bodyPr>
          <a:p>
            <a:r>
              <a:rPr lang="zh-CN" altLang="en-US" sz="2000" b="1">
                <a:solidFill>
                  <a:srgbClr val="262626"/>
                </a:solidFill>
                <a:latin typeface="LiSu"/>
                <a:ea typeface="LiSu"/>
              </a:rPr>
              <a:t>应对策略： </a:t>
            </a:r>
            <a:endParaRPr lang="zh-CN" altLang="en-US" sz="2000" b="1">
              <a:solidFill>
                <a:srgbClr val="262626"/>
              </a:solidFill>
              <a:latin typeface="LiSu"/>
              <a:ea typeface="LiSu"/>
            </a:endParaRPr>
          </a:p>
          <a:p>
            <a:r>
              <a:rPr lang="en-US" altLang="zh-CN" sz="2000">
                <a:solidFill>
                  <a:srgbClr val="262626"/>
                </a:solidFill>
                <a:latin typeface="Arial" panose="020B0604020202090204"/>
                <a:ea typeface="Arial" panose="020B0604020202090204"/>
              </a:rPr>
              <a:t>1.</a:t>
            </a:r>
            <a:r>
              <a:rPr lang="zh-CN" altLang="en-US" sz="2000">
                <a:solidFill>
                  <a:srgbClr val="262626"/>
                </a:solidFill>
                <a:latin typeface="LiSu"/>
                <a:ea typeface="LiSu"/>
              </a:rPr>
              <a:t>时间与其他活动冲突：提前通知，前后一周内调整； </a:t>
            </a:r>
            <a:endParaRPr lang="zh-CN" altLang="en-US" sz="2000">
              <a:solidFill>
                <a:srgbClr val="262626"/>
              </a:solidFill>
              <a:latin typeface="LiSu"/>
              <a:ea typeface="LiSu"/>
            </a:endParaRPr>
          </a:p>
          <a:p>
            <a:r>
              <a:rPr lang="en-US" altLang="zh-CN" sz="2000">
                <a:solidFill>
                  <a:srgbClr val="262626"/>
                </a:solidFill>
                <a:latin typeface="Arial" panose="020B0604020202090204"/>
                <a:ea typeface="Arial" panose="020B0604020202090204"/>
              </a:rPr>
              <a:t>2.</a:t>
            </a:r>
            <a:r>
              <a:rPr lang="zh-CN" altLang="en-US" sz="2000">
                <a:solidFill>
                  <a:srgbClr val="262626"/>
                </a:solidFill>
                <a:latin typeface="LiSu"/>
                <a:ea typeface="LiSu"/>
              </a:rPr>
              <a:t>参与人数不够：那也照常进行，自己完成多份； </a:t>
            </a:r>
            <a:endParaRPr lang="zh-CN" altLang="en-US" sz="2000">
              <a:solidFill>
                <a:srgbClr val="262626"/>
              </a:solidFill>
              <a:latin typeface="LiSu"/>
              <a:ea typeface="LiSu"/>
            </a:endParaRPr>
          </a:p>
          <a:p>
            <a:r>
              <a:rPr lang="en-US" altLang="zh-CN" sz="2000">
                <a:solidFill>
                  <a:srgbClr val="262626"/>
                </a:solidFill>
                <a:latin typeface="Arial" panose="020B0604020202090204"/>
                <a:ea typeface="Arial" panose="020B0604020202090204"/>
              </a:rPr>
              <a:t>3.</a:t>
            </a:r>
            <a:r>
              <a:rPr lang="zh-CN" altLang="en-US" sz="2000">
                <a:solidFill>
                  <a:srgbClr val="262626"/>
                </a:solidFill>
                <a:latin typeface="LiSu"/>
                <a:ea typeface="LiSu"/>
              </a:rPr>
              <a:t>参与人没有恭敬心：在抄经环节里设置讲述一个关于拥 </a:t>
            </a:r>
            <a:endParaRPr lang="zh-CN" altLang="en-US" sz="2000">
              <a:solidFill>
                <a:srgbClr val="262626"/>
              </a:solidFill>
              <a:latin typeface="LiSu"/>
              <a:ea typeface="LiSu"/>
            </a:endParaRPr>
          </a:p>
          <a:p>
            <a:r>
              <a:rPr lang="zh-CN" altLang="en-US" sz="2000">
                <a:solidFill>
                  <a:srgbClr val="262626"/>
                </a:solidFill>
                <a:latin typeface="LiSu"/>
                <a:ea typeface="LiSu"/>
              </a:rPr>
              <a:t>有恭敬心好处的故事或者播放相关视频。</a:t>
            </a:r>
            <a:endParaRPr lang="zh-CN" altLang="en-US" sz="2000">
              <a:solidFill>
                <a:srgbClr val="262626"/>
              </a:solidFill>
              <a:latin typeface="LiSu"/>
              <a:ea typeface="LiSu"/>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3"/>
            <p:custDataLst>
              <p:tags r:id="rId1"/>
            </p:custDataLst>
          </p:nvPr>
        </p:nvSpPr>
        <p:spPr/>
        <p:txBody>
          <a:bodyPr/>
          <a:lstStyle/>
          <a:p>
            <a:r>
              <a:rPr lang="zh-CN" altLang="en-US"/>
              <a:t>感谢您的观看</a:t>
            </a:r>
            <a:endParaRPr lang="zh-CN" altLang="en-US"/>
          </a:p>
        </p:txBody>
      </p:sp>
      <p:sp>
        <p:nvSpPr>
          <p:cNvPr id="7" name="文本占位符 6"/>
          <p:cNvSpPr>
            <a:spLocks noGrp="1"/>
          </p:cNvSpPr>
          <p:nvPr>
            <p:ph type="body" idx="2"/>
            <p:custDataLst>
              <p:tags r:id="rId2"/>
            </p:custDataLst>
          </p:nvPr>
        </p:nvSpPr>
        <p:spPr/>
        <p:txBody>
          <a:bodyPr vert="horz"/>
          <a:lstStyle/>
          <a:p>
            <a:r>
              <a:rPr lang="zh-CN" altLang="en-US"/>
              <a:t>汇报人：</a:t>
            </a:r>
            <a:r>
              <a:rPr lang="en-US" altLang="zh-CN"/>
              <a:t>N</a:t>
            </a:r>
            <a:r>
              <a:rPr lang="en-US" altLang="zh-CN"/>
              <a:t>imo</a:t>
            </a:r>
            <a:endParaRPr lang="en-US" altLang="zh-CN"/>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p:txBody>
          <a:bodyPr>
            <a:normAutofit/>
          </a:bodyPr>
          <a:lstStyle/>
          <a:p>
            <a:r>
              <a:rPr lang="zh-CN" altLang="en-US"/>
              <a:t>目录</a:t>
            </a:r>
            <a:endParaRPr lang="zh-CN" altLang="en-US"/>
          </a:p>
        </p:txBody>
      </p:sp>
      <p:pic>
        <p:nvPicPr>
          <p:cNvPr id="21" name="图片 20" descr="0"/>
          <p:cNvPicPr>
            <a:picLocks noChangeAspect="1"/>
          </p:cNvPicPr>
          <p:nvPr>
            <p:custDataLst>
              <p:tags r:id="rId2"/>
            </p:custDataLst>
          </p:nvPr>
        </p:nvPicPr>
        <p:blipFill>
          <a:blip r:embed="rId3"/>
          <a:stretch>
            <a:fillRect/>
          </a:stretch>
        </p:blipFill>
        <p:spPr>
          <a:xfrm>
            <a:off x="1073785" y="2009775"/>
            <a:ext cx="457200" cy="433070"/>
          </a:xfrm>
          <a:prstGeom prst="rect">
            <a:avLst/>
          </a:prstGeom>
        </p:spPr>
      </p:pic>
      <p:sp>
        <p:nvSpPr>
          <p:cNvPr id="7" name="标题"/>
          <p:cNvSpPr txBox="1"/>
          <p:nvPr>
            <p:custDataLst>
              <p:tags r:id="rId4"/>
            </p:custDataLst>
          </p:nvPr>
        </p:nvSpPr>
        <p:spPr>
          <a:xfrm>
            <a:off x="1674495" y="1898650"/>
            <a:ext cx="1649727" cy="3625850"/>
          </a:xfrm>
          <a:prstGeom prst="rect">
            <a:avLst/>
          </a:prstGeom>
          <a:noFill/>
        </p:spPr>
        <p:txBody>
          <a:bodyPr vert="eaVert" wrap="square" lIns="0" tIns="45720" rIns="36195" bIns="0" rtlCol="0" anchor="b" anchorCtr="0">
            <a:normAutofit/>
          </a:bodyPr>
          <a:lstStyle/>
          <a:p>
            <a:pPr lvl="0" algn="l">
              <a:buClrTx/>
              <a:buSzTx/>
              <a:buFontTx/>
            </a:pPr>
            <a:r>
              <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rPr>
              <a:t>我是谁</a:t>
            </a:r>
            <a:endPar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endParaRPr>
          </a:p>
        </p:txBody>
      </p:sp>
      <p:cxnSp>
        <p:nvCxnSpPr>
          <p:cNvPr id="13" name="直接连接符 12"/>
          <p:cNvCxnSpPr/>
          <p:nvPr>
            <p:custDataLst>
              <p:tags r:id="rId5"/>
            </p:custDataLst>
          </p:nvPr>
        </p:nvCxnSpPr>
        <p:spPr>
          <a:xfrm>
            <a:off x="1649095" y="1936750"/>
            <a:ext cx="0" cy="3365500"/>
          </a:xfrm>
          <a:prstGeom prst="line">
            <a:avLst/>
          </a:prstGeom>
          <a:ln w="19050">
            <a:gradFill>
              <a:gsLst>
                <a:gs pos="0">
                  <a:schemeClr val="accent1">
                    <a:alpha val="25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序号"/>
          <p:cNvSpPr txBox="1"/>
          <p:nvPr>
            <p:custDataLst>
              <p:tags r:id="rId6"/>
            </p:custDataLst>
          </p:nvPr>
        </p:nvSpPr>
        <p:spPr>
          <a:xfrm>
            <a:off x="1062355" y="1975485"/>
            <a:ext cx="490220" cy="540385"/>
          </a:xfrm>
          <a:prstGeom prst="rect">
            <a:avLst/>
          </a:prstGeom>
          <a:noFill/>
        </p:spPr>
        <p:txBody>
          <a:bodyPr vert="horz" wrap="square" lIns="91440" tIns="45720" rIns="91440" bIns="45720" rtlCol="0" anchor="t">
            <a:normAutofit lnSpcReduction="20000"/>
          </a:bodyPr>
          <a:lstStyle>
            <a:defPPr>
              <a:defRPr lang="zh-CN"/>
            </a:defPPr>
            <a:lvl1pPr algn="ctr">
              <a:defRPr sz="4800" b="1">
                <a:gradFill flip="none" rotWithShape="1">
                  <a:gsLst>
                    <a:gs pos="0">
                      <a:srgbClr val="B2832A"/>
                    </a:gs>
                    <a:gs pos="100000">
                      <a:srgbClr val="D2B16D"/>
                    </a:gs>
                  </a:gsLst>
                  <a:lin ang="5400000" scaled="1"/>
                  <a:tileRect/>
                </a:gradFill>
                <a:effectLst>
                  <a:outerShdw blurRad="50800" dist="38100" dir="5400000" algn="t" rotWithShape="0">
                    <a:prstClr val="black">
                      <a:alpha val="40000"/>
                    </a:prstClr>
                  </a:outerShdw>
                </a:effectLst>
                <a:latin typeface="思源宋体 CN Heavy" panose="02020900000000000000" pitchFamily="18" charset="-122"/>
                <a:ea typeface="思源宋体 CN Heavy" panose="02020900000000000000" pitchFamily="18" charset="-122"/>
              </a:defRPr>
            </a:lvl1pPr>
          </a:lstStyle>
          <a:p>
            <a:pPr lvl="0" algn="ctr">
              <a:buClrTx/>
              <a:buSzTx/>
              <a:buFontTx/>
            </a:pPr>
            <a:r>
              <a:rPr lang="zh-CN" altLang="en-US" sz="2800" b="0" dirty="0">
                <a:solidFill>
                  <a:schemeClr val="lt1"/>
                </a:solidFill>
                <a:effectLst/>
                <a:latin typeface="+mj-ea"/>
                <a:ea typeface="+mj-ea"/>
                <a:cs typeface="MiSans Normal" panose="00000500000000000000" charset="-122"/>
                <a:sym typeface="+mn-ea"/>
              </a:rPr>
              <a:t>壹</a:t>
            </a:r>
            <a:endParaRPr lang="zh-CN" altLang="en-US" sz="2800" b="0" dirty="0">
              <a:solidFill>
                <a:schemeClr val="lt1"/>
              </a:solidFill>
              <a:effectLst/>
              <a:latin typeface="+mj-ea"/>
              <a:ea typeface="+mj-ea"/>
              <a:cs typeface="MiSans Normal" panose="00000500000000000000" charset="-122"/>
              <a:sym typeface="+mn-ea"/>
            </a:endParaRPr>
          </a:p>
        </p:txBody>
      </p:sp>
      <p:pic>
        <p:nvPicPr>
          <p:cNvPr id="24" name="图片 23" descr="0"/>
          <p:cNvPicPr>
            <a:picLocks noChangeAspect="1"/>
          </p:cNvPicPr>
          <p:nvPr>
            <p:custDataLst>
              <p:tags r:id="rId7"/>
            </p:custDataLst>
          </p:nvPr>
        </p:nvPicPr>
        <p:blipFill>
          <a:blip r:embed="rId3"/>
          <a:stretch>
            <a:fillRect/>
          </a:stretch>
        </p:blipFill>
        <p:spPr>
          <a:xfrm>
            <a:off x="3826510" y="2009775"/>
            <a:ext cx="457200" cy="433070"/>
          </a:xfrm>
          <a:prstGeom prst="rect">
            <a:avLst/>
          </a:prstGeom>
        </p:spPr>
      </p:pic>
      <p:sp>
        <p:nvSpPr>
          <p:cNvPr id="26" name="标题"/>
          <p:cNvSpPr txBox="1"/>
          <p:nvPr>
            <p:custDataLst>
              <p:tags r:id="rId8"/>
            </p:custDataLst>
          </p:nvPr>
        </p:nvSpPr>
        <p:spPr>
          <a:xfrm>
            <a:off x="4427220" y="1898650"/>
            <a:ext cx="1649727" cy="3625850"/>
          </a:xfrm>
          <a:prstGeom prst="rect">
            <a:avLst/>
          </a:prstGeom>
          <a:noFill/>
        </p:spPr>
        <p:txBody>
          <a:bodyPr vert="eaVert" wrap="square" lIns="0" tIns="45720" rIns="36195" bIns="0" rtlCol="0" anchor="b" anchorCtr="0">
            <a:normAutofit/>
          </a:bodyPr>
          <a:lstStyle/>
          <a:p>
            <a:pPr lvl="0" algn="l">
              <a:buClrTx/>
              <a:buSzTx/>
              <a:buFontTx/>
            </a:pPr>
            <a:r>
              <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rPr>
              <a:t>初心</a:t>
            </a:r>
            <a:r>
              <a:rPr lang="en-US" altLang="zh-CN"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rPr>
              <a:t>/</a:t>
            </a:r>
            <a:r>
              <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rPr>
              <a:t>信念</a:t>
            </a:r>
            <a:r>
              <a:rPr lang="en-US" altLang="zh-CN"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rPr>
              <a:t>/</a:t>
            </a:r>
            <a:r>
              <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rPr>
              <a:t>价值</a:t>
            </a:r>
            <a:endPar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endParaRPr>
          </a:p>
        </p:txBody>
      </p:sp>
      <p:cxnSp>
        <p:nvCxnSpPr>
          <p:cNvPr id="27" name="直接连接符 26"/>
          <p:cNvCxnSpPr/>
          <p:nvPr>
            <p:custDataLst>
              <p:tags r:id="rId9"/>
            </p:custDataLst>
          </p:nvPr>
        </p:nvCxnSpPr>
        <p:spPr>
          <a:xfrm>
            <a:off x="4401820" y="1936750"/>
            <a:ext cx="0" cy="3365500"/>
          </a:xfrm>
          <a:prstGeom prst="line">
            <a:avLst/>
          </a:prstGeom>
          <a:ln w="19050">
            <a:gradFill>
              <a:gsLst>
                <a:gs pos="0">
                  <a:schemeClr val="accent1">
                    <a:alpha val="25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序号"/>
          <p:cNvSpPr txBox="1"/>
          <p:nvPr>
            <p:custDataLst>
              <p:tags r:id="rId10"/>
            </p:custDataLst>
          </p:nvPr>
        </p:nvSpPr>
        <p:spPr>
          <a:xfrm>
            <a:off x="3815080" y="1975485"/>
            <a:ext cx="490220" cy="540385"/>
          </a:xfrm>
          <a:prstGeom prst="rect">
            <a:avLst/>
          </a:prstGeom>
          <a:noFill/>
        </p:spPr>
        <p:txBody>
          <a:bodyPr vert="horz" wrap="square" lIns="91440" tIns="45720" rIns="91440" bIns="45720" rtlCol="0" anchor="t">
            <a:normAutofit lnSpcReduction="20000"/>
          </a:bodyPr>
          <a:lstStyle>
            <a:defPPr>
              <a:defRPr lang="zh-CN"/>
            </a:defPPr>
            <a:lvl1pPr algn="ctr">
              <a:defRPr sz="4800" b="1">
                <a:gradFill flip="none" rotWithShape="1">
                  <a:gsLst>
                    <a:gs pos="0">
                      <a:srgbClr val="B2832A"/>
                    </a:gs>
                    <a:gs pos="100000">
                      <a:srgbClr val="D2B16D"/>
                    </a:gs>
                  </a:gsLst>
                  <a:lin ang="5400000" scaled="1"/>
                  <a:tileRect/>
                </a:gradFill>
                <a:effectLst>
                  <a:outerShdw blurRad="50800" dist="38100" dir="5400000" algn="t" rotWithShape="0">
                    <a:prstClr val="black">
                      <a:alpha val="40000"/>
                    </a:prstClr>
                  </a:outerShdw>
                </a:effectLst>
                <a:latin typeface="思源宋体 CN Heavy" panose="02020900000000000000" pitchFamily="18" charset="-122"/>
                <a:ea typeface="思源宋体 CN Heavy" panose="02020900000000000000" pitchFamily="18" charset="-122"/>
              </a:defRPr>
            </a:lvl1pPr>
          </a:lstStyle>
          <a:p>
            <a:pPr lvl="0" algn="ctr">
              <a:buClrTx/>
              <a:buSzTx/>
              <a:buFontTx/>
            </a:pPr>
            <a:r>
              <a:rPr lang="zh-CN" altLang="en-US" sz="2800" b="0" dirty="0">
                <a:solidFill>
                  <a:schemeClr val="lt1"/>
                </a:solidFill>
                <a:effectLst/>
                <a:latin typeface="+mj-ea"/>
                <a:ea typeface="+mj-ea"/>
                <a:cs typeface="MiSans Normal" panose="00000500000000000000" charset="-122"/>
                <a:sym typeface="+mn-ea"/>
              </a:rPr>
              <a:t>贰</a:t>
            </a:r>
            <a:endParaRPr lang="zh-CN" altLang="en-US" sz="2800" b="0" dirty="0">
              <a:solidFill>
                <a:schemeClr val="lt1"/>
              </a:solidFill>
              <a:effectLst/>
              <a:latin typeface="+mj-ea"/>
              <a:ea typeface="+mj-ea"/>
              <a:cs typeface="MiSans Normal" panose="00000500000000000000" charset="-122"/>
              <a:sym typeface="+mn-ea"/>
            </a:endParaRPr>
          </a:p>
        </p:txBody>
      </p:sp>
      <p:pic>
        <p:nvPicPr>
          <p:cNvPr id="4" name="图片 3" descr="0"/>
          <p:cNvPicPr>
            <a:picLocks noChangeAspect="1"/>
          </p:cNvPicPr>
          <p:nvPr>
            <p:custDataLst>
              <p:tags r:id="rId11"/>
            </p:custDataLst>
          </p:nvPr>
        </p:nvPicPr>
        <p:blipFill>
          <a:blip r:embed="rId3"/>
          <a:stretch>
            <a:fillRect/>
          </a:stretch>
        </p:blipFill>
        <p:spPr>
          <a:xfrm>
            <a:off x="6579235" y="2009775"/>
            <a:ext cx="457200" cy="433070"/>
          </a:xfrm>
          <a:prstGeom prst="rect">
            <a:avLst/>
          </a:prstGeom>
        </p:spPr>
      </p:pic>
      <p:sp>
        <p:nvSpPr>
          <p:cNvPr id="9" name="标题"/>
          <p:cNvSpPr txBox="1"/>
          <p:nvPr>
            <p:custDataLst>
              <p:tags r:id="rId12"/>
            </p:custDataLst>
          </p:nvPr>
        </p:nvSpPr>
        <p:spPr>
          <a:xfrm>
            <a:off x="7179945" y="1898650"/>
            <a:ext cx="1649727" cy="3625850"/>
          </a:xfrm>
          <a:prstGeom prst="rect">
            <a:avLst/>
          </a:prstGeom>
          <a:noFill/>
        </p:spPr>
        <p:txBody>
          <a:bodyPr vert="eaVert" wrap="square" lIns="0" tIns="45720" rIns="36195" bIns="0" rtlCol="0" anchor="b" anchorCtr="0">
            <a:normAutofit/>
          </a:bodyPr>
          <a:lstStyle/>
          <a:p>
            <a:pPr lvl="0" algn="l">
              <a:buClrTx/>
              <a:buSzTx/>
              <a:buFontTx/>
            </a:pPr>
            <a:r>
              <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rPr>
              <a:t>行动</a:t>
            </a:r>
            <a:endPar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endParaRPr>
          </a:p>
        </p:txBody>
      </p:sp>
      <p:cxnSp>
        <p:nvCxnSpPr>
          <p:cNvPr id="10" name="直接连接符 9"/>
          <p:cNvCxnSpPr/>
          <p:nvPr>
            <p:custDataLst>
              <p:tags r:id="rId13"/>
            </p:custDataLst>
          </p:nvPr>
        </p:nvCxnSpPr>
        <p:spPr>
          <a:xfrm>
            <a:off x="7154545" y="1936750"/>
            <a:ext cx="0" cy="3365500"/>
          </a:xfrm>
          <a:prstGeom prst="line">
            <a:avLst/>
          </a:prstGeom>
          <a:ln w="19050">
            <a:gradFill>
              <a:gsLst>
                <a:gs pos="0">
                  <a:schemeClr val="accent1">
                    <a:alpha val="25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序号"/>
          <p:cNvSpPr txBox="1"/>
          <p:nvPr>
            <p:custDataLst>
              <p:tags r:id="rId14"/>
            </p:custDataLst>
          </p:nvPr>
        </p:nvSpPr>
        <p:spPr>
          <a:xfrm>
            <a:off x="6567805" y="1975485"/>
            <a:ext cx="490220" cy="540385"/>
          </a:xfrm>
          <a:prstGeom prst="rect">
            <a:avLst/>
          </a:prstGeom>
          <a:noFill/>
        </p:spPr>
        <p:txBody>
          <a:bodyPr vert="horz" wrap="square" lIns="91440" tIns="45720" rIns="91440" bIns="45720" rtlCol="0" anchor="t">
            <a:normAutofit lnSpcReduction="20000"/>
          </a:bodyPr>
          <a:lstStyle>
            <a:defPPr>
              <a:defRPr lang="zh-CN"/>
            </a:defPPr>
            <a:lvl1pPr algn="ctr">
              <a:defRPr sz="4800" b="1">
                <a:gradFill flip="none" rotWithShape="1">
                  <a:gsLst>
                    <a:gs pos="0">
                      <a:srgbClr val="B2832A"/>
                    </a:gs>
                    <a:gs pos="100000">
                      <a:srgbClr val="D2B16D"/>
                    </a:gs>
                  </a:gsLst>
                  <a:lin ang="5400000" scaled="1"/>
                  <a:tileRect/>
                </a:gradFill>
                <a:effectLst>
                  <a:outerShdw blurRad="50800" dist="38100" dir="5400000" algn="t" rotWithShape="0">
                    <a:prstClr val="black">
                      <a:alpha val="40000"/>
                    </a:prstClr>
                  </a:outerShdw>
                </a:effectLst>
                <a:latin typeface="思源宋体 CN Heavy" panose="02020900000000000000" pitchFamily="18" charset="-122"/>
                <a:ea typeface="思源宋体 CN Heavy" panose="02020900000000000000" pitchFamily="18" charset="-122"/>
              </a:defRPr>
            </a:lvl1pPr>
          </a:lstStyle>
          <a:p>
            <a:pPr lvl="0" algn="ctr">
              <a:buClrTx/>
              <a:buSzTx/>
              <a:buFontTx/>
            </a:pPr>
            <a:r>
              <a:rPr lang="zh-CN" altLang="en-US" sz="2800" b="0" dirty="0">
                <a:solidFill>
                  <a:schemeClr val="lt1"/>
                </a:solidFill>
                <a:effectLst/>
                <a:latin typeface="+mj-ea"/>
                <a:ea typeface="+mj-ea"/>
                <a:cs typeface="MiSans Normal" panose="00000500000000000000" charset="-122"/>
                <a:sym typeface="+mn-ea"/>
              </a:rPr>
              <a:t>叁</a:t>
            </a:r>
            <a:endParaRPr lang="zh-CN" altLang="en-US" sz="2800" b="0" dirty="0">
              <a:solidFill>
                <a:schemeClr val="lt1"/>
              </a:solidFill>
              <a:effectLst/>
              <a:latin typeface="+mj-ea"/>
              <a:ea typeface="+mj-ea"/>
              <a:cs typeface="MiSans Normal" panose="00000500000000000000" charset="-122"/>
              <a:sym typeface="+mn-ea"/>
            </a:endParaRPr>
          </a:p>
        </p:txBody>
      </p:sp>
      <p:pic>
        <p:nvPicPr>
          <p:cNvPr id="14" name="图片 13" descr="0"/>
          <p:cNvPicPr>
            <a:picLocks noChangeAspect="1"/>
          </p:cNvPicPr>
          <p:nvPr>
            <p:custDataLst>
              <p:tags r:id="rId15"/>
            </p:custDataLst>
          </p:nvPr>
        </p:nvPicPr>
        <p:blipFill>
          <a:blip r:embed="rId3"/>
          <a:stretch>
            <a:fillRect/>
          </a:stretch>
        </p:blipFill>
        <p:spPr>
          <a:xfrm>
            <a:off x="9331960" y="2009775"/>
            <a:ext cx="457200" cy="433070"/>
          </a:xfrm>
          <a:prstGeom prst="rect">
            <a:avLst/>
          </a:prstGeom>
        </p:spPr>
      </p:pic>
      <p:sp>
        <p:nvSpPr>
          <p:cNvPr id="16" name="标题"/>
          <p:cNvSpPr txBox="1"/>
          <p:nvPr>
            <p:custDataLst>
              <p:tags r:id="rId16"/>
            </p:custDataLst>
          </p:nvPr>
        </p:nvSpPr>
        <p:spPr>
          <a:xfrm>
            <a:off x="9932670" y="1898650"/>
            <a:ext cx="1649727" cy="3625850"/>
          </a:xfrm>
          <a:prstGeom prst="rect">
            <a:avLst/>
          </a:prstGeom>
          <a:noFill/>
        </p:spPr>
        <p:txBody>
          <a:bodyPr vert="eaVert" wrap="square" lIns="0" tIns="45720" rIns="36195" bIns="0" rtlCol="0" anchor="b" anchorCtr="0">
            <a:normAutofit/>
          </a:bodyPr>
          <a:lstStyle/>
          <a:p>
            <a:pPr lvl="0" algn="l">
              <a:buClrTx/>
              <a:buSzTx/>
              <a:buFontTx/>
            </a:pPr>
            <a:r>
              <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rPr>
              <a:t>总结</a:t>
            </a:r>
            <a:endParaRPr lang="zh-CN" altLang="en-US" sz="3600" dirty="0">
              <a:gradFill flip="none" rotWithShape="1">
                <a:gsLst>
                  <a:gs pos="0">
                    <a:schemeClr val="accent1"/>
                  </a:gs>
                  <a:gs pos="100000">
                    <a:schemeClr val="accent3"/>
                  </a:gs>
                </a:gsLst>
                <a:lin ang="0" scaled="1"/>
                <a:tileRect/>
              </a:gradFill>
              <a:latin typeface="+mj-ea"/>
              <a:ea typeface="+mj-ea"/>
              <a:cs typeface="MiSans Normal" panose="00000500000000000000" charset="-122"/>
              <a:sym typeface="+mn-ea"/>
            </a:endParaRPr>
          </a:p>
        </p:txBody>
      </p:sp>
      <p:cxnSp>
        <p:nvCxnSpPr>
          <p:cNvPr id="17" name="直接连接符 16"/>
          <p:cNvCxnSpPr/>
          <p:nvPr>
            <p:custDataLst>
              <p:tags r:id="rId17"/>
            </p:custDataLst>
          </p:nvPr>
        </p:nvCxnSpPr>
        <p:spPr>
          <a:xfrm>
            <a:off x="9907270" y="1936750"/>
            <a:ext cx="0" cy="3365500"/>
          </a:xfrm>
          <a:prstGeom prst="line">
            <a:avLst/>
          </a:prstGeom>
          <a:ln w="19050">
            <a:gradFill>
              <a:gsLst>
                <a:gs pos="0">
                  <a:schemeClr val="accent1">
                    <a:alpha val="25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序号"/>
          <p:cNvSpPr txBox="1"/>
          <p:nvPr>
            <p:custDataLst>
              <p:tags r:id="rId18"/>
            </p:custDataLst>
          </p:nvPr>
        </p:nvSpPr>
        <p:spPr>
          <a:xfrm>
            <a:off x="9320530" y="1975485"/>
            <a:ext cx="490220" cy="540385"/>
          </a:xfrm>
          <a:prstGeom prst="rect">
            <a:avLst/>
          </a:prstGeom>
          <a:noFill/>
        </p:spPr>
        <p:txBody>
          <a:bodyPr vert="horz" wrap="square" lIns="91440" tIns="45720" rIns="91440" bIns="45720" rtlCol="0" anchor="t">
            <a:normAutofit lnSpcReduction="20000"/>
          </a:bodyPr>
          <a:lstStyle>
            <a:defPPr>
              <a:defRPr lang="zh-CN"/>
            </a:defPPr>
            <a:lvl1pPr algn="ctr">
              <a:defRPr sz="4800" b="1">
                <a:gradFill flip="none" rotWithShape="1">
                  <a:gsLst>
                    <a:gs pos="0">
                      <a:srgbClr val="B2832A"/>
                    </a:gs>
                    <a:gs pos="100000">
                      <a:srgbClr val="D2B16D"/>
                    </a:gs>
                  </a:gsLst>
                  <a:lin ang="5400000" scaled="1"/>
                  <a:tileRect/>
                </a:gradFill>
                <a:effectLst>
                  <a:outerShdw blurRad="50800" dist="38100" dir="5400000" algn="t" rotWithShape="0">
                    <a:prstClr val="black">
                      <a:alpha val="40000"/>
                    </a:prstClr>
                  </a:outerShdw>
                </a:effectLst>
                <a:latin typeface="思源宋体 CN Heavy" panose="02020900000000000000" pitchFamily="18" charset="-122"/>
                <a:ea typeface="思源宋体 CN Heavy" panose="02020900000000000000" pitchFamily="18" charset="-122"/>
              </a:defRPr>
            </a:lvl1pPr>
          </a:lstStyle>
          <a:p>
            <a:pPr lvl="0" algn="ctr">
              <a:buClrTx/>
              <a:buSzTx/>
              <a:buFontTx/>
            </a:pPr>
            <a:r>
              <a:rPr lang="zh-CN" altLang="en-US" sz="2800" b="0" dirty="0">
                <a:solidFill>
                  <a:schemeClr val="lt1"/>
                </a:solidFill>
                <a:effectLst/>
                <a:latin typeface="+mj-ea"/>
                <a:ea typeface="+mj-ea"/>
                <a:cs typeface="MiSans Normal" panose="00000500000000000000" charset="-122"/>
                <a:sym typeface="+mn-ea"/>
              </a:rPr>
              <a:t>肆</a:t>
            </a:r>
            <a:endParaRPr lang="zh-CN" altLang="en-US" sz="2800" b="0" dirty="0">
              <a:solidFill>
                <a:schemeClr val="lt1"/>
              </a:solidFill>
              <a:effectLst/>
              <a:latin typeface="+mj-ea"/>
              <a:ea typeface="+mj-ea"/>
              <a:cs typeface="MiSans Normal" panose="00000500000000000000" charset="-122"/>
              <a:sym typeface="+mn-ea"/>
            </a:endParaRPr>
          </a:p>
        </p:txBody>
      </p:sp>
      <p:pic>
        <p:nvPicPr>
          <p:cNvPr id="3" name="图片 2"/>
          <p:cNvPicPr>
            <a:picLocks noChangeAspect="1"/>
          </p:cNvPicPr>
          <p:nvPr>
            <p:custDataLst>
              <p:tags r:id="rId19"/>
            </p:custDataLst>
          </p:nvPr>
        </p:nvPicPr>
        <p:blipFill>
          <a:blip r:embed="rId20"/>
          <a:stretch>
            <a:fillRect/>
          </a:stretch>
        </p:blipFill>
        <p:spPr>
          <a:xfrm>
            <a:off x="495935" y="0"/>
            <a:ext cx="1379220" cy="1143635"/>
          </a:xfrm>
          <a:prstGeom prst="rect">
            <a:avLst/>
          </a:prstGeom>
        </p:spPr>
      </p:pic>
    </p:spTree>
    <p:custDataLst>
      <p:tags r:id="rId2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4"/>
            <p:custDataLst>
              <p:tags r:id="rId1"/>
            </p:custDataLst>
          </p:nvPr>
        </p:nvSpPr>
        <p:spPr/>
        <p:txBody>
          <a:bodyPr>
            <a:normAutofit fontScale="97500" lnSpcReduction="10000"/>
          </a:bodyPr>
          <a:lstStyle/>
          <a:p>
            <a:r>
              <a:rPr lang="zh-CN" altLang="en-US"/>
              <a:t>壹</a:t>
            </a:r>
            <a:endParaRPr lang="zh-CN" altLang="en-US"/>
          </a:p>
        </p:txBody>
      </p:sp>
      <p:sp>
        <p:nvSpPr>
          <p:cNvPr id="4" name="标题 3"/>
          <p:cNvSpPr>
            <a:spLocks noGrp="1"/>
          </p:cNvSpPr>
          <p:nvPr>
            <p:ph type="title" idx="3"/>
            <p:custDataLst>
              <p:tags r:id="rId2"/>
            </p:custDataLst>
          </p:nvPr>
        </p:nvSpPr>
        <p:spPr/>
        <p:txBody>
          <a:bodyPr/>
          <a:lstStyle/>
          <a:p>
            <a:r>
              <a:rPr lang="zh-CN" altLang="en-US"/>
              <a:t>身份</a:t>
            </a:r>
            <a:r>
              <a:rPr lang="en-US" altLang="zh-CN"/>
              <a:t> </a:t>
            </a:r>
            <a:r>
              <a:t>我是</a:t>
            </a:r>
            <a:r>
              <a:t>谁</a:t>
            </a:r>
          </a:p>
        </p:txBody>
      </p:sp>
      <p:pic>
        <p:nvPicPr>
          <p:cNvPr id="3" name="图片 2"/>
          <p:cNvPicPr>
            <a:picLocks noChangeAspect="1"/>
          </p:cNvPicPr>
          <p:nvPr>
            <p:custDataLst>
              <p:tags r:id="rId3"/>
            </p:custDataLst>
          </p:nvPr>
        </p:nvPicPr>
        <p:blipFill>
          <a:blip r:embed="rId4"/>
          <a:stretch>
            <a:fillRect/>
          </a:stretch>
        </p:blipFill>
        <p:spPr>
          <a:xfrm>
            <a:off x="495935" y="0"/>
            <a:ext cx="1379220" cy="1143635"/>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2"/>
            <p:custDataLst>
              <p:tags r:id="rId1"/>
            </p:custDataLst>
          </p:nvPr>
        </p:nvSpPr>
        <p:spPr/>
        <p:txBody>
          <a:bodyPr/>
          <a:lstStyle/>
          <a:p>
            <a:r>
              <a:rPr lang="zh-CN" altLang="en-US"/>
              <a:t>十方</a:t>
            </a:r>
            <a:r>
              <a:rPr lang="zh-CN" altLang="en-US"/>
              <a:t>共修舍</a:t>
            </a:r>
            <a:endParaRPr lang="zh-CN" altLang="en-US"/>
          </a:p>
        </p:txBody>
      </p:sp>
      <p:sp>
        <p:nvSpPr>
          <p:cNvPr id="5" name="内容占位符 4"/>
          <p:cNvSpPr>
            <a:spLocks noGrp="1"/>
          </p:cNvSpPr>
          <p:nvPr>
            <p:ph idx="1"/>
            <p:custDataLst>
              <p:tags r:id="rId2"/>
            </p:custDataLst>
          </p:nvPr>
        </p:nvSpPr>
        <p:spPr/>
        <p:txBody>
          <a:bodyPr>
            <a:normAutofit fontScale="90000" lnSpcReduction="10000"/>
          </a:bodyPr>
          <a:lstStyle/>
          <a:p>
            <a:r>
              <a:rPr lang="zh-CN" altLang="en-US"/>
              <a:t>《十方共修舍》是一个综合性的共修成长社群：</a:t>
            </a:r>
            <a:endParaRPr lang="zh-CN" altLang="en-US"/>
          </a:p>
          <a:p>
            <a:r>
              <a:rPr lang="zh-CN" altLang="en-US"/>
              <a:t>🔘十方指人生的不同体验与路径，代表多元化与包容性；</a:t>
            </a:r>
            <a:endParaRPr lang="zh-CN" altLang="en-US"/>
          </a:p>
          <a:p>
            <a:r>
              <a:rPr lang="zh-CN" altLang="en-US"/>
              <a:t>🔘共修指一群同频的伙伴共同经历成长，代表共创与相互滋养；</a:t>
            </a:r>
            <a:endParaRPr lang="zh-CN" altLang="en-US"/>
          </a:p>
          <a:p>
            <a:r>
              <a:rPr lang="zh-CN" altLang="en-US"/>
              <a:t>🔘舍代表空间与聚集。</a:t>
            </a:r>
            <a:endParaRPr lang="zh-CN" altLang="en-US"/>
          </a:p>
          <a:p>
            <a:r>
              <a:rPr lang="zh-CN" altLang="en-US"/>
              <a:t>————————————</a:t>
            </a:r>
            <a:endParaRPr lang="zh-CN" altLang="en-US"/>
          </a:p>
          <a:p>
            <a:r>
              <a:rPr lang="zh-CN" altLang="en-US"/>
              <a:t>🔴我们的使命是“自己回归自己，生命回归本真”</a:t>
            </a:r>
            <a:endParaRPr lang="zh-CN" altLang="en-US"/>
          </a:p>
          <a:p>
            <a:r>
              <a:rPr lang="zh-CN" altLang="en-US"/>
              <a:t>🟠围绕着探索、回归、奉献三大核心原则与路径</a:t>
            </a:r>
            <a:endParaRPr lang="zh-CN" altLang="en-US"/>
          </a:p>
          <a:p>
            <a:r>
              <a:rPr lang="zh-CN" altLang="en-US"/>
              <a:t>🟡为大家提供一个在繁乱的生活中，探索自我、丰富自我、回归自我的契机、团体与空间。</a:t>
            </a:r>
            <a:endParaRPr lang="zh-CN" altLang="en-US"/>
          </a:p>
          <a:p>
            <a:r>
              <a:rPr lang="zh-CN" altLang="en-US"/>
              <a:t>————————————</a:t>
            </a:r>
            <a:endParaRPr lang="zh-CN" altLang="en-US"/>
          </a:p>
          <a:p>
            <a:r>
              <a:rPr lang="zh-CN" altLang="en-US"/>
              <a:t>在这里没有绝对的分享者与聆听者，在活动、课程、公益、共创中感受这份真实和喜乐所带来的内在力量，支持我们以喜悦之心回到生活中去面对日常琐碎～</a:t>
            </a:r>
            <a:endParaRPr lang="zh-CN" altLang="en-US"/>
          </a:p>
        </p:txBody>
      </p:sp>
      <p:pic>
        <p:nvPicPr>
          <p:cNvPr id="3" name="图片 2"/>
          <p:cNvPicPr>
            <a:picLocks noChangeAspect="1"/>
          </p:cNvPicPr>
          <p:nvPr>
            <p:custDataLst>
              <p:tags r:id="rId3"/>
            </p:custDataLst>
          </p:nvPr>
        </p:nvPicPr>
        <p:blipFill>
          <a:blip r:embed="rId4"/>
          <a:stretch>
            <a:fillRect/>
          </a:stretch>
        </p:blipFill>
        <p:spPr>
          <a:xfrm>
            <a:off x="10384155" y="121285"/>
            <a:ext cx="1379220" cy="1143635"/>
          </a:xfrm>
          <a:prstGeom prst="rect">
            <a:avLst/>
          </a:prstGeom>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4"/>
            <p:custDataLst>
              <p:tags r:id="rId1"/>
            </p:custDataLst>
          </p:nvPr>
        </p:nvSpPr>
        <p:spPr/>
        <p:txBody>
          <a:bodyPr>
            <a:normAutofit fontScale="87500"/>
          </a:bodyPr>
          <a:lstStyle/>
          <a:p>
            <a:r>
              <a:rPr lang="zh-CN" altLang="en-US"/>
              <a:t>贰</a:t>
            </a:r>
            <a:endParaRPr lang="zh-CN" altLang="en-US"/>
          </a:p>
        </p:txBody>
      </p:sp>
      <p:sp>
        <p:nvSpPr>
          <p:cNvPr id="4" name="标题 3"/>
          <p:cNvSpPr>
            <a:spLocks noGrp="1"/>
          </p:cNvSpPr>
          <p:nvPr>
            <p:ph type="title" idx="3"/>
            <p:custDataLst>
              <p:tags r:id="rId2"/>
            </p:custDataLst>
          </p:nvPr>
        </p:nvSpPr>
        <p:spPr>
          <a:xfrm>
            <a:off x="9610725" y="857250"/>
            <a:ext cx="1753870" cy="5136515"/>
          </a:xfrm>
        </p:spPr>
        <p:txBody>
          <a:bodyPr/>
          <a:lstStyle/>
          <a:p>
            <a:r>
              <a:t>初心</a:t>
            </a:r>
            <a:r>
              <a:rPr lang="en-US" altLang="zh-CN"/>
              <a:t>/</a:t>
            </a:r>
            <a:r>
              <a:t>信念</a:t>
            </a:r>
            <a:r>
              <a:rPr lang="en-US" altLang="zh-CN"/>
              <a:t>/</a:t>
            </a:r>
            <a:r>
              <a:t>价值</a:t>
            </a:r>
          </a:p>
        </p:txBody>
      </p:sp>
      <p:pic>
        <p:nvPicPr>
          <p:cNvPr id="3" name="图片 2"/>
          <p:cNvPicPr>
            <a:picLocks noChangeAspect="1"/>
          </p:cNvPicPr>
          <p:nvPr>
            <p:custDataLst>
              <p:tags r:id="rId3"/>
            </p:custDataLst>
          </p:nvPr>
        </p:nvPicPr>
        <p:blipFill>
          <a:blip r:embed="rId4"/>
          <a:stretch>
            <a:fillRect/>
          </a:stretch>
        </p:blipFill>
        <p:spPr>
          <a:xfrm>
            <a:off x="495935" y="0"/>
            <a:ext cx="1379220" cy="1143635"/>
          </a:xfrm>
          <a:prstGeom prst="rect">
            <a:avLst/>
          </a:prstGeom>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633730" y="4144645"/>
            <a:ext cx="5474335" cy="156464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6" name="标题 5"/>
          <p:cNvSpPr>
            <a:spLocks noGrp="1"/>
          </p:cNvSpPr>
          <p:nvPr>
            <p:ph type="title"/>
            <p:custDataLst>
              <p:tags r:id="rId2"/>
            </p:custDataLst>
          </p:nvPr>
        </p:nvSpPr>
        <p:spPr>
          <a:xfrm>
            <a:off x="1217278" y="198120"/>
            <a:ext cx="4980305" cy="705485"/>
          </a:xfrm>
        </p:spPr>
        <p:txBody>
          <a:bodyPr lIns="36195">
            <a:normAutofit fontScale="90000"/>
          </a:bodyPr>
          <a:lstStyle/>
          <a:p>
            <a:pPr algn="l"/>
            <a:r>
              <a:rPr lang="zh-CN" altLang="en-US"/>
              <a:t>一个人一部心经一个故事</a:t>
            </a:r>
            <a:endParaRPr lang="zh-CN" altLang="en-US"/>
          </a:p>
        </p:txBody>
      </p:sp>
      <p:sp>
        <p:nvSpPr>
          <p:cNvPr id="2" name="正文"/>
          <p:cNvSpPr txBox="1"/>
          <p:nvPr>
            <p:custDataLst>
              <p:tags r:id="rId3"/>
            </p:custDataLst>
          </p:nvPr>
        </p:nvSpPr>
        <p:spPr>
          <a:xfrm>
            <a:off x="1073785" y="4343400"/>
            <a:ext cx="4598670" cy="1365885"/>
          </a:xfrm>
          <a:prstGeom prst="rect">
            <a:avLst/>
          </a:prstGeom>
          <a:noFill/>
        </p:spPr>
        <p:txBody>
          <a:bodyPr wrap="square" lIns="0" tIns="0" rIns="0" bIns="0" rtlCol="0" anchor="t" anchorCtr="0">
            <a:normAutofit/>
          </a:bodyPr>
          <a:lstStyle/>
          <a:p>
            <a:pPr algn="l"/>
            <a:r>
              <a:rPr lang="en-US" altLang="zh-CN" sz="1400" dirty="0">
                <a:sym typeface="+mn-ea"/>
              </a:rPr>
              <a:t>      </a:t>
            </a:r>
            <a:r>
              <a:rPr lang="en-US" altLang="zh-CN" sz="1400" dirty="0">
                <a:latin typeface="楷体" charset="0"/>
                <a:ea typeface="楷体" charset="0"/>
                <a:cs typeface="楷体" charset="0"/>
                <a:sym typeface="+mn-ea"/>
              </a:rPr>
              <a:t> </a:t>
            </a:r>
            <a:r>
              <a:rPr lang="zh-CN" altLang="en-US" sz="1400" dirty="0">
                <a:latin typeface="楷体" charset="0"/>
                <a:ea typeface="楷体" charset="0"/>
                <a:cs typeface="楷体" charset="0"/>
                <a:sym typeface="+mn-ea"/>
              </a:rPr>
              <a:t>我一直保持善念善心善举，人生的经历一直起起伏伏，我相信所有的经历都是对我很好的历练。</a:t>
            </a:r>
            <a:endParaRPr lang="zh-CN" altLang="en-US" sz="1400" dirty="0">
              <a:latin typeface="楷体" charset="0"/>
              <a:ea typeface="楷体" charset="0"/>
              <a:cs typeface="楷体" charset="0"/>
              <a:sym typeface="+mn-ea"/>
            </a:endParaRPr>
          </a:p>
          <a:p>
            <a:pPr algn="l"/>
            <a:r>
              <a:rPr lang="en-US" altLang="zh-CN" sz="1400" dirty="0">
                <a:latin typeface="楷体" charset="0"/>
                <a:ea typeface="楷体" charset="0"/>
                <a:cs typeface="楷体" charset="0"/>
                <a:sym typeface="+mn-ea"/>
              </a:rPr>
              <a:t>        </a:t>
            </a:r>
            <a:r>
              <a:rPr lang="zh-CN" altLang="en-US" sz="1400" dirty="0">
                <a:latin typeface="楷体" charset="0"/>
                <a:ea typeface="楷体" charset="0"/>
                <a:cs typeface="楷体" charset="0"/>
                <a:sym typeface="+mn-ea"/>
              </a:rPr>
              <a:t>通过十方共修舍的主理人常林了解到了必经之路也参与了学习，感受到修行确实也是需要一些方式方法的，也想带领大家一起感受这份抄经带给心灵上的安定。</a:t>
            </a:r>
            <a:endParaRPr lang="zh-CN" altLang="en-US" sz="1400" dirty="0">
              <a:latin typeface="楷体" charset="0"/>
              <a:ea typeface="楷体" charset="0"/>
              <a:cs typeface="楷体" charset="0"/>
              <a:sym typeface="+mn-ea"/>
            </a:endParaRPr>
          </a:p>
        </p:txBody>
      </p:sp>
      <p:pic>
        <p:nvPicPr>
          <p:cNvPr id="3" name="图片 2"/>
          <p:cNvPicPr>
            <a:picLocks noChangeAspect="1"/>
          </p:cNvPicPr>
          <p:nvPr>
            <p:custDataLst>
              <p:tags r:id="rId4"/>
            </p:custDataLst>
          </p:nvPr>
        </p:nvPicPr>
        <p:blipFill>
          <a:blip r:embed="rId5"/>
          <a:stretch>
            <a:fillRect/>
          </a:stretch>
        </p:blipFill>
        <p:spPr>
          <a:xfrm>
            <a:off x="10384155" y="121285"/>
            <a:ext cx="1379220" cy="114363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6506845" y="1264920"/>
            <a:ext cx="4598035" cy="4531360"/>
          </a:xfrm>
          <a:prstGeom prst="rect">
            <a:avLst/>
          </a:prstGeom>
        </p:spPr>
      </p:pic>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4"/>
            <p:custDataLst>
              <p:tags r:id="rId1"/>
            </p:custDataLst>
          </p:nvPr>
        </p:nvSpPr>
        <p:spPr/>
        <p:txBody>
          <a:bodyPr>
            <a:normAutofit fontScale="90000"/>
          </a:bodyPr>
          <a:lstStyle/>
          <a:p>
            <a:r>
              <a:rPr lang="zh-CN" altLang="en-US"/>
              <a:t>叁</a:t>
            </a:r>
            <a:endParaRPr lang="zh-CN" altLang="en-US"/>
          </a:p>
        </p:txBody>
      </p:sp>
      <p:sp>
        <p:nvSpPr>
          <p:cNvPr id="4" name="标题 3"/>
          <p:cNvSpPr>
            <a:spLocks noGrp="1"/>
          </p:cNvSpPr>
          <p:nvPr>
            <p:ph type="title" idx="3"/>
            <p:custDataLst>
              <p:tags r:id="rId2"/>
            </p:custDataLst>
          </p:nvPr>
        </p:nvSpPr>
        <p:spPr>
          <a:xfrm>
            <a:off x="9610725" y="857250"/>
            <a:ext cx="1753870" cy="5136515"/>
          </a:xfrm>
        </p:spPr>
        <p:txBody>
          <a:bodyPr/>
          <a:lstStyle/>
          <a:p>
            <a:r>
              <a:t>行动</a:t>
            </a:r>
          </a:p>
        </p:txBody>
      </p:sp>
      <p:pic>
        <p:nvPicPr>
          <p:cNvPr id="3" name="图片 2"/>
          <p:cNvPicPr>
            <a:picLocks noChangeAspect="1"/>
          </p:cNvPicPr>
          <p:nvPr>
            <p:custDataLst>
              <p:tags r:id="rId3"/>
            </p:custDataLst>
          </p:nvPr>
        </p:nvPicPr>
        <p:blipFill>
          <a:blip r:embed="rId4"/>
          <a:stretch>
            <a:fillRect/>
          </a:stretch>
        </p:blipFill>
        <p:spPr>
          <a:xfrm>
            <a:off x="495935" y="0"/>
            <a:ext cx="1379220" cy="1143635"/>
          </a:xfrm>
          <a:prstGeom prst="rect">
            <a:avLst/>
          </a:prstGeom>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0290" y="1402715"/>
            <a:ext cx="9368155" cy="4825365"/>
          </a:xfrm>
          <a:prstGeom prst="rect">
            <a:avLst/>
          </a:prstGeom>
        </p:spPr>
        <p:txBody>
          <a:bodyPr>
            <a:noAutofit/>
          </a:bodyPr>
          <a:p>
            <a:r>
              <a:rPr lang="zh-CN" altLang="en-US" sz="3200" b="1">
                <a:solidFill>
                  <a:srgbClr val="262626"/>
                </a:solidFill>
                <a:latin typeface="LiSu"/>
                <a:ea typeface="LiSu"/>
              </a:rPr>
              <a:t> </a:t>
            </a:r>
            <a:r>
              <a:rPr lang="en-US" altLang="zh-CN" sz="3200" dirty="0">
                <a:latin typeface="楷体" charset="0"/>
                <a:ea typeface="楷体" charset="0"/>
                <a:cs typeface="楷体" charset="0"/>
              </a:rPr>
              <a:t>11</a:t>
            </a:r>
            <a:r>
              <a:rPr lang="zh-CN" altLang="en-US" sz="3200" dirty="0">
                <a:latin typeface="楷体" charset="0"/>
                <a:ea typeface="楷体" charset="0"/>
                <a:cs typeface="楷体" charset="0"/>
              </a:rPr>
              <a:t>月活动安排:</a:t>
            </a:r>
            <a:endParaRPr lang="zh-CN" altLang="en-US" sz="3200" dirty="0">
              <a:latin typeface="楷体" charset="0"/>
              <a:ea typeface="楷体" charset="0"/>
              <a:cs typeface="楷体" charset="0"/>
            </a:endParaRPr>
          </a:p>
          <a:p>
            <a:r>
              <a:rPr lang="zh-CN" altLang="en-US" sz="3200" dirty="0">
                <a:latin typeface="楷体" charset="0"/>
                <a:ea typeface="楷体" charset="0"/>
                <a:cs typeface="楷体" charset="0"/>
              </a:rPr>
              <a:t> </a:t>
            </a:r>
            <a:endParaRPr lang="zh-CN" altLang="en-US" sz="3200" dirty="0">
              <a:latin typeface="楷体" charset="0"/>
              <a:ea typeface="楷体" charset="0"/>
              <a:cs typeface="楷体" charset="0"/>
            </a:endParaRPr>
          </a:p>
          <a:p>
            <a:r>
              <a:rPr lang="zh-CN" altLang="en-US" sz="3200" dirty="0">
                <a:latin typeface="楷体" charset="0"/>
                <a:ea typeface="楷体" charset="0"/>
                <a:cs typeface="楷体" charset="0"/>
              </a:rPr>
              <a:t>时间：</a:t>
            </a:r>
            <a:r>
              <a:rPr lang="en-US" altLang="zh-CN" sz="3200" dirty="0">
                <a:latin typeface="楷体" charset="0"/>
                <a:ea typeface="楷体" charset="0"/>
                <a:cs typeface="楷体" charset="0"/>
              </a:rPr>
              <a:t>11</a:t>
            </a:r>
            <a:r>
              <a:rPr lang="zh-CN" altLang="en-US" sz="3200" dirty="0">
                <a:latin typeface="楷体" charset="0"/>
                <a:ea typeface="楷体" charset="0"/>
                <a:cs typeface="楷体" charset="0"/>
              </a:rPr>
              <a:t>.1</a:t>
            </a:r>
            <a:r>
              <a:rPr lang="en-US" altLang="zh-CN" sz="3200" dirty="0">
                <a:latin typeface="楷体" charset="0"/>
                <a:ea typeface="楷体" charset="0"/>
                <a:cs typeface="楷体" charset="0"/>
              </a:rPr>
              <a:t>4</a:t>
            </a:r>
            <a:r>
              <a:rPr lang="zh-CN" altLang="en-US" sz="3200" dirty="0">
                <a:latin typeface="楷体" charset="0"/>
                <a:ea typeface="楷体" charset="0"/>
                <a:cs typeface="楷体" charset="0"/>
              </a:rPr>
              <a:t> </a:t>
            </a:r>
            <a:r>
              <a:rPr lang="en-US" altLang="zh-CN" sz="3200" dirty="0">
                <a:latin typeface="楷体" charset="0"/>
                <a:ea typeface="楷体" charset="0"/>
                <a:cs typeface="楷体" charset="0"/>
              </a:rPr>
              <a:t>14</a:t>
            </a:r>
            <a:r>
              <a:rPr lang="zh-CN" altLang="en-US" sz="3200" dirty="0">
                <a:latin typeface="楷体" charset="0"/>
                <a:ea typeface="楷体" charset="0"/>
                <a:cs typeface="楷体" charset="0"/>
              </a:rPr>
              <a:t>:00-1</a:t>
            </a:r>
            <a:r>
              <a:rPr lang="en-US" altLang="zh-CN" sz="3200" dirty="0">
                <a:latin typeface="楷体" charset="0"/>
                <a:ea typeface="楷体" charset="0"/>
                <a:cs typeface="楷体" charset="0"/>
              </a:rPr>
              <a:t>5</a:t>
            </a:r>
            <a:r>
              <a:rPr lang="zh-CN" altLang="en-US" sz="3200" dirty="0">
                <a:latin typeface="楷体" charset="0"/>
                <a:ea typeface="楷体" charset="0"/>
                <a:cs typeface="楷体" charset="0"/>
              </a:rPr>
              <a:t>:</a:t>
            </a:r>
            <a:r>
              <a:rPr lang="en-US" altLang="zh-CN" sz="3200" dirty="0">
                <a:latin typeface="楷体" charset="0"/>
                <a:ea typeface="楷体" charset="0"/>
                <a:cs typeface="楷体" charset="0"/>
              </a:rPr>
              <a:t>0</a:t>
            </a:r>
            <a:r>
              <a:rPr lang="zh-CN" altLang="en-US" sz="3200" dirty="0">
                <a:latin typeface="楷体" charset="0"/>
                <a:ea typeface="楷体" charset="0"/>
                <a:cs typeface="楷体" charset="0"/>
              </a:rPr>
              <a:t>0 </a:t>
            </a:r>
            <a:endParaRPr lang="zh-CN" altLang="en-US" sz="3200" dirty="0">
              <a:latin typeface="楷体" charset="0"/>
              <a:ea typeface="楷体" charset="0"/>
              <a:cs typeface="楷体" charset="0"/>
            </a:endParaRPr>
          </a:p>
          <a:p>
            <a:r>
              <a:rPr lang="zh-CN" altLang="en-US" sz="3200" dirty="0">
                <a:latin typeface="楷体" charset="0"/>
                <a:ea typeface="楷体" charset="0"/>
                <a:cs typeface="楷体" charset="0"/>
              </a:rPr>
              <a:t>地点：十方共修舍</a:t>
            </a:r>
            <a:endParaRPr lang="zh-CN" altLang="en-US" sz="3200" dirty="0">
              <a:latin typeface="楷体" charset="0"/>
              <a:ea typeface="楷体" charset="0"/>
              <a:cs typeface="楷体" charset="0"/>
            </a:endParaRPr>
          </a:p>
          <a:p>
            <a:r>
              <a:rPr lang="zh-CN" altLang="en-US" sz="3200" dirty="0">
                <a:latin typeface="楷体" charset="0"/>
                <a:ea typeface="楷体" charset="0"/>
                <a:cs typeface="楷体" charset="0"/>
              </a:rPr>
              <a:t>预期人数：</a:t>
            </a:r>
            <a:r>
              <a:rPr lang="en-US" altLang="zh-CN" sz="3200" dirty="0">
                <a:latin typeface="楷体" charset="0"/>
                <a:ea typeface="楷体" charset="0"/>
                <a:cs typeface="楷体" charset="0"/>
              </a:rPr>
              <a:t>6</a:t>
            </a:r>
            <a:r>
              <a:rPr lang="zh-CN" altLang="en-US" sz="3200" dirty="0">
                <a:latin typeface="楷体" charset="0"/>
                <a:ea typeface="楷体" charset="0"/>
                <a:cs typeface="楷体" charset="0"/>
              </a:rPr>
              <a:t>人 </a:t>
            </a:r>
            <a:endParaRPr lang="zh-CN" altLang="en-US" sz="3200" dirty="0">
              <a:latin typeface="楷体" charset="0"/>
              <a:ea typeface="楷体" charset="0"/>
              <a:cs typeface="楷体" charset="0"/>
            </a:endParaRPr>
          </a:p>
          <a:p>
            <a:endParaRPr lang="zh-CN" altLang="en-US" sz="3200" dirty="0">
              <a:latin typeface="楷体" charset="0"/>
              <a:ea typeface="楷体" charset="0"/>
              <a:cs typeface="楷体" charset="0"/>
            </a:endParaRPr>
          </a:p>
          <a:p>
            <a:r>
              <a:rPr lang="zh-CN" altLang="en-US" sz="3200" dirty="0">
                <a:latin typeface="楷体" charset="0"/>
                <a:ea typeface="楷体" charset="0"/>
                <a:cs typeface="楷体" charset="0"/>
              </a:rPr>
              <a:t>时间：</a:t>
            </a:r>
            <a:r>
              <a:rPr lang="en-US" altLang="zh-CN" sz="3200" dirty="0">
                <a:latin typeface="楷体" charset="0"/>
                <a:ea typeface="楷体" charset="0"/>
                <a:cs typeface="楷体" charset="0"/>
              </a:rPr>
              <a:t>11</a:t>
            </a:r>
            <a:r>
              <a:rPr lang="zh-CN" altLang="en-US" sz="3200" dirty="0">
                <a:latin typeface="楷体" charset="0"/>
                <a:ea typeface="楷体" charset="0"/>
                <a:cs typeface="楷体" charset="0"/>
              </a:rPr>
              <a:t>.</a:t>
            </a:r>
            <a:r>
              <a:rPr lang="en-US" altLang="zh-CN" sz="3200" dirty="0">
                <a:latin typeface="楷体" charset="0"/>
                <a:ea typeface="楷体" charset="0"/>
                <a:cs typeface="楷体" charset="0"/>
              </a:rPr>
              <a:t>21 </a:t>
            </a:r>
            <a:r>
              <a:rPr lang="zh-CN" altLang="en-US" sz="3200" dirty="0">
                <a:latin typeface="楷体" charset="0"/>
                <a:ea typeface="楷体" charset="0"/>
                <a:cs typeface="楷体" charset="0"/>
              </a:rPr>
              <a:t>14:00-15:</a:t>
            </a:r>
            <a:r>
              <a:rPr lang="en-US" altLang="zh-CN" sz="3200" dirty="0">
                <a:latin typeface="楷体" charset="0"/>
                <a:ea typeface="楷体" charset="0"/>
                <a:cs typeface="楷体" charset="0"/>
              </a:rPr>
              <a:t>0</a:t>
            </a:r>
            <a:r>
              <a:rPr lang="zh-CN" altLang="en-US" sz="3200" dirty="0">
                <a:latin typeface="楷体" charset="0"/>
                <a:ea typeface="楷体" charset="0"/>
                <a:cs typeface="楷体" charset="0"/>
              </a:rPr>
              <a:t>0 </a:t>
            </a:r>
            <a:endParaRPr lang="zh-CN" altLang="en-US" sz="3200" dirty="0">
              <a:latin typeface="楷体" charset="0"/>
              <a:ea typeface="楷体" charset="0"/>
              <a:cs typeface="楷体" charset="0"/>
            </a:endParaRPr>
          </a:p>
          <a:p>
            <a:r>
              <a:rPr lang="zh-CN" altLang="en-US" sz="3200" dirty="0">
                <a:latin typeface="楷体" charset="0"/>
                <a:ea typeface="楷体" charset="0"/>
                <a:cs typeface="楷体" charset="0"/>
              </a:rPr>
              <a:t>地点：十方共修舍 </a:t>
            </a:r>
            <a:endParaRPr lang="zh-CN" altLang="en-US" sz="3200" dirty="0">
              <a:latin typeface="楷体" charset="0"/>
              <a:ea typeface="楷体" charset="0"/>
              <a:cs typeface="楷体" charset="0"/>
            </a:endParaRPr>
          </a:p>
          <a:p>
            <a:r>
              <a:rPr lang="zh-CN" altLang="en-US" sz="3200" dirty="0">
                <a:latin typeface="楷体" charset="0"/>
                <a:ea typeface="楷体" charset="0"/>
                <a:cs typeface="楷体" charset="0"/>
              </a:rPr>
              <a:t>预期人数：</a:t>
            </a:r>
            <a:r>
              <a:rPr lang="en-US" altLang="zh-CN" sz="3200" dirty="0">
                <a:latin typeface="楷体" charset="0"/>
                <a:ea typeface="楷体" charset="0"/>
                <a:cs typeface="楷体" charset="0"/>
              </a:rPr>
              <a:t>6</a:t>
            </a:r>
            <a:r>
              <a:rPr lang="zh-CN" altLang="en-US" sz="3200" dirty="0">
                <a:latin typeface="楷体" charset="0"/>
                <a:ea typeface="楷体" charset="0"/>
                <a:cs typeface="楷体" charset="0"/>
              </a:rPr>
              <a:t>人</a:t>
            </a:r>
            <a:endParaRPr lang="zh-CN" altLang="en-US" sz="3200" dirty="0">
              <a:latin typeface="楷体" charset="0"/>
              <a:ea typeface="楷体" charset="0"/>
              <a:cs typeface="楷体" charset="0"/>
            </a:endParaRPr>
          </a:p>
        </p:txBody>
      </p:sp>
      <p:sp>
        <p:nvSpPr>
          <p:cNvPr id="4" name="标题 3"/>
          <p:cNvSpPr>
            <a:spLocks noGrp="1"/>
          </p:cNvSpPr>
          <p:nvPr>
            <p:custDataLst>
              <p:tags r:id="rId1"/>
            </p:custDataLst>
          </p:nvPr>
        </p:nvSpPr>
        <p:spPr>
          <a:xfrm>
            <a:off x="1247140" y="381000"/>
            <a:ext cx="10457180" cy="627380"/>
          </a:xfrm>
          <a:prstGeom prst="rect">
            <a:avLst/>
          </a:prstGeom>
          <a:noFill/>
        </p:spPr>
        <p:txBody>
          <a:bodyPr vert="horz" wrap="square" lIns="91440" tIns="0" rIns="91440" bIns="0" rtlCol="0" anchor="t" anchorCtr="0">
            <a:normAutofit/>
          </a:bodyPr>
          <a:lstStyle>
            <a:lvl1pPr marL="0" marR="0" lvl="0" algn="l" defTabSz="914400" rtl="0" eaLnBrk="1" fontAlgn="auto" latinLnBrk="0" hangingPunct="1">
              <a:lnSpc>
                <a:spcPct val="100000"/>
              </a:lnSpc>
              <a:spcBef>
                <a:spcPct val="0"/>
              </a:spcBef>
              <a:buClrTx/>
              <a:buSzTx/>
              <a:buFontTx/>
              <a:buNone/>
              <a:defRPr kumimoji="0" lang="zh-CN" altLang="en-US" sz="3600" b="0" i="0" u="none" strike="noStrike" kern="1200" cap="none" spc="0" normalizeH="0" baseline="0" noProof="1" dirty="0" smtClean="0">
                <a:gradFill>
                  <a:gsLst>
                    <a:gs pos="0">
                      <a:schemeClr val="accent1"/>
                    </a:gs>
                    <a:gs pos="100000">
                      <a:schemeClr val="accent3"/>
                    </a:gs>
                  </a:gsLst>
                  <a:lin ang="0" scaled="0"/>
                </a:gradFill>
                <a:latin typeface="+mj-ea"/>
                <a:ea typeface="+mj-ea"/>
                <a:cs typeface="MiSans Normal" panose="00000500000000000000" charset="-122"/>
                <a:sym typeface="+mn-ea"/>
              </a:defRPr>
            </a:lvl1pPr>
          </a:lstStyle>
          <a:p>
            <a:r>
              <a:rPr lang="zh-CN" altLang="en-US"/>
              <a:t>活动</a:t>
            </a:r>
            <a:r>
              <a:rPr lang="zh-CN" altLang="en-US"/>
              <a:t>概述</a:t>
            </a:r>
            <a:endParaRPr lang="zh-CN" altLang="en-US"/>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wrap="square">
            <a:normAutofit/>
          </a:bodyPr>
          <a:lstStyle/>
          <a:p>
            <a:r>
              <a:rPr lang="zh-CN" altLang="en-US"/>
              <a:t>活动</a:t>
            </a:r>
            <a:r>
              <a:rPr lang="zh-CN" altLang="en-US"/>
              <a:t>安排</a:t>
            </a:r>
            <a:endParaRPr lang="zh-CN" altLang="en-US"/>
          </a:p>
        </p:txBody>
      </p:sp>
      <p:sp>
        <p:nvSpPr>
          <p:cNvPr id="2" name="文本框 1"/>
          <p:cNvSpPr txBox="1"/>
          <p:nvPr/>
        </p:nvSpPr>
        <p:spPr>
          <a:xfrm>
            <a:off x="1578610" y="1523365"/>
            <a:ext cx="3917315" cy="4900295"/>
          </a:xfrm>
          <a:prstGeom prst="rect">
            <a:avLst/>
          </a:prstGeom>
        </p:spPr>
        <p:txBody>
          <a:bodyPr>
            <a:noAutofit/>
          </a:bodyPr>
          <a:p>
            <a:r>
              <a:rPr lang="zh-CN" altLang="en-US">
                <a:solidFill>
                  <a:srgbClr val="000000"/>
                </a:solidFill>
                <a:latin typeface="楷体" charset="0"/>
                <a:ea typeface="楷体" charset="0"/>
                <a:cs typeface="楷体" charset="0"/>
              </a:rPr>
              <a:t>内容：冥想静心抄经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沙龙</a:t>
            </a:r>
            <a:r>
              <a:rPr lang="en-US" altLang="zh-CN">
                <a:solidFill>
                  <a:srgbClr val="000000"/>
                </a:solidFill>
                <a:latin typeface="楷体" charset="0"/>
                <a:ea typeface="楷体" charset="0"/>
                <a:cs typeface="楷体" charset="0"/>
              </a:rPr>
              <a:t>/</a:t>
            </a:r>
            <a:r>
              <a:rPr lang="zh-CN" altLang="en-US">
                <a:solidFill>
                  <a:srgbClr val="000000"/>
                </a:solidFill>
                <a:latin typeface="楷体" charset="0"/>
                <a:ea typeface="楷体" charset="0"/>
                <a:cs typeface="楷体" charset="0"/>
              </a:rPr>
              <a:t>抄经共修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形式：公益沙龙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常规时间安排：预计每月</a:t>
            </a:r>
            <a:r>
              <a:rPr lang="en-US" altLang="zh-CN">
                <a:solidFill>
                  <a:srgbClr val="000000"/>
                </a:solidFill>
                <a:latin typeface="楷体" charset="0"/>
                <a:ea typeface="楷体" charset="0"/>
                <a:cs typeface="楷体" charset="0"/>
              </a:rPr>
              <a:t>4</a:t>
            </a:r>
            <a:r>
              <a:rPr lang="zh-CN" altLang="en-US">
                <a:solidFill>
                  <a:srgbClr val="000000"/>
                </a:solidFill>
                <a:latin typeface="楷体" charset="0"/>
                <a:ea typeface="楷体" charset="0"/>
                <a:cs typeface="楷体" charset="0"/>
              </a:rPr>
              <a:t>场</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邀约人数：</a:t>
            </a:r>
            <a:r>
              <a:rPr lang="en-US">
                <a:solidFill>
                  <a:srgbClr val="000000"/>
                </a:solidFill>
                <a:latin typeface="楷体" charset="0"/>
                <a:ea typeface="楷体" charset="0"/>
                <a:cs typeface="楷体" charset="0"/>
              </a:rPr>
              <a:t>6-8</a:t>
            </a:r>
            <a:r>
              <a:rPr lang="zh-CN" altLang="en-US">
                <a:solidFill>
                  <a:srgbClr val="000000"/>
                </a:solidFill>
                <a:latin typeface="楷体" charset="0"/>
                <a:ea typeface="楷体" charset="0"/>
                <a:cs typeface="楷体" charset="0"/>
              </a:rPr>
              <a:t>人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活动发布：社群微信交流群</a:t>
            </a:r>
            <a:r>
              <a:rPr lang="en-US" altLang="zh-CN">
                <a:solidFill>
                  <a:srgbClr val="000000"/>
                </a:solidFill>
                <a:latin typeface="楷体" charset="0"/>
                <a:ea typeface="楷体" charset="0"/>
                <a:cs typeface="楷体" charset="0"/>
              </a:rPr>
              <a:t>/</a:t>
            </a:r>
            <a:r>
              <a:rPr lang="zh-CN" altLang="en-US">
                <a:solidFill>
                  <a:srgbClr val="000000"/>
                </a:solidFill>
                <a:latin typeface="楷体" charset="0"/>
                <a:ea typeface="楷体" charset="0"/>
                <a:cs typeface="楷体" charset="0"/>
              </a:rPr>
              <a:t>小红书</a:t>
            </a:r>
            <a:endParaRPr lang="zh-CN" altLang="en-US">
              <a:solidFill>
                <a:srgbClr val="000000"/>
              </a:solidFill>
              <a:latin typeface="楷体" charset="0"/>
              <a:ea typeface="楷体" charset="0"/>
              <a:cs typeface="楷体" charset="0"/>
            </a:endParaRPr>
          </a:p>
        </p:txBody>
      </p:sp>
      <p:sp>
        <p:nvSpPr>
          <p:cNvPr id="3" name="文本框 2"/>
          <p:cNvSpPr txBox="1"/>
          <p:nvPr/>
        </p:nvSpPr>
        <p:spPr>
          <a:xfrm>
            <a:off x="1591310" y="3691890"/>
            <a:ext cx="5080000" cy="2293620"/>
          </a:xfrm>
          <a:prstGeom prst="rect">
            <a:avLst/>
          </a:prstGeom>
        </p:spPr>
        <p:txBody>
          <a:bodyPr>
            <a:noAutofit/>
          </a:bodyPr>
          <a:p>
            <a:r>
              <a:rPr lang="zh-CN" altLang="en-US">
                <a:solidFill>
                  <a:srgbClr val="000000"/>
                </a:solidFill>
                <a:latin typeface="楷体" charset="0"/>
                <a:ea typeface="楷体" charset="0"/>
                <a:cs typeface="楷体" charset="0"/>
              </a:rPr>
              <a:t>活动详细流程（共</a:t>
            </a:r>
            <a:r>
              <a:rPr lang="en-US" altLang="zh-CN">
                <a:solidFill>
                  <a:srgbClr val="000000"/>
                </a:solidFill>
                <a:latin typeface="楷体" charset="0"/>
                <a:ea typeface="楷体" charset="0"/>
                <a:cs typeface="楷体" charset="0"/>
              </a:rPr>
              <a:t>60</a:t>
            </a:r>
            <a:r>
              <a:rPr lang="zh-CN" altLang="en-US">
                <a:solidFill>
                  <a:srgbClr val="000000"/>
                </a:solidFill>
                <a:latin typeface="楷体" charset="0"/>
                <a:ea typeface="楷体" charset="0"/>
                <a:cs typeface="楷体" charset="0"/>
              </a:rPr>
              <a:t>分钟）：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签到，沐手（</a:t>
            </a:r>
            <a:r>
              <a:rPr lang="en-US" altLang="zh-CN">
                <a:solidFill>
                  <a:srgbClr val="000000"/>
                </a:solidFill>
                <a:latin typeface="楷体" charset="0"/>
                <a:ea typeface="楷体" charset="0"/>
                <a:cs typeface="楷体" charset="0"/>
              </a:rPr>
              <a:t>10</a:t>
            </a:r>
            <a:r>
              <a:rPr lang="zh-CN" altLang="en-US">
                <a:solidFill>
                  <a:srgbClr val="000000"/>
                </a:solidFill>
                <a:latin typeface="楷体" charset="0"/>
                <a:ea typeface="楷体" charset="0"/>
                <a:cs typeface="楷体" charset="0"/>
              </a:rPr>
              <a:t>分钟）</a:t>
            </a:r>
            <a:r>
              <a:rPr lang="zh-CN" altLang="en-US" sz="1000">
                <a:solidFill>
                  <a:srgbClr val="FF0000"/>
                </a:solidFill>
                <a:latin typeface="楷体" charset="0"/>
                <a:ea typeface="楷体" charset="0"/>
                <a:cs typeface="楷体" charset="0"/>
              </a:rPr>
              <a:t>（在</a:t>
            </a:r>
            <a:r>
              <a:rPr lang="en-US" altLang="zh-CN" sz="1000">
                <a:solidFill>
                  <a:srgbClr val="FF0000"/>
                </a:solidFill>
                <a:latin typeface="楷体" charset="0"/>
                <a:ea typeface="楷体" charset="0"/>
                <a:cs typeface="楷体" charset="0"/>
              </a:rPr>
              <a:t>60</a:t>
            </a:r>
            <a:r>
              <a:rPr lang="zh-CN" altLang="en-US" sz="1000">
                <a:solidFill>
                  <a:srgbClr val="FF0000"/>
                </a:solidFill>
                <a:latin typeface="楷体" charset="0"/>
                <a:ea typeface="楷体" charset="0"/>
                <a:cs typeface="楷体" charset="0"/>
              </a:rPr>
              <a:t>分钟外的时间） </a:t>
            </a:r>
            <a:endParaRPr lang="zh-CN" altLang="en-US" sz="1000">
              <a:solidFill>
                <a:srgbClr val="FF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介绍必经之路（</a:t>
            </a:r>
            <a:r>
              <a:rPr lang="en-US" altLang="zh-CN">
                <a:solidFill>
                  <a:srgbClr val="000000"/>
                </a:solidFill>
                <a:latin typeface="楷体" charset="0"/>
                <a:ea typeface="楷体" charset="0"/>
                <a:cs typeface="楷体" charset="0"/>
              </a:rPr>
              <a:t>3</a:t>
            </a:r>
            <a:r>
              <a:rPr lang="zh-CN" altLang="en-US">
                <a:solidFill>
                  <a:srgbClr val="000000"/>
                </a:solidFill>
                <a:latin typeface="楷体" charset="0"/>
                <a:ea typeface="楷体" charset="0"/>
                <a:cs typeface="楷体" charset="0"/>
              </a:rPr>
              <a:t>分钟）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诵读开经偈（</a:t>
            </a:r>
            <a:r>
              <a:rPr lang="en-US" altLang="zh-CN">
                <a:solidFill>
                  <a:srgbClr val="000000"/>
                </a:solidFill>
                <a:latin typeface="楷体" charset="0"/>
                <a:ea typeface="楷体" charset="0"/>
                <a:cs typeface="楷体" charset="0"/>
              </a:rPr>
              <a:t>2</a:t>
            </a:r>
            <a:r>
              <a:rPr lang="zh-CN" altLang="en-US">
                <a:solidFill>
                  <a:srgbClr val="000000"/>
                </a:solidFill>
                <a:latin typeface="楷体" charset="0"/>
                <a:ea typeface="楷体" charset="0"/>
                <a:cs typeface="楷体" charset="0"/>
              </a:rPr>
              <a:t>分钟）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抄经（</a:t>
            </a:r>
            <a:r>
              <a:rPr lang="en-US" altLang="zh-CN">
                <a:solidFill>
                  <a:srgbClr val="000000"/>
                </a:solidFill>
                <a:latin typeface="楷体" charset="0"/>
                <a:ea typeface="楷体" charset="0"/>
                <a:cs typeface="楷体" charset="0"/>
              </a:rPr>
              <a:t>40</a:t>
            </a:r>
            <a:r>
              <a:rPr lang="zh-CN" altLang="en-US">
                <a:solidFill>
                  <a:srgbClr val="000000"/>
                </a:solidFill>
                <a:latin typeface="楷体" charset="0"/>
                <a:ea typeface="楷体" charset="0"/>
                <a:cs typeface="楷体" charset="0"/>
              </a:rPr>
              <a:t>分钟）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左右手放松（</a:t>
            </a:r>
            <a:r>
              <a:rPr lang="en-US" altLang="zh-CN">
                <a:solidFill>
                  <a:srgbClr val="000000"/>
                </a:solidFill>
                <a:latin typeface="楷体" charset="0"/>
                <a:ea typeface="楷体" charset="0"/>
                <a:cs typeface="楷体" charset="0"/>
              </a:rPr>
              <a:t>3</a:t>
            </a:r>
            <a:r>
              <a:rPr lang="zh-CN" altLang="en-US">
                <a:solidFill>
                  <a:srgbClr val="000000"/>
                </a:solidFill>
                <a:latin typeface="楷体" charset="0"/>
                <a:ea typeface="楷体" charset="0"/>
                <a:cs typeface="楷体" charset="0"/>
              </a:rPr>
              <a:t>分钟）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回向（</a:t>
            </a:r>
            <a:r>
              <a:rPr lang="en-US" altLang="zh-CN">
                <a:solidFill>
                  <a:srgbClr val="000000"/>
                </a:solidFill>
                <a:latin typeface="楷体" charset="0"/>
                <a:ea typeface="楷体" charset="0"/>
                <a:cs typeface="楷体" charset="0"/>
              </a:rPr>
              <a:t>2</a:t>
            </a:r>
            <a:r>
              <a:rPr lang="zh-CN" altLang="en-US">
                <a:solidFill>
                  <a:srgbClr val="000000"/>
                </a:solidFill>
                <a:latin typeface="楷体" charset="0"/>
                <a:ea typeface="楷体" charset="0"/>
                <a:cs typeface="楷体" charset="0"/>
              </a:rPr>
              <a:t>分钟）  </a:t>
            </a:r>
            <a:endParaRPr lang="zh-CN" altLang="en-US">
              <a:solidFill>
                <a:srgbClr val="000000"/>
              </a:solidFill>
              <a:latin typeface="楷体" charset="0"/>
              <a:ea typeface="楷体" charset="0"/>
              <a:cs typeface="楷体" charset="0"/>
            </a:endParaRPr>
          </a:p>
          <a:p>
            <a:r>
              <a:rPr lang="zh-CN" altLang="en-US">
                <a:solidFill>
                  <a:srgbClr val="000000"/>
                </a:solidFill>
                <a:latin typeface="楷体" charset="0"/>
                <a:ea typeface="楷体" charset="0"/>
                <a:cs typeface="楷体" charset="0"/>
              </a:rPr>
              <a:t>个人介绍及分享（根据人数调整时长）</a:t>
            </a:r>
            <a:endParaRPr lang="zh-CN" altLang="en-US">
              <a:solidFill>
                <a:srgbClr val="000000"/>
              </a:solidFill>
              <a:latin typeface="楷体" charset="0"/>
              <a:ea typeface="楷体" charset="0"/>
              <a:cs typeface="楷体" charset="0"/>
            </a:endParaRPr>
          </a:p>
        </p:txBody>
      </p:sp>
    </p:spTree>
    <p:custDataLst>
      <p:tags r:id="rId2"/>
    </p:custDataLst>
  </p:cSld>
  <p:clrMapOvr>
    <a:masterClrMapping/>
  </p:clrMapOvr>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UNIT_TYPE" val="i"/>
  <p:tag name="KSO_WM_UNIT_INDEX" val="1"/>
</p:tagLst>
</file>

<file path=ppt/tags/tag100.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02_1*f*1"/>
  <p:tag name="KSO_WM_TEMPLATE_CATEGORY" val="custom"/>
  <p:tag name="KSO_WM_TEMPLATE_INDEX" val="20230302"/>
  <p:tag name="KSO_WM_UNIT_LAYERLEVEL" val="1"/>
  <p:tag name="KSO_WM_TAG_VERSION" val="1.0"/>
  <p:tag name="KSO_WM_BEAUTIFY_FLAG" val="#wm#"/>
  <p:tag name="KSO_WM_UNIT_CONTENT_GROUP_TYPE" val="contentchip"/>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SLIDE_ID" val="custom20230302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0302"/>
  <p:tag name="KSO_WM_SLIDE_TYPE" val="title"/>
  <p:tag name="KSO_WM_SLIDE_SUBTYPE" val="pureTxt"/>
  <p:tag name="KSO_WM_SLIDE_LAYOUT" val="a_b_f"/>
  <p:tag name="KSO_WM_SLIDE_LAYOUT_CNT" val="1_1_1"/>
  <p:tag name="KSO_WM_SPECIAL_SOURCE" val="bdnull"/>
  <p:tag name="KSO_WM_TEMPLATE_THUMBS_INDEX" val="1、11"/>
  <p:tag name="KSO_WM_SLIDE_CONTENT_AREA" val="{&quot;left&quot;:&quot;569.55&quot;,&quot;top&quot;:&quot;26.45&quot;,&quot;width&quot;:&quot;319.6&quot;,&quot;height&quot;:&quot;483.15&quot;}"/>
</p:tagLst>
</file>

<file path=ppt/tags/tag103.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2_4*a*1"/>
  <p:tag name="KSO_WM_TEMPLATE_CATEGORY" val="custom"/>
  <p:tag name="KSO_WM_TEMPLATE_INDEX" val="20230302"/>
  <p:tag name="KSO_WM_UNIT_LAYERLEVEL" val="1"/>
  <p:tag name="KSO_WM_TAG_VERSION" val="1.0"/>
  <p:tag name="KSO_WM_BEAUTIFY_FLAG" val="#wm#"/>
  <p:tag name="KSO_WM_DIAGRAM_GROUP_CODE" val="l1-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302_4*l_h_i*1_1_1"/>
  <p:tag name="KSO_WM_TEMPLATE_CATEGORY" val="custom"/>
  <p:tag name="KSO_WM_TEMPLATE_INDEX" val="20230302"/>
  <p:tag name="KSO_WM_UNIT_LAYERLEVEL" val="1_1_1"/>
  <p:tag name="KSO_WM_TAG_VERSION" val="1.0"/>
  <p:tag name="KSO_WM_BEAUTIFY_FLAG" val="#wm#"/>
  <p:tag name="KSO_WM_DIAGRAM_GROUP_CODE" val="l1-1"/>
  <p:tag name="KSO_WM_UNIT_TYPE" val="l_h_i"/>
  <p:tag name="KSO_WM_UNIT_INDEX" val="1_1_1"/>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0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302"/>
  <p:tag name="KSO_WM_UNIT_LAYERLEVEL" val="1_1_1"/>
  <p:tag name="KSO_WM_TAG_VERSION" val="1.0"/>
  <p:tag name="KSO_WM_BEAUTIFY_FLAG" val="#wm#"/>
  <p:tag name="KSO_WM_DIAGRAM_GROUP_CODE" val="l1-1"/>
  <p:tag name="KSO_WM_UNIT_TYPE" val="l_h_a"/>
  <p:tag name="KSO_WM_UNIT_ID" val="custom20230302_4*l_h_a*1_1_1"/>
  <p:tag name="KSO_WM_DIAGRAM_VERSION" val="3"/>
  <p:tag name="KSO_WM_UNIT_PRESET_TEXT" val="添加目录文本"/>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02_4*l_h_i*1_1_3"/>
  <p:tag name="KSO_WM_TEMPLATE_CATEGORY" val="custom"/>
  <p:tag name="KSO_WM_TEMPLATE_INDEX" val="20230302"/>
  <p:tag name="KSO_WM_UNIT_LAYERLEVEL" val="1_1_1"/>
  <p:tag name="KSO_WM_TAG_VERSION" val="1.0"/>
  <p:tag name="KSO_WM_DIAGRAM_GROUP_CODE" val="l1-1"/>
  <p:tag name="KSO_WM_UNIT_TYPE" val="l_h_i"/>
  <p:tag name="KSO_WM_UNIT_INDEX" val="1_1_3"/>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gradient&quot;:[{&quot;brightness&quot;:0,&quot;colorType&quot;:1,&quot;foreColorIndex&quot;:5,&quot;pos&quot;:0,&quot;transparency&quot;:0.75},{&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302_4*l_h_i*1_1_2"/>
  <p:tag name="KSO_WM_TEMPLATE_CATEGORY" val="custom"/>
  <p:tag name="KSO_WM_TEMPLATE_INDEX" val="20230302"/>
  <p:tag name="KSO_WM_UNIT_LAYERLEVEL" val="1_1_1"/>
  <p:tag name="KSO_WM_TAG_VERSION" val="1.0"/>
  <p:tag name="KSO_WM_BEAUTIFY_FLAG" val="#wm#"/>
  <p:tag name="KSO_WM_DIAGRAM_GROUP_CODE" val="l1-1"/>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02_4*l_h_i*1_2_1"/>
  <p:tag name="KSO_WM_TEMPLATE_CATEGORY" val="custom"/>
  <p:tag name="KSO_WM_TEMPLATE_INDEX" val="20230302"/>
  <p:tag name="KSO_WM_UNIT_LAYERLEVEL" val="1_1_1"/>
  <p:tag name="KSO_WM_TAG_VERSION" val="1.0"/>
  <p:tag name="KSO_WM_DIAGRAM_GROUP_CODE" val="l1-1"/>
  <p:tag name="KSO_WM_UNIT_TYPE" val="l_h_i"/>
  <p:tag name="KSO_WM_UNIT_INDEX" val="1_2_1"/>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0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302"/>
  <p:tag name="KSO_WM_UNIT_LAYERLEVEL" val="1_1_1"/>
  <p:tag name="KSO_WM_TAG_VERSION" val="1.0"/>
  <p:tag name="KSO_WM_BEAUTIFY_FLAG" val="#wm#"/>
  <p:tag name="KSO_WM_DIAGRAM_GROUP_CODE" val="l1-1"/>
  <p:tag name="KSO_WM_UNIT_TYPE" val="l_h_a"/>
  <p:tag name="KSO_WM_UNIT_ID" val="custom20230302_4*l_h_a*1_2_1"/>
  <p:tag name="KSO_WM_DIAGRAM_VERSION" val="3"/>
  <p:tag name="KSO_WM_UNIT_PRESET_TEXT" val="添加目录文本"/>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UNIT_CONTENT_GROUP_TYPE" val="titlestyle"/>
  <p:tag name="KSO_WM_UNIT_TYPE" val="i"/>
  <p:tag name="KSO_WM_UNIT_INDEX" val="2"/>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02_4*l_h_i*1_2_3"/>
  <p:tag name="KSO_WM_TEMPLATE_CATEGORY" val="custom"/>
  <p:tag name="KSO_WM_TEMPLATE_INDEX" val="20230302"/>
  <p:tag name="KSO_WM_UNIT_LAYERLEVEL" val="1_1_1"/>
  <p:tag name="KSO_WM_TAG_VERSION" val="1.0"/>
  <p:tag name="KSO_WM_DIAGRAM_GROUP_CODE" val="l1-1"/>
  <p:tag name="KSO_WM_UNIT_TYPE" val="l_h_i"/>
  <p:tag name="KSO_WM_UNIT_INDEX" val="1_2_3"/>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gradient&quot;:[{&quot;brightness&quot;:0,&quot;colorType&quot;:1,&quot;foreColorIndex&quot;:5,&quot;pos&quot;:0,&quot;transparency&quot;:0.75},{&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302_4*l_h_i*1_2_2"/>
  <p:tag name="KSO_WM_TEMPLATE_CATEGORY" val="custom"/>
  <p:tag name="KSO_WM_TEMPLATE_INDEX" val="20230302"/>
  <p:tag name="KSO_WM_UNIT_LAYERLEVEL" val="1_1_1"/>
  <p:tag name="KSO_WM_TAG_VERSION" val="1.0"/>
  <p:tag name="KSO_WM_BEAUTIFY_FLAG" val="#wm#"/>
  <p:tag name="KSO_WM_DIAGRAM_GROUP_CODE" val="l1-1"/>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02_4*l_h_i*1_3_1"/>
  <p:tag name="KSO_WM_TEMPLATE_CATEGORY" val="custom"/>
  <p:tag name="KSO_WM_TEMPLATE_INDEX" val="20230302"/>
  <p:tag name="KSO_WM_UNIT_LAYERLEVEL" val="1_1_1"/>
  <p:tag name="KSO_WM_TAG_VERSION" val="1.0"/>
  <p:tag name="KSO_WM_DIAGRAM_GROUP_CODE" val="l1-1"/>
  <p:tag name="KSO_WM_UNIT_TYPE" val="l_h_i"/>
  <p:tag name="KSO_WM_UNIT_INDEX" val="1_3_1"/>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302"/>
  <p:tag name="KSO_WM_UNIT_LAYERLEVEL" val="1_1_1"/>
  <p:tag name="KSO_WM_TAG_VERSION" val="1.0"/>
  <p:tag name="KSO_WM_BEAUTIFY_FLAG" val="#wm#"/>
  <p:tag name="KSO_WM_DIAGRAM_GROUP_CODE" val="l1-1"/>
  <p:tag name="KSO_WM_UNIT_TYPE" val="l_h_a"/>
  <p:tag name="KSO_WM_UNIT_ID" val="custom20230302_4*l_h_a*1_3_1"/>
  <p:tag name="KSO_WM_DIAGRAM_VERSION" val="3"/>
  <p:tag name="KSO_WM_UNIT_PRESET_TEXT" val="添加目录文本"/>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02_4*l_h_i*1_3_3"/>
  <p:tag name="KSO_WM_TEMPLATE_CATEGORY" val="custom"/>
  <p:tag name="KSO_WM_TEMPLATE_INDEX" val="20230302"/>
  <p:tag name="KSO_WM_UNIT_LAYERLEVEL" val="1_1_1"/>
  <p:tag name="KSO_WM_TAG_VERSION" val="1.0"/>
  <p:tag name="KSO_WM_DIAGRAM_GROUP_CODE" val="l1-1"/>
  <p:tag name="KSO_WM_UNIT_TYPE" val="l_h_i"/>
  <p:tag name="KSO_WM_UNIT_INDEX" val="1_3_3"/>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gradient&quot;:[{&quot;brightness&quot;:0,&quot;colorType&quot;:1,&quot;foreColorIndex&quot;:5,&quot;pos&quot;:0,&quot;transparency&quot;:0.75},{&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302_4*l_h_i*1_3_2"/>
  <p:tag name="KSO_WM_TEMPLATE_CATEGORY" val="custom"/>
  <p:tag name="KSO_WM_TEMPLATE_INDEX" val="20230302"/>
  <p:tag name="KSO_WM_UNIT_LAYERLEVEL" val="1_1_1"/>
  <p:tag name="KSO_WM_TAG_VERSION" val="1.0"/>
  <p:tag name="KSO_WM_BEAUTIFY_FLAG" val="#wm#"/>
  <p:tag name="KSO_WM_DIAGRAM_GROUP_CODE" val="l1-1"/>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02_4*l_h_i*1_4_1"/>
  <p:tag name="KSO_WM_TEMPLATE_CATEGORY" val="custom"/>
  <p:tag name="KSO_WM_TEMPLATE_INDEX" val="20230302"/>
  <p:tag name="KSO_WM_UNIT_LAYERLEVEL" val="1_1_1"/>
  <p:tag name="KSO_WM_TAG_VERSION" val="1.0"/>
  <p:tag name="KSO_WM_DIAGRAM_GROUP_CODE" val="l1-1"/>
  <p:tag name="KSO_WM_UNIT_TYPE" val="l_h_i"/>
  <p:tag name="KSO_WM_UNIT_INDEX" val="1_4_1"/>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302"/>
  <p:tag name="KSO_WM_UNIT_LAYERLEVEL" val="1_1_1"/>
  <p:tag name="KSO_WM_TAG_VERSION" val="1.0"/>
  <p:tag name="KSO_WM_BEAUTIFY_FLAG" val="#wm#"/>
  <p:tag name="KSO_WM_DIAGRAM_GROUP_CODE" val="l1-1"/>
  <p:tag name="KSO_WM_UNIT_TYPE" val="l_h_a"/>
  <p:tag name="KSO_WM_UNIT_ID" val="custom20230302_4*l_h_a*1_4_1"/>
  <p:tag name="KSO_WM_DIAGRAM_VERSION" val="3"/>
  <p:tag name="KSO_WM_UNIT_PRESET_TEXT" val="添加目录文本"/>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02_4*l_h_i*1_4_3"/>
  <p:tag name="KSO_WM_TEMPLATE_CATEGORY" val="custom"/>
  <p:tag name="KSO_WM_TEMPLATE_INDEX" val="20230302"/>
  <p:tag name="KSO_WM_UNIT_LAYERLEVEL" val="1_1_1"/>
  <p:tag name="KSO_WM_TAG_VERSION" val="1.0"/>
  <p:tag name="KSO_WM_DIAGRAM_GROUP_CODE" val="l1-1"/>
  <p:tag name="KSO_WM_UNIT_TYPE" val="l_h_i"/>
  <p:tag name="KSO_WM_UNIT_INDEX" val="1_4_3"/>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gradient&quot;:[{&quot;brightness&quot;:0,&quot;colorType&quot;:1,&quot;foreColorIndex&quot;:5,&quot;pos&quot;:0,&quot;transparency&quot;:0.75},{&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302_4*l_h_i*1_4_2"/>
  <p:tag name="KSO_WM_TEMPLATE_CATEGORY" val="custom"/>
  <p:tag name="KSO_WM_TEMPLATE_INDEX" val="20230302"/>
  <p:tag name="KSO_WM_UNIT_LAYERLEVEL" val="1_1_1"/>
  <p:tag name="KSO_WM_TAG_VERSION" val="1.0"/>
  <p:tag name="KSO_WM_BEAUTIFY_FLAG" val="#wm#"/>
  <p:tag name="KSO_WM_DIAGRAM_GROUP_CODE" val="l1-1"/>
  <p:tag name="KSO_WM_DIAGRAM_VERSION" val="3"/>
  <p:tag name="KSO_WM_DIAGRAM_MAX_ITEMCNT" val="8"/>
  <p:tag name="KSO_WM_DIAGRAM_MIN_ITEMCNT" val="2"/>
  <p:tag name="KSO_WM_DIAGRAM_VIRTUALLY_FRAME" val="{&quot;height&quot;:312.75,&quot;left&quot;:46.717154838982516,&quot;top&quot;:135.875,&quot;width&quot;:902.2154541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4"/>
  <p:tag name="KSO_WM_UNIT_LAYERLEVEL" val="1"/>
  <p:tag name="KSO_WM_TAG_VERSION" val="1.0"/>
  <p:tag name="KSO_WM_UNIT_TYPE" val="i"/>
  <p:tag name="KSO_WM_UNIT_INDEX" val="4"/>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SLIDE_ID" val="custom20230302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0302"/>
  <p:tag name="KSO_WM_SLIDE_TYPE" val="contents"/>
  <p:tag name="KSO_WM_SLIDE_SUBTYPE" val="diag"/>
  <p:tag name="KSO_WM_SLIDE_LAYOUT" val="a_l"/>
  <p:tag name="KSO_WM_SLIDE_LAYOUT_CNT" val="1_1"/>
  <p:tag name="KSO_WM_SPECIAL_SOURCE" val="bdnull"/>
  <p:tag name="KSO_WM_DIAGRAM_GROUP_CODE" val="l1-1"/>
  <p:tag name="KSO_WM_SLIDE_DIAGTYPE" val="l"/>
</p:tagLst>
</file>

<file path=ppt/tags/tag122.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02_9*e*1"/>
  <p:tag name="KSO_WM_TEMPLATE_CATEGORY" val="custom"/>
  <p:tag name="KSO_WM_TEMPLATE_INDEX" val="20230302"/>
  <p:tag name="KSO_WM_UNIT_LAYERLEVEL" val="1"/>
  <p:tag name="KSO_WM_TAG_VERSION" val="1.0"/>
  <p:tag name="KSO_WM_BEAUTIFY_FLAG" val="#wm#"/>
  <p:tag name="KSO_WM_UNIT_CONTENT_GROUP_TYPE" val="contentchip"/>
</p:tagLst>
</file>

<file path=ppt/tags/tag1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2_9*a*1"/>
  <p:tag name="KSO_WM_TEMPLATE_CATEGORY" val="custom"/>
  <p:tag name="KSO_WM_TEMPLATE_INDEX" val="20230302"/>
  <p:tag name="KSO_WM_UNIT_LAYERLEVEL" val="1"/>
  <p:tag name="KSO_WM_TAG_VERSION" val="1.0"/>
  <p:tag name="KSO_WM_BEAUTIFY_FLAG" val="#wm#"/>
  <p:tag name="KSO_WM_UNIT_CONTENT_GROUP_TYPE" val="contentchip"/>
  <p:tag name="KSO_WM_UNIT_PRESET_TEXT" val="添加章节标题"/>
  <p:tag name="KSO_WM_UNIT_TEXT_TYPE" val="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SLIDE_ID" val="custom20230302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302"/>
  <p:tag name="KSO_WM_SLIDE_TYPE" val="sectionTitle"/>
  <p:tag name="KSO_WM_SLIDE_SUBTYPE" val="pureTxt"/>
  <p:tag name="KSO_WM_SLIDE_LAYOUT" val="a_e"/>
  <p:tag name="KSO_WM_SLIDE_LAYOUT_CNT" val="1_1"/>
  <p:tag name="KSO_WM_SPECIAL_SOURCE" val="bdnull"/>
  <p:tag name="KSO_WM_SLIDE_CONTENT_AREA" val="{&quot;left&quot;:&quot;148.7&quot;,&quot;top&quot;:&quot;42.3&quot;,&quot;width&quot;:&quot;769.7&quot;,&quot;height&quot;:&quot;399.65&quot;}"/>
</p:tagLst>
</file>

<file path=ppt/tags/tag1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2_10*a*1"/>
  <p:tag name="KSO_WM_TEMPLATE_CATEGORY" val="custom"/>
  <p:tag name="KSO_WM_TEMPLATE_INDEX" val="20230302"/>
  <p:tag name="KSO_WM_UNIT_LAYERLEVEL" val="1"/>
  <p:tag name="KSO_WM_TAG_VERSION" val="1.0"/>
  <p:tag name="KSO_WM_BEAUTIFY_FLAG" val="#wm#"/>
  <p:tag name="KSO_WM_UNIT_CONTENT_GROUP_TYPE" val="titlestyle"/>
  <p:tag name="KSO_WM_UNIT_PRESET_TEXT" val="单击此处添加标题"/>
  <p:tag name="KSO_WM_UNIT_TEXT_TYPE" val="1"/>
</p:tagLst>
</file>

<file path=ppt/tags/tag1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02_10*f*1"/>
  <p:tag name="KSO_WM_TEMPLATE_CATEGORY" val="custom"/>
  <p:tag name="KSO_WM_TEMPLATE_INDEX" val="20230302"/>
  <p:tag name="KSO_WM_UNIT_LAYERLEVEL" val="1"/>
  <p:tag name="KSO_WM_TAG_VERSION" val="1.0"/>
  <p:tag name="KSO_WM_BEAUTIFY_FLAG" val="#wm#"/>
  <p:tag name="KSO_WM_UNIT_PRESET_TEXT" val="单击此处添加文本"/>
  <p:tag name="KSO_WM_UNIT_TEXT_TYPE" val="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ID" val="custom20230302_10"/>
  <p:tag name="KSO_WM_TEMPLATE_SUBCATEGORY" val="29"/>
  <p:tag name="KSO_WM_TEMPLATE_MASTER_TYPE" val="0"/>
  <p:tag name="KSO_WM_TEMPLATE_COLOR_TYPE" val="0"/>
  <p:tag name="KSO_WM_SLIDE_ITEM_CNT" val="0"/>
  <p:tag name="KSO_WM_SLIDE_INDEX" val="10"/>
  <p:tag name="KSO_WM_TAG_VERSION" val="1.0"/>
  <p:tag name="KSO_WM_BEAUTIFY_FLAG" val="#wm#"/>
  <p:tag name="KSO_WM_TEMPLATE_CATEGORY" val="custom"/>
  <p:tag name="KSO_WM_TEMPLATE_INDEX" val="20230302"/>
  <p:tag name="KSO_WM_SLIDE_TYPE" val="text"/>
  <p:tag name="KSO_WM_SLIDE_SUBTYPE" val="pureTxt"/>
  <p:tag name="KSO_WM_SLIDE_SIZE" val="864*462"/>
  <p:tag name="KSO_WM_SLIDE_POSITION" val="47*29"/>
  <p:tag name="KSO_WM_SLIDE_LAYOUT" val="a_f"/>
  <p:tag name="KSO_WM_SLIDE_LAYOUT_CNT" val="1_1"/>
  <p:tag name="KSO_WM_SPECIAL_SOURCE" val="bdnull"/>
  <p:tag name="KSO_WM_SLIDE_LAYOUT_NAME" val="标题和内容"/>
</p:tagLst>
</file>

<file path=ppt/tags/tag13.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1.0"/>
  <p:tag name="KSO_WM_BEAUTIFY_FLAG" val="#wm#"/>
  <p:tag name="KSO_WM_UNIT_CONTENT_GROUP_TYPE" val="titlestyle"/>
</p:tagLst>
</file>

<file path=ppt/tags/tag130.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02_9*e*1"/>
  <p:tag name="KSO_WM_TEMPLATE_CATEGORY" val="custom"/>
  <p:tag name="KSO_WM_TEMPLATE_INDEX" val="20230302"/>
  <p:tag name="KSO_WM_UNIT_LAYERLEVEL" val="1"/>
  <p:tag name="KSO_WM_TAG_VERSION" val="1.0"/>
  <p:tag name="KSO_WM_BEAUTIFY_FLAG" val="#wm#"/>
  <p:tag name="KSO_WM_UNIT_CONTENT_GROUP_TYPE" val="contentchip"/>
</p:tagLst>
</file>

<file path=ppt/tags/tag13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2_9*a*1"/>
  <p:tag name="KSO_WM_TEMPLATE_CATEGORY" val="custom"/>
  <p:tag name="KSO_WM_TEMPLATE_INDEX" val="20230302"/>
  <p:tag name="KSO_WM_UNIT_LAYERLEVEL" val="1"/>
  <p:tag name="KSO_WM_TAG_VERSION" val="1.0"/>
  <p:tag name="KSO_WM_BEAUTIFY_FLAG" val="#wm#"/>
  <p:tag name="KSO_WM_UNIT_CONTENT_GROUP_TYPE" val="contentchip"/>
  <p:tag name="KSO_WM_UNIT_PRESET_TEXT" val="添加章节标题"/>
  <p:tag name="KSO_WM_UNIT_TEXT_TYPE" val="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SLIDE_ID" val="custom20230302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302"/>
  <p:tag name="KSO_WM_SLIDE_TYPE" val="sectionTitle"/>
  <p:tag name="KSO_WM_SLIDE_SUBTYPE" val="pureTxt"/>
  <p:tag name="KSO_WM_SLIDE_LAYOUT" val="a_e"/>
  <p:tag name="KSO_WM_SLIDE_LAYOUT_CNT" val="1_1"/>
  <p:tag name="KSO_WM_SPECIAL_SOURCE" val="bdnull"/>
  <p:tag name="KSO_WM_SLIDE_CONTENT_AREA" val="{&quot;left&quot;:&quot;148.7&quot;,&quot;top&quot;:&quot;42.3&quot;,&quot;width&quot;:&quot;769.7&quot;,&quot;height&quot;:&quot;399.65&quot;}"/>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235_1*i*1"/>
  <p:tag name="KSO_WM_TEMPLATE_CATEGORY" val="custom"/>
  <p:tag name="KSO_WM_TEMPLATE_INDEX" val="20231235"/>
  <p:tag name="KSO_WM_UNIT_LAYERLEVEL" val="1"/>
  <p:tag name="KSO_WM_TAG_VERSION" val="3.0"/>
  <p:tag name="KSO_WM_BEAUTIFY_FLAG" val="#wm#"/>
</p:tagLst>
</file>

<file path=ppt/tags/tag1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235_1*a*1"/>
  <p:tag name="KSO_WM_TEMPLATE_CATEGORY" val="custom"/>
  <p:tag name="KSO_WM_TEMPLATE_INDEX" val="20231235"/>
  <p:tag name="KSO_WM_UNIT_LAYERLEVEL" val="1"/>
  <p:tag name="KSO_WM_TAG_VERSION" val="3.0"/>
  <p:tag name="KSO_WM_BEAUTIFY_FLAG" val="#wm#"/>
  <p:tag name="KSO_WM_UNIT_VALUE" val="11"/>
  <p:tag name="KSO_WM_UNIT_PRESET_TEXT" val="单击此处添加标题"/>
</p:tagLst>
</file>

<file path=ppt/tags/tag13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custom20231235_1*f*2"/>
  <p:tag name="KSO_WM_TEMPLATE_CATEGORY" val="custom"/>
  <p:tag name="KSO_WM_TEMPLATE_INDEX" val="20231235"/>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单击此处输入你的正文"/>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31235"/>
  <p:tag name="KSO_WM_SPECIAL_SOURCE" val="bdnull"/>
  <p:tag name="KSO_WM_SLIDE_ID" val="custom20231235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22*359"/>
  <p:tag name="KSO_WM_SLIDE_POSITION" val="49*90"/>
  <p:tag name="KSO_WM_TAG_VERSION" val="3.0"/>
  <p:tag name="KSO_WM_SLIDE_LAYOUT" val="a_b_d_f"/>
  <p:tag name="KSO_WM_SLIDE_LAYOUT_CNT" val="1_1_1_2"/>
</p:tagLst>
</file>

<file path=ppt/tags/tag1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1.0"/>
  <p:tag name="KSO_WM_BEAUTIFY_FLAG" val="#wm#"/>
  <p:tag name="KSO_WM_UNIT_PRESET_TEXT" val="单击此处编辑母版文本样式&#10;第二级&#10;第三级&#10;第四级&#10;第五级"/>
</p:tagLst>
</file>

<file path=ppt/tags/tag140.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02_9*e*1"/>
  <p:tag name="KSO_WM_TEMPLATE_CATEGORY" val="custom"/>
  <p:tag name="KSO_WM_TEMPLATE_INDEX" val="20230302"/>
  <p:tag name="KSO_WM_UNIT_LAYERLEVEL" val="1"/>
  <p:tag name="KSO_WM_TAG_VERSION" val="1.0"/>
  <p:tag name="KSO_WM_BEAUTIFY_FLAG" val="#wm#"/>
  <p:tag name="KSO_WM_UNIT_CONTENT_GROUP_TYPE" val="contentchip"/>
</p:tagLst>
</file>

<file path=ppt/tags/tag1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2_9*a*1"/>
  <p:tag name="KSO_WM_TEMPLATE_CATEGORY" val="custom"/>
  <p:tag name="KSO_WM_TEMPLATE_INDEX" val="20230302"/>
  <p:tag name="KSO_WM_UNIT_LAYERLEVEL" val="1"/>
  <p:tag name="KSO_WM_TAG_VERSION" val="1.0"/>
  <p:tag name="KSO_WM_BEAUTIFY_FLAG" val="#wm#"/>
  <p:tag name="KSO_WM_UNIT_CONTENT_GROUP_TYPE" val="contentchip"/>
  <p:tag name="KSO_WM_UNIT_PRESET_TEXT" val="添加章节标题"/>
  <p:tag name="KSO_WM_UNIT_TEXT_TYPE" val="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SLIDE_ID" val="custom20230302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302"/>
  <p:tag name="KSO_WM_SLIDE_TYPE" val="sectionTitle"/>
  <p:tag name="KSO_WM_SLIDE_SUBTYPE" val="pureTxt"/>
  <p:tag name="KSO_WM_SLIDE_LAYOUT" val="a_e"/>
  <p:tag name="KSO_WM_SLIDE_LAYOUT_CNT" val="1_1"/>
  <p:tag name="KSO_WM_SPECIAL_SOURCE" val="bdnull"/>
  <p:tag name="KSO_WM_SLIDE_CONTENT_AREA" val="{&quot;left&quot;:&quot;148.7&quot;,&quot;top&quot;:&quot;42.3&quot;,&quot;width&quot;:&quot;769.7&quot;,&quot;height&quot;:&quot;399.65&quot;}"/>
</p:tagLst>
</file>

<file path=ppt/tags/tag14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2_10*a*1"/>
  <p:tag name="KSO_WM_TEMPLATE_CATEGORY" val="custom"/>
  <p:tag name="KSO_WM_TEMPLATE_INDEX" val="20230302"/>
  <p:tag name="KSO_WM_UNIT_LAYERLEVEL" val="1"/>
  <p:tag name="KSO_WM_TAG_VERSION" val="1.0"/>
  <p:tag name="KSO_WM_BEAUTIFY_FLAG" val=""/>
  <p:tag name="KSO_WM_UNIT_CONTENT_GROUP_TYPE" val="titlestyle"/>
  <p:tag name="KSO_WM_UNIT_PRESET_TEXT" val="单击此处添加标题"/>
  <p:tag name="KSO_WM_UNIT_TEXT_TYPE" val="1"/>
</p:tagLst>
</file>

<file path=ppt/tags/tag145.xml><?xml version="1.0" encoding="utf-8"?>
<p:tagLst xmlns:p="http://schemas.openxmlformats.org/presentationml/2006/main">
  <p:tag name="KSO_WM_SLIDE_ID" val="diagram2023129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58.892*250.068"/>
  <p:tag name="KSO_WM_SLIDE_POSITION" val="50.6634*181.932"/>
  <p:tag name="KSO_WM_DIAGRAM_GROUP_CODE" val="l1-1"/>
  <p:tag name="KSO_WM_SLIDE_DIAGTYPE" val="l"/>
  <p:tag name="KSO_WM_TAG_VERSION" val="3.0"/>
  <p:tag name="KSO_WM_BEAUTIFY_FLAG" val="#wm#"/>
  <p:tag name="KSO_WM_TEMPLATE_CATEGORY" val="diagram"/>
  <p:tag name="KSO_WM_TEMPLATE_INDEX" val="20231298"/>
  <p:tag name="KSO_WM_SLIDE_LAYOUT" val="a_l"/>
  <p:tag name="KSO_WM_SLIDE_LAYOUT_CNT" val="1_1"/>
  <p:tag name="KSO_WM_SPECIAL_SOURCE" val="bdnull"/>
</p:tagLst>
</file>

<file path=ppt/tags/tag14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298_2*a*1"/>
  <p:tag name="KSO_WM_TEMPLATE_CATEGORY" val="diagram"/>
  <p:tag name="KSO_WM_TEMPLATE_INDEX" val="20231298"/>
  <p:tag name="KSO_WM_UNIT_LAYERLEVEL" val="1"/>
  <p:tag name="KSO_WM_TAG_VERSION" val="3.0"/>
  <p:tag name="KSO_WM_BEAUTIFY_FLAG" val="#wm#"/>
  <p:tag name="KSO_WM_UNIT_PRESET_TEXT" val="单击此处添加标题"/>
  <p:tag name="KSO_WM_UNIT_TEXT_TYPE" val="1"/>
</p:tagLst>
</file>

<file path=ppt/tags/tag147.xml><?xml version="1.0" encoding="utf-8"?>
<p:tagLst xmlns:p="http://schemas.openxmlformats.org/presentationml/2006/main">
  <p:tag name="KSO_WM_SLIDE_ID" val="diagram2023129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58.892*250.068"/>
  <p:tag name="KSO_WM_SLIDE_POSITION" val="50.6634*181.932"/>
  <p:tag name="KSO_WM_DIAGRAM_GROUP_CODE" val="l1-1"/>
  <p:tag name="KSO_WM_SLIDE_DIAGTYPE" val="l"/>
  <p:tag name="KSO_WM_TAG_VERSION" val="3.0"/>
  <p:tag name="KSO_WM_BEAUTIFY_FLAG" val="#wm#"/>
  <p:tag name="KSO_WM_TEMPLATE_CATEGORY" val="diagram"/>
  <p:tag name="KSO_WM_TEMPLATE_INDEX" val="20231298"/>
  <p:tag name="KSO_WM_SLIDE_LAYOUT" val="a_l"/>
  <p:tag name="KSO_WM_SLIDE_LAYOUT_CNT" val="1_1"/>
  <p:tag name="KSO_WM_SPECIAL_SOURCE" val="bdnull"/>
</p:tagLst>
</file>

<file path=ppt/tags/tag148.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02_9*e*1"/>
  <p:tag name="KSO_WM_TEMPLATE_CATEGORY" val="custom"/>
  <p:tag name="KSO_WM_TEMPLATE_INDEX" val="20230302"/>
  <p:tag name="KSO_WM_UNIT_LAYERLEVEL" val="1"/>
  <p:tag name="KSO_WM_TAG_VERSION" val="1.0"/>
  <p:tag name="KSO_WM_BEAUTIFY_FLAG" val="#wm#"/>
  <p:tag name="KSO_WM_UNIT_CONTENT_GROUP_TYPE" val="contentchip"/>
</p:tagLst>
</file>

<file path=ppt/tags/tag14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2_9*a*1"/>
  <p:tag name="KSO_WM_TEMPLATE_CATEGORY" val="custom"/>
  <p:tag name="KSO_WM_TEMPLATE_INDEX" val="20230302"/>
  <p:tag name="KSO_WM_UNIT_LAYERLEVEL" val="1"/>
  <p:tag name="KSO_WM_TAG_VERSION" val="1.0"/>
  <p:tag name="KSO_WM_BEAUTIFY_FLAG" val="#wm#"/>
  <p:tag name="KSO_WM_UNIT_CONTENT_GROUP_TYPE" val="contentchip"/>
  <p:tag name="KSO_WM_UNIT_PRESET_TEXT" val="添加章节标题"/>
  <p:tag name="KSO_WM_UNIT_TEXT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SLIDE_ID" val="custom20230302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302"/>
  <p:tag name="KSO_WM_SLIDE_TYPE" val="sectionTitle"/>
  <p:tag name="KSO_WM_SLIDE_SUBTYPE" val="pureTxt"/>
  <p:tag name="KSO_WM_SLIDE_LAYOUT" val="a_e"/>
  <p:tag name="KSO_WM_SLIDE_LAYOUT_CNT" val="1_1"/>
  <p:tag name="KSO_WM_SPECIAL_SOURCE" val="bdnull"/>
  <p:tag name="KSO_WM_SLIDE_CONTENT_AREA" val="{&quot;left&quot;:&quot;148.7&quot;,&quot;top&quot;:&quot;42.3&quot;,&quot;width&quot;:&quot;769.7&quot;,&quot;height&quot;:&quot;399.65&quot;}"/>
</p:tagLst>
</file>

<file path=ppt/tags/tag15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189_1*i*1"/>
  <p:tag name="KSO_WM_TEMPLATE_CATEGORY" val="custom"/>
  <p:tag name="KSO_WM_TEMPLATE_INDEX" val="20231189"/>
  <p:tag name="KSO_WM_UNIT_LAYERLEVEL" val="1"/>
  <p:tag name="KSO_WM_TAG_VERSION" val="3.0"/>
  <p:tag name="KSO_WM_BEAUTIFY_FLAG" val="#wm#"/>
</p:tagLst>
</file>

<file path=ppt/tags/tag15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189_1*a*1"/>
  <p:tag name="KSO_WM_TEMPLATE_CATEGORY" val="custom"/>
  <p:tag name="KSO_WM_TEMPLATE_INDEX" val="20231189"/>
  <p:tag name="KSO_WM_UNIT_LAYERLEVEL" val="1"/>
  <p:tag name="KSO_WM_TAG_VERSION" val="3.0"/>
  <p:tag name="KSO_WM_BEAUTIFY_FLAG" val="#wm#"/>
  <p:tag name="KSO_WM_UNIT_PRESET_TEXT" val="单击添加标题"/>
</p:tagLst>
</file>

<file path=ppt/tags/tag1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189_1*f*1"/>
  <p:tag name="KSO_WM_TEMPLATE_CATEGORY" val="custom"/>
  <p:tag name="KSO_WM_TEMPLATE_INDEX" val="20231189"/>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项正文,文字是您思想的提炼， 请尽量言简意赅的阐述观点此处输入你的正文,文字是您思想的提炼请尽量言简意赅的阐述观点此处输入你的项正文,文字是您思想的提炼，请尽量言简意赅的阐述观点&#10;"/>
</p:tagLst>
</file>

<file path=ppt/tags/tag155.xml><?xml version="1.0" encoding="utf-8"?>
<p:tagLst xmlns:p="http://schemas.openxmlformats.org/presentationml/2006/main">
  <p:tag name="KSO_WM_BEAUTIFY_FLAG" val="#wm#"/>
  <p:tag name="KSO_WM_TEMPLATE_CATEGORY" val="custom"/>
  <p:tag name="KSO_WM_TEMPLATE_INDEX" val="20231189"/>
  <p:tag name="KSO_WM_SPECIAL_SOURCE" val="bdnull"/>
  <p:tag name="KSO_WM_SLIDE_ID" val="custom20231189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1*540"/>
  <p:tag name="KSO_WM_SLIDE_POSITION" val="-1*0"/>
  <p:tag name="KSO_WM_TAG_VERSION" val="3.0"/>
  <p:tag name="KSO_WM_SLIDE_LAYOUT" val="a_b_d_f"/>
  <p:tag name="KSO_WM_SLIDE_LAYOUT_CNT" val="1_1_1_1"/>
</p:tagLst>
</file>

<file path=ppt/tags/tag15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2_11*a*1"/>
  <p:tag name="KSO_WM_TEMPLATE_CATEGORY" val="custom"/>
  <p:tag name="KSO_WM_TEMPLATE_INDEX" val="20230302"/>
  <p:tag name="KSO_WM_UNIT_LAYERLEVEL" val="1"/>
  <p:tag name="KSO_WM_TAG_VERSION" val="1.0"/>
  <p:tag name="KSO_WM_BEAUTIFY_FLAG" val="#wm#"/>
  <p:tag name="KSO_WM_UNIT_CONTENT_GROUP_TYPE" val="contentchip"/>
</p:tagLst>
</file>

<file path=ppt/tags/tag157.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02_11*f*1"/>
  <p:tag name="KSO_WM_TEMPLATE_CATEGORY" val="custom"/>
  <p:tag name="KSO_WM_TEMPLATE_INDEX" val="20230302"/>
  <p:tag name="KSO_WM_UNIT_LAYERLEVEL" val="1"/>
  <p:tag name="KSO_WM_TAG_VERSION" val="1.0"/>
  <p:tag name="KSO_WM_BEAUTIFY_FLAG" val="#wm#"/>
</p:tagLst>
</file>

<file path=ppt/tags/tag158.xml><?xml version="1.0" encoding="utf-8"?>
<p:tagLst xmlns:p="http://schemas.openxmlformats.org/presentationml/2006/main">
  <p:tag name="KSO_WM_SLIDE_ID" val="custom20230302_11"/>
  <p:tag name="KSO_WM_TEMPLATE_SUBCATEGORY" val="29"/>
  <p:tag name="KSO_WM_TEMPLATE_MASTER_TYPE" val="0"/>
  <p:tag name="KSO_WM_TEMPLATE_COLOR_TYPE" val="0"/>
  <p:tag name="KSO_WM_SLIDE_ITEM_CNT" val="0"/>
  <p:tag name="KSO_WM_SLIDE_INDEX" val="11"/>
  <p:tag name="KSO_WM_TAG_VERSION" val="1.0"/>
  <p:tag name="KSO_WM_BEAUTIFY_FLAG" val="#wm#"/>
  <p:tag name="KSO_WM_TEMPLATE_CATEGORY" val="custom"/>
  <p:tag name="KSO_WM_TEMPLATE_INDEX" val="20230302"/>
  <p:tag name="KSO_WM_SLIDE_TYPE" val="endPage"/>
  <p:tag name="KSO_WM_SLIDE_SUBTYPE" val="pureTxt"/>
  <p:tag name="KSO_WM_SLIDE_LAYOUT" val="a_f"/>
  <p:tag name="KSO_WM_SLIDE_LAYOUT_CNT" val="1_1"/>
  <p:tag name="KSO_WM_SPECIAL_SOURCE" val="bdnull"/>
  <p:tag name="KSO_WM_SLIDE_CONTENT_AREA" val="{&quot;left&quot;:&quot;569.55&quot;,&quot;top&quot;:&quot;26.45&quot;,&quot;width&quot;:&quot;319.6&quot;,&quot;height&quot;:&quot;483.15&quot;}"/>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19.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BEAUTIFY_FLAG" val="#wm#"/>
  <p:tag name="KSO_WM_UNIT_TYPE" val="i"/>
  <p:tag name="KSO_WM_UNIT_INDEX"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24.xml><?xml version="1.0" encoding="utf-8"?>
<p:tagLst xmlns:p="http://schemas.openxmlformats.org/presentationml/2006/main">
  <p:tag name="KSO_WM_UNIT_PRESET_TEXT" val="壹"/>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1.0"/>
  <p:tag name="KSO_WM_BEAUTIFY_FLAG" val="#wm#"/>
  <p:tag name="KSO_WM_UNIT_CONTENT_GROUP_TYPE" val="contentchip"/>
</p:tagLst>
</file>

<file path=ppt/tags/tag25.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1.0"/>
  <p:tag name="KSO_WM_BEAUTIFY_FLAG" val="#wm#"/>
  <p:tag name="KSO_WM_UNIT_CONTENT_GROUP_TYPE" val="contentchip"/>
</p:tagLst>
</file>

<file path=ppt/tags/tag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CONTENT_GROUP_TYPE" val="contentchip"/>
  <p:tag name="KSO_WM_UNIT_TYPE" val="i"/>
  <p:tag name="KSO_WM_UNIT_INDEX" val="2"/>
</p:tagLst>
</file>

<file path=ppt/tags/tag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1.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
  <p:tag name="KSO_WM_UNIT_LAYERLEVEL" val="1"/>
  <p:tag name="KSO_WM_TAG_VERSION" val="1.0"/>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UNIT_TYPE" val="i"/>
  <p:tag name="KSO_WM_UNIT_INDEX" val="1"/>
</p:tagLst>
</file>

<file path=ppt/tags/tag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1.0"/>
  <p:tag name="KSO_WM_BEAUTIFY_FLAG" val="#wm#"/>
  <p:tag name="KSO_WM_UNIT_PRESET_TEXT" val="单击此处编辑母版文本样式&#10;第二级&#10;第三级&#10;第四级&#10;第五级"/>
</p:tagLst>
</file>

<file path=ppt/tags/tag3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1.0"/>
  <p:tag name="KSO_WM_BEAUTIFY_FLAG" val="#wm#"/>
  <p:tag name="KSO_WM_UNIT_PRESET_TEXT" val="单击此处编辑母版文本样式&#10;第二级&#10;第三级&#10;第四级&#10;第五级"/>
</p:tagLst>
</file>

<file path=ppt/tags/tag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UNIT_CONTENT_GROUP_TYPE" val="titlestyle"/>
  <p:tag name="KSO_WM_UNIT_TYPE" val="i"/>
  <p:tag name="KSO_WM_UNIT_INDEX" val="2"/>
</p:tagLst>
</file>

<file path=ppt/tags/tag3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1.0"/>
  <p:tag name="KSO_WM_BEAUTIFY_FLAG" val="#wm#"/>
  <p:tag name="KSO_WM_UNIT_CONTENT_GROUP_TYPE" val="titlestyle"/>
</p:tagLst>
</file>

<file path=ppt/tags/tag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
  <p:tag name="KSO_WM_UNIT_LAYERLEVEL" val="1"/>
  <p:tag name="KSO_WM_TAG_VERSION" val="1.0"/>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1.0"/>
  <p:tag name="KSO_WM_BEAUTIFY_FLAG" val="#wm#"/>
  <p:tag name="KSO_WM_UNIT_CONTENT_GROUP_TYPE" val="contentchip"/>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UNIT_TYPE" val="i"/>
  <p:tag name="KSO_WM_UNIT_INDEX" val="1"/>
</p:tagLst>
</file>

<file path=ppt/tags/tag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1.0"/>
  <p:tag name="KSO_WM_BEAUTIFY_FLAG" val="#wm#"/>
  <p:tag name="KSO_WM_UNIT_PRESET_TEXT" val="单击此处编辑母版文本样式&#10;第二级&#10;第三级&#10;第四级&#10;第五级"/>
</p:tagLst>
</file>

<file path=ppt/tags/tag4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1.0"/>
  <p:tag name="KSO_WM_BEAUTIFY_FLAG" val="#wm#"/>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1.0"/>
  <p:tag name="KSO_WM_BEAUTIFY_FLAG" val="#wm#"/>
  <p:tag name="KSO_WM_UNIT_PRESET_TEXT" val="单击此处编辑母版文本样式&#10;第二级&#10;第三级&#10;第四级&#10;第五级"/>
</p:tagLst>
</file>

<file path=ppt/tags/tag4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1.0"/>
  <p:tag name="KSO_WM_BEAUTIFY_FLAG" val="#wm#"/>
</p:tagLst>
</file>

<file path=ppt/tags/tag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UNIT_CONTENT_GROUP_TYPE" val="titlestyle"/>
  <p:tag name="KSO_WM_UNIT_TYPE" val="i"/>
  <p:tag name="KSO_WM_UNIT_INDEX" val="2"/>
</p:tagLst>
</file>

<file path=ppt/tags/tag4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1.0"/>
  <p:tag name="KSO_WM_BEAUTIFY_FLAG" val="#wm#"/>
  <p:tag name="KSO_WM_UNIT_CONTENT_GROUP_TYPE" val="titlestyle"/>
</p:tagLst>
</file>

<file path=ppt/tags/tag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5.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1.0"/>
  <p:tag name="KSO_WM_BEAUTIFY_FLAG" val="#wm#"/>
  <p:tag name="KSO_WM_UNIT_CONTENT_GROUP_TYPE" val="contentchip"/>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3"/>
  <p:tag name="KSO_WM_UNIT_LAYERLEVEL" val="1"/>
  <p:tag name="KSO_WM_TAG_VERSION" val="1.0"/>
  <p:tag name="KSO_WM_UNIT_TYPE" val="i"/>
  <p:tag name="KSO_WM_UNIT_INDEX" val="3"/>
</p:tagLst>
</file>

<file path=ppt/tags/tag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
  <p:tag name="KSO_WM_UNIT_LAYERLEVEL" val="1"/>
  <p:tag name="KSO_WM_TAG_VERSION" val="1.0"/>
  <p:tag name="KSO_WM_UNIT_TYPE" val="i"/>
  <p:tag name="KSO_WM_UNIT_INDEX" val="1"/>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
  <p:tag name="KSO_WM_UNIT_LAYERLEVEL" val="1"/>
  <p:tag name="KSO_WM_TAG_VERSION" val="1.0"/>
  <p:tag name="KSO_WM_UNIT_CONTENT_GROUP_TYPE" val="titlestyle"/>
  <p:tag name="KSO_WM_UNIT_TYPE" val="i"/>
  <p:tag name="KSO_WM_UNIT_INDEX" val="2"/>
</p:tagLst>
</file>

<file path=ppt/tags/tag5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Lst>
</file>

<file path=ppt/tags/tag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4"/>
  <p:tag name="KSO_WM_UNIT_LAYERLEVEL" val="1"/>
  <p:tag name="KSO_WM_TAG_VERSION" val="1.0"/>
  <p:tag name="KSO_WM_UNIT_TYPE" val="i"/>
  <p:tag name="KSO_WM_UNIT_INDEX" val="4"/>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UNIT_TYPE" val="i"/>
  <p:tag name="KSO_WM_UNIT_INDEX" val="2"/>
</p:tagLst>
</file>

<file path=ppt/tags/tag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UNIT_TYPE" val="i"/>
  <p:tag name="KSO_WM_UNIT_INDEX"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UNIT_TYPE" val="i"/>
  <p:tag name="KSO_WM_UNIT_INDEX" val="2"/>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UNIT_TYPE" val="i"/>
  <p:tag name="KSO_WM_UNIT_INDEX" val="1"/>
</p:tagLst>
</file>

<file path=ppt/tags/tag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1.0"/>
  <p:tag name="KSO_WM_BEAUTIFY_FLAG" val="#wm#"/>
  <p:tag name="KSO_WM_UNIT_PRESET_TEXT" val="单击此处编辑母版文本样式&#10;第二级&#10;第三级&#10;第四级&#10;第五级"/>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UNIT_TYPE" val="i"/>
  <p:tag name="KSO_WM_UNIT_INDEX" val="3"/>
</p:tagLst>
</file>

<file path=ppt/tags/tag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UNIT_TYPE" val="i"/>
  <p:tag name="KSO_WM_UNIT_INDEX" val="1"/>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UNIT_CONTENT_GROUP_TYPE" val="titlestyle"/>
  <p:tag name="KSO_WM_UNIT_TYPE" val="i"/>
  <p:tag name="KSO_WM_UNIT_INDEX" val="2"/>
</p:tagLst>
</file>

<file path=ppt/tags/tag75.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1.0"/>
  <p:tag name="KSO_WM_BEAUTIFY_FLAG" val="#wm#"/>
  <p:tag name="KSO_WM_UNIT_CONTENT_GROUP_TYPE" val="titlestyle"/>
</p:tagLst>
</file>

<file path=ppt/tags/tag7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1.0"/>
  <p:tag name="KSO_WM_BEAUTIFY_FLAG" val="#wm#"/>
  <p:tag name="KSO_WM_UNIT_CONTENT_GROUP_TYPE" val="titlestyle"/>
</p:tagLst>
</file>

<file path=ppt/tags/tag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4"/>
  <p:tag name="KSO_WM_UNIT_LAYERLEVEL" val="1"/>
  <p:tag name="KSO_WM_TAG_VERSION" val="1.0"/>
  <p:tag name="KSO_WM_UNIT_TYPE" val="i"/>
  <p:tag name="KSO_WM_UNIT_INDEX" val="4"/>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82.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1.0"/>
  <p:tag name="KSO_WM_BEAUTIFY_FLAG" val="#wm#"/>
  <p:tag name="KSO_WM_UNIT_CONTENT_GROUP_TYPE" val="contentchip"/>
</p:tagLst>
</file>

<file path=ppt/tags/tag83.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1.0"/>
  <p:tag name="KSO_WM_BEAUTIFY_FLAG" val="#wm#"/>
  <p:tag name="KSO_WM_UNIT_CONTENT_GROUP_TYPE" val="contentchip"/>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3"/>
  <p:tag name="KSO_WM_UNIT_LAYERLEVEL" val="1"/>
  <p:tag name="KSO_WM_TAG_VERSION" val="1.0"/>
  <p:tag name="KSO_WM_UNIT_TYPE" val="i"/>
  <p:tag name="KSO_WM_UNIT_INDEX" val="3"/>
</p:tagLst>
</file>

<file path=ppt/tags/tag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3"/>
  <p:tag name="KSO_WM_UNIT_LAYERLEVEL" val="1"/>
  <p:tag name="KSO_WM_TAG_VERSION" val="1.0"/>
  <p:tag name="KSO_WM_UNIT_CONTENT_GROUP_TYPE" val="titlestyle"/>
  <p:tag name="KSO_WM_UNIT_TYPE" val="i"/>
  <p:tag name="KSO_WM_UNIT_INDEX" val="3"/>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4"/>
  <p:tag name="KSO_WM_UNIT_LAYERLEVEL" val="1"/>
  <p:tag name="KSO_WM_TAG_VERSION" val="1.0"/>
  <p:tag name="KSO_WM_UNIT_TYPE" val="i"/>
  <p:tag name="KSO_WM_UNIT_INDEX" val="4"/>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30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302"/>
</p:tagLst>
</file>

<file path=ppt/tags/tag97.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302"/>
  <p:tag name="KSO_WM_SPECIAL_SOURCE" val="bdnull"/>
  <p:tag name="KSO_WM_TEMPLATE_THUMBS_INDEX" val="1、11"/>
</p:tagLst>
</file>

<file path=ppt/tags/tag98.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30302_1*b*1"/>
  <p:tag name="KSO_WM_TEMPLATE_CATEGORY" val="custom"/>
  <p:tag name="KSO_WM_TEMPLATE_INDEX" val="20230302"/>
  <p:tag name="KSO_WM_UNIT_LAYERLEVEL" val="1"/>
  <p:tag name="KSO_WM_TAG_VERSION" val="1.0"/>
  <p:tag name="KSO_WM_BEAUTIFY_FLAG" val="#wm#"/>
  <p:tag name="KSO_WM_UNIT_TEXT_FILL_FORE_SCHEMECOLOR_INDEX_BRIGHTNESS" val="-0.25"/>
  <p:tag name="KSO_WM_UNIT_TEXT_FILL_FORE_SCHEMECOLOR_INDEX" val="14"/>
  <p:tag name="KSO_WM_UNIT_TEXT_FILL_TYPE" val="1"/>
  <p:tag name="KSO_WM_UNIT_CONTENT_GROUP_TYPE" val="contentchip"/>
  <p:tag name="KSO_WM_UNIT_PRESET_TEXT" val="单击此处添加副标题"/>
  <p:tag name="KSO_WM_UNIT_TEXT_TYPE" val="1"/>
</p:tagLst>
</file>

<file path=ppt/tags/tag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02_1*a*1"/>
  <p:tag name="KSO_WM_TEMPLATE_CATEGORY" val="custom"/>
  <p:tag name="KSO_WM_TEMPLATE_INDEX" val="20230302"/>
  <p:tag name="KSO_WM_UNIT_LAYERLEVEL" val="1"/>
  <p:tag name="KSO_WM_TAG_VERSION" val="1.0"/>
  <p:tag name="KSO_WM_BEAUTIFY_FLAG" val="#wm#"/>
  <p:tag name="KSO_WM_UNIT_CONTENT_GROUP_TYPE" val="contentchip"/>
  <p:tag name="KSO_WM_UNIT_PRESET_TEXT" val="添加文档标题"/>
  <p:tag name="KSO_WM_UNIT_TEXT_TYPE" val="1"/>
</p:tagLst>
</file>

<file path=ppt/theme/theme1.xml><?xml version="1.0" encoding="utf-8"?>
<a:theme xmlns:a="http://schemas.openxmlformats.org/drawingml/2006/main" name="Office 主题">
  <a:themeElements>
    <a:clrScheme name="">
      <a:dk1>
        <a:srgbClr val="000000"/>
      </a:dk1>
      <a:lt1>
        <a:srgbClr val="FFFFFF"/>
      </a:lt1>
      <a:dk2>
        <a:srgbClr val="25404B"/>
      </a:dk2>
      <a:lt2>
        <a:srgbClr val="F2F2F2"/>
      </a:lt2>
      <a:accent1>
        <a:srgbClr val="183B47"/>
      </a:accent1>
      <a:accent2>
        <a:srgbClr val="465E6C"/>
      </a:accent2>
      <a:accent3>
        <a:srgbClr val="647684"/>
      </a:accent3>
      <a:accent4>
        <a:srgbClr val="B49964"/>
      </a:accent4>
      <a:accent5>
        <a:srgbClr val="8B5C47"/>
      </a:accent5>
      <a:accent6>
        <a:srgbClr val="703434"/>
      </a:accent6>
      <a:hlink>
        <a:srgbClr val="FF0000"/>
      </a:hlink>
      <a:folHlink>
        <a:srgbClr val="00B0F0"/>
      </a:folHlink>
    </a:clrScheme>
    <a:fontScheme name="自定义 27">
      <a:majorFont>
        <a:latin typeface="汉仪书宋二简"/>
        <a:ea typeface="汉仪书宋二简"/>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918</Words>
  <Application>WPS 演示</Application>
  <PresentationFormat>宽屏</PresentationFormat>
  <Paragraphs>105</Paragraphs>
  <Slides>12</Slides>
  <Notes>0</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12</vt:i4>
      </vt:variant>
    </vt:vector>
  </HeadingPairs>
  <TitlesOfParts>
    <vt:vector size="43" baseType="lpstr">
      <vt:lpstr>Arial</vt:lpstr>
      <vt:lpstr>宋体</vt:lpstr>
      <vt:lpstr>Wingdings</vt:lpstr>
      <vt:lpstr>MiSans</vt:lpstr>
      <vt:lpstr>苹方-简</vt:lpstr>
      <vt:lpstr>Wingdings</vt:lpstr>
      <vt:lpstr>MiSans Normal</vt:lpstr>
      <vt:lpstr>汉仪书宋二简</vt:lpstr>
      <vt:lpstr>华文宋体</vt:lpstr>
      <vt:lpstr>思源宋体 CN Heavy</vt:lpstr>
      <vt:lpstr>微软雅黑</vt:lpstr>
      <vt:lpstr>汉仪旗黑</vt:lpstr>
      <vt:lpstr>宋体</vt:lpstr>
      <vt:lpstr>Arial Unicode MS</vt:lpstr>
      <vt:lpstr>汉仪书宋二KW</vt:lpstr>
      <vt:lpstr>汉仪书宋二简</vt:lpstr>
      <vt:lpstr>MiSans Normal</vt:lpstr>
      <vt:lpstr>Apple Color Emoji</vt:lpstr>
      <vt:lpstr>LiSu</vt:lpstr>
      <vt:lpstr>Arial</vt:lpstr>
      <vt:lpstr>报隶-简</vt:lpstr>
      <vt:lpstr>Calibri</vt:lpstr>
      <vt:lpstr>Helvetica Neue</vt:lpstr>
      <vt:lpstr>LiSu</vt:lpstr>
      <vt:lpstr>Xingkai TC Light</vt:lpstr>
      <vt:lpstr>楷体</vt:lpstr>
      <vt:lpstr>汉仪楷体KW</vt:lpstr>
      <vt:lpstr>PingFang HK Regular</vt:lpstr>
      <vt:lpstr>Yuanti SC Regular</vt:lpstr>
      <vt:lpstr>Yuanti SC Bold</vt:lpstr>
      <vt:lpstr>Office 主题</vt:lpstr>
      <vt:lpstr>添加文档标题</vt:lpstr>
      <vt:lpstr>目录</vt:lpstr>
      <vt:lpstr>添加章节标题</vt:lpstr>
      <vt:lpstr>单击此处添加标题</vt:lpstr>
      <vt:lpstr>身份 我是谁</vt:lpstr>
      <vt:lpstr>单击此处添加标题</vt:lpstr>
      <vt:lpstr>初心/信念/价值</vt:lpstr>
      <vt:lpstr>十方共修舍</vt:lpstr>
      <vt:lpstr>单击此处添加标题</vt:lpstr>
      <vt:lpstr>行动</vt:lpstr>
      <vt:lpstr>单击添加标题</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antler</cp:lastModifiedBy>
  <cp:revision>3</cp:revision>
  <dcterms:created xsi:type="dcterms:W3CDTF">2024-11-06T03:12:07Z</dcterms:created>
  <dcterms:modified xsi:type="dcterms:W3CDTF">2024-11-06T03:12:07Z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2052-6.10.1.8873</vt:lpwstr>
  </property>
  <property fmtid="{D5CDD505-2E9C-101B-9397-08002B2CF9AE}" pid="3" name="ICV">
    <vt:lpwstr/>
  </property>
</Properties>
</file>