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75" r:id="rId13"/>
  </p:sldIdLst>
  <p:sldSz cx="12192000" cy="6858000"/>
  <p:notesSz cx="6858000" cy="9144000"/>
  <p:embeddedFontLst>
    <p:embeddedFont>
      <p:font typeface="方正公文小标宋" panose="02000500000000000000" charset="-122"/>
      <p:regular r:id="rId19"/>
    </p:embeddedFont>
    <p:embeddedFont>
      <p:font typeface="方正粗黑宋简体" panose="02000000000000000000" charset="-122"/>
      <p:regular r:id="rId20"/>
    </p:embeddedFont>
    <p:embeddedFont>
      <p:font typeface="汉仪粗圆简" panose="02010600000101010101" charset="-122"/>
      <p:regular r:id="rId21"/>
    </p:embeddedFont>
    <p:embeddedFont>
      <p:font typeface="汉仪中黑简" panose="02010600000101010101" charset="-122"/>
      <p:regular r:id="rId22"/>
    </p:embeddedFont>
    <p:embeddedFont>
      <p:font typeface="微软雅黑 Light" panose="020B0502040204020203" pitchFamily="34" charset="-122"/>
      <p:regular r:id="rId23"/>
    </p:embeddedFont>
    <p:embeddedFont>
      <p:font typeface="汉仪旗黑-105简" panose="00020600040101010101" charset="-122"/>
      <p:regular r:id="rId24"/>
    </p:embeddedFont>
    <p:embeddedFont>
      <p:font typeface="微软雅黑" panose="020B0503020204020204" charset="-122"/>
      <p:regular r:id="rId25"/>
    </p:embeddedFont>
    <p:embeddedFont>
      <p:font typeface="等线" panose="02010600030101010101" charset="-122"/>
      <p:regular r:id="rId26"/>
    </p:embeddedFont>
    <p:embeddedFont>
      <p:font typeface="等线 Light" panose="02010600030101010101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777777"/>
    <a:srgbClr val="76564B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950" y="762"/>
      </p:cViewPr>
      <p:guideLst>
        <p:guide orient="horz" pos="2185"/>
        <p:guide pos="3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24.xml"/><Relationship Id="rId31" Type="http://schemas.openxmlformats.org/officeDocument/2006/relationships/font" Target="fonts/font13.fntdata"/><Relationship Id="rId30" Type="http://schemas.openxmlformats.org/officeDocument/2006/relationships/font" Target="fonts/font12.fntdata"/><Relationship Id="rId3" Type="http://schemas.openxmlformats.org/officeDocument/2006/relationships/slide" Target="slides/slide1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50E8-9369-4E4B-AF9F-B33A24C3ED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3DF0-FCC2-4008-A4EF-BB43561CF2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9.xml"/><Relationship Id="rId7" Type="http://schemas.openxmlformats.org/officeDocument/2006/relationships/image" Target="../media/image9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8.jpeg"/><Relationship Id="rId2" Type="http://schemas.microsoft.com/office/2007/relationships/hdphoto" Target="../media/image4.wdp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11.png"/><Relationship Id="rId3" Type="http://schemas.microsoft.com/office/2007/relationships/hdphoto" Target="../media/image4.wdp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17.wdp"/><Relationship Id="rId8" Type="http://schemas.openxmlformats.org/officeDocument/2006/relationships/image" Target="../media/image16.png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4.wdp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3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microsoft.com/office/2007/relationships/hdphoto" Target="../media/image4.wdp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72951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184451" y="-1130500"/>
            <a:ext cx="3804048" cy="12172952"/>
          </a:xfrm>
          <a:custGeom>
            <a:avLst/>
            <a:gdLst>
              <a:gd name="connsiteX0" fmla="*/ 3804048 w 3804048"/>
              <a:gd name="connsiteY0" fmla="*/ 2476501 h 12172952"/>
              <a:gd name="connsiteX1" fmla="*/ 3804048 w 3804048"/>
              <a:gd name="connsiteY1" fmla="*/ 12172952 h 12172952"/>
              <a:gd name="connsiteX2" fmla="*/ 0 w 3804048"/>
              <a:gd name="connsiteY2" fmla="*/ 12172952 h 12172952"/>
              <a:gd name="connsiteX3" fmla="*/ 0 w 3804048"/>
              <a:gd name="connsiteY3" fmla="*/ 0 h 12172952"/>
              <a:gd name="connsiteX4" fmla="*/ 2006600 w 3804048"/>
              <a:gd name="connsiteY4" fmla="*/ 0 h 12172952"/>
              <a:gd name="connsiteX5" fmla="*/ 2006600 w 3804048"/>
              <a:gd name="connsiteY5" fmla="*/ 2476501 h 1217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048" h="12172952">
                <a:moveTo>
                  <a:pt x="3804048" y="2476501"/>
                </a:moveTo>
                <a:lnTo>
                  <a:pt x="3804048" y="12172952"/>
                </a:lnTo>
                <a:lnTo>
                  <a:pt x="0" y="12172952"/>
                </a:lnTo>
                <a:lnTo>
                  <a:pt x="0" y="0"/>
                </a:lnTo>
                <a:lnTo>
                  <a:pt x="2006600" y="0"/>
                </a:lnTo>
                <a:lnTo>
                  <a:pt x="2006600" y="2476501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96" r="34530" b="44723"/>
          <a:stretch>
            <a:fillRect/>
          </a:stretch>
        </p:blipFill>
        <p:spPr>
          <a:xfrm>
            <a:off x="717257" y="2725614"/>
            <a:ext cx="2057541" cy="766278"/>
          </a:xfrm>
          <a:custGeom>
            <a:avLst/>
            <a:gdLst>
              <a:gd name="connsiteX0" fmla="*/ 1127052 w 3070152"/>
              <a:gd name="connsiteY0" fmla="*/ 0 h 1143399"/>
              <a:gd name="connsiteX1" fmla="*/ 1463602 w 3070152"/>
              <a:gd name="connsiteY1" fmla="*/ 387350 h 1143399"/>
              <a:gd name="connsiteX2" fmla="*/ 1635052 w 3070152"/>
              <a:gd name="connsiteY2" fmla="*/ 692150 h 1143399"/>
              <a:gd name="connsiteX3" fmla="*/ 2615933 w 3070152"/>
              <a:gd name="connsiteY3" fmla="*/ 769461 h 1143399"/>
              <a:gd name="connsiteX4" fmla="*/ 2644702 w 3070152"/>
              <a:gd name="connsiteY4" fmla="*/ 806450 h 1143399"/>
              <a:gd name="connsiteX5" fmla="*/ 2943575 w 3070152"/>
              <a:gd name="connsiteY5" fmla="*/ 806450 h 1143399"/>
              <a:gd name="connsiteX6" fmla="*/ 3070152 w 3070152"/>
              <a:gd name="connsiteY6" fmla="*/ 889000 h 1143399"/>
              <a:gd name="connsiteX7" fmla="*/ 2828852 w 3070152"/>
              <a:gd name="connsiteY7" fmla="*/ 1054100 h 1143399"/>
              <a:gd name="connsiteX8" fmla="*/ 2879652 w 3070152"/>
              <a:gd name="connsiteY8" fmla="*/ 1066800 h 1143399"/>
              <a:gd name="connsiteX9" fmla="*/ 1374702 w 3070152"/>
              <a:gd name="connsiteY9" fmla="*/ 1143000 h 1143399"/>
              <a:gd name="connsiteX10" fmla="*/ 1285802 w 3070152"/>
              <a:gd name="connsiteY10" fmla="*/ 1136650 h 1143399"/>
              <a:gd name="connsiteX11" fmla="*/ 1215952 w 3070152"/>
              <a:gd name="connsiteY11" fmla="*/ 1111250 h 1143399"/>
              <a:gd name="connsiteX12" fmla="*/ 98352 w 3070152"/>
              <a:gd name="connsiteY12" fmla="*/ 1041400 h 1143399"/>
              <a:gd name="connsiteX13" fmla="*/ 0 w 3070152"/>
              <a:gd name="connsiteY13" fmla="*/ 930220 h 1143399"/>
              <a:gd name="connsiteX14" fmla="*/ 0 w 3070152"/>
              <a:gd name="connsiteY14" fmla="*/ 228657 h 1143399"/>
              <a:gd name="connsiteX15" fmla="*/ 142802 w 3070152"/>
              <a:gd name="connsiteY15" fmla="*/ 95250 h 114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70152" h="1143399">
                <a:moveTo>
                  <a:pt x="1127052" y="0"/>
                </a:moveTo>
                <a:lnTo>
                  <a:pt x="1463602" y="387350"/>
                </a:lnTo>
                <a:lnTo>
                  <a:pt x="1635052" y="692150"/>
                </a:lnTo>
                <a:lnTo>
                  <a:pt x="2615933" y="769461"/>
                </a:lnTo>
                <a:lnTo>
                  <a:pt x="2644702" y="806450"/>
                </a:lnTo>
                <a:lnTo>
                  <a:pt x="2943575" y="806450"/>
                </a:lnTo>
                <a:lnTo>
                  <a:pt x="3070152" y="889000"/>
                </a:lnTo>
                <a:lnTo>
                  <a:pt x="2828852" y="1054100"/>
                </a:lnTo>
                <a:lnTo>
                  <a:pt x="2879652" y="1066800"/>
                </a:lnTo>
                <a:lnTo>
                  <a:pt x="1374702" y="1143000"/>
                </a:lnTo>
                <a:cubicBezTo>
                  <a:pt x="1342260" y="1143000"/>
                  <a:pt x="1316857" y="1145784"/>
                  <a:pt x="1285802" y="1136650"/>
                </a:cubicBezTo>
                <a:cubicBezTo>
                  <a:pt x="1262034" y="1129659"/>
                  <a:pt x="1239235" y="1119717"/>
                  <a:pt x="1215952" y="1111250"/>
                </a:cubicBezTo>
                <a:lnTo>
                  <a:pt x="98352" y="1041400"/>
                </a:lnTo>
                <a:lnTo>
                  <a:pt x="0" y="930220"/>
                </a:lnTo>
                <a:lnTo>
                  <a:pt x="0" y="228657"/>
                </a:lnTo>
                <a:lnTo>
                  <a:pt x="142802" y="9525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03" t="16359" b="63703"/>
          <a:stretch>
            <a:fillRect/>
          </a:stretch>
        </p:blipFill>
        <p:spPr>
          <a:xfrm>
            <a:off x="1238567" y="4823823"/>
            <a:ext cx="568034" cy="366762"/>
          </a:xfrm>
          <a:custGeom>
            <a:avLst/>
            <a:gdLst>
              <a:gd name="connsiteX0" fmla="*/ 0 w 806451"/>
              <a:gd name="connsiteY0" fmla="*/ 0 h 520700"/>
              <a:gd name="connsiteX1" fmla="*/ 806451 w 806451"/>
              <a:gd name="connsiteY1" fmla="*/ 0 h 520700"/>
              <a:gd name="connsiteX2" fmla="*/ 806451 w 806451"/>
              <a:gd name="connsiteY2" fmla="*/ 520700 h 520700"/>
              <a:gd name="connsiteX3" fmla="*/ 0 w 806451"/>
              <a:gd name="connsiteY3" fmla="*/ 520700 h 520700"/>
              <a:gd name="connsiteX4" fmla="*/ 0 w 806451"/>
              <a:gd name="connsiteY4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51" h="520700">
                <a:moveTo>
                  <a:pt x="0" y="0"/>
                </a:moveTo>
                <a:lnTo>
                  <a:pt x="806451" y="0"/>
                </a:lnTo>
                <a:lnTo>
                  <a:pt x="806451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8" name="组合 47"/>
          <p:cNvGrpSpPr/>
          <p:nvPr/>
        </p:nvGrpSpPr>
        <p:grpSpPr>
          <a:xfrm>
            <a:off x="6386538" y="3211509"/>
            <a:ext cx="1695595" cy="886805"/>
            <a:chOff x="6386538" y="3378469"/>
            <a:chExt cx="1376363" cy="71984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03" t="16359" b="63703"/>
            <a:stretch>
              <a:fillRect/>
            </a:stretch>
          </p:blipFill>
          <p:spPr>
            <a:xfrm>
              <a:off x="7194867" y="3378469"/>
              <a:ext cx="568034" cy="366762"/>
            </a:xfrm>
            <a:custGeom>
              <a:avLst/>
              <a:gdLst>
                <a:gd name="connsiteX0" fmla="*/ 0 w 806451"/>
                <a:gd name="connsiteY0" fmla="*/ 0 h 520700"/>
                <a:gd name="connsiteX1" fmla="*/ 806451 w 806451"/>
                <a:gd name="connsiteY1" fmla="*/ 0 h 520700"/>
                <a:gd name="connsiteX2" fmla="*/ 806451 w 806451"/>
                <a:gd name="connsiteY2" fmla="*/ 520700 h 520700"/>
                <a:gd name="connsiteX3" fmla="*/ 0 w 806451"/>
                <a:gd name="connsiteY3" fmla="*/ 520700 h 520700"/>
                <a:gd name="connsiteX4" fmla="*/ 0 w 806451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51" h="520700">
                  <a:moveTo>
                    <a:pt x="0" y="0"/>
                  </a:moveTo>
                  <a:lnTo>
                    <a:pt x="806451" y="0"/>
                  </a:lnTo>
                  <a:lnTo>
                    <a:pt x="806451" y="520700"/>
                  </a:lnTo>
                  <a:lnTo>
                    <a:pt x="0" y="5207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6" t="29246" r="7989" b="43036"/>
            <a:stretch>
              <a:fillRect/>
            </a:stretch>
          </p:blipFill>
          <p:spPr>
            <a:xfrm>
              <a:off x="6386538" y="3674520"/>
              <a:ext cx="1033463" cy="423794"/>
            </a:xfrm>
            <a:custGeom>
              <a:avLst/>
              <a:gdLst>
                <a:gd name="connsiteX0" fmla="*/ 1060450 w 1765300"/>
                <a:gd name="connsiteY0" fmla="*/ 0 h 723900"/>
                <a:gd name="connsiteX1" fmla="*/ 1193800 w 1765300"/>
                <a:gd name="connsiteY1" fmla="*/ 95250 h 723900"/>
                <a:gd name="connsiteX2" fmla="*/ 1181100 w 1765300"/>
                <a:gd name="connsiteY2" fmla="*/ 292100 h 723900"/>
                <a:gd name="connsiteX3" fmla="*/ 1346200 w 1765300"/>
                <a:gd name="connsiteY3" fmla="*/ 273050 h 723900"/>
                <a:gd name="connsiteX4" fmla="*/ 1765300 w 1765300"/>
                <a:gd name="connsiteY4" fmla="*/ 609600 h 723900"/>
                <a:gd name="connsiteX5" fmla="*/ 1460500 w 1765300"/>
                <a:gd name="connsiteY5" fmla="*/ 723900 h 723900"/>
                <a:gd name="connsiteX6" fmla="*/ 400050 w 1765300"/>
                <a:gd name="connsiteY6" fmla="*/ 615950 h 723900"/>
                <a:gd name="connsiteX7" fmla="*/ 508000 w 1765300"/>
                <a:gd name="connsiteY7" fmla="*/ 476250 h 723900"/>
                <a:gd name="connsiteX8" fmla="*/ 673100 w 1765300"/>
                <a:gd name="connsiteY8" fmla="*/ 342900 h 723900"/>
                <a:gd name="connsiteX9" fmla="*/ 95250 w 1765300"/>
                <a:gd name="connsiteY9" fmla="*/ 342900 h 723900"/>
                <a:gd name="connsiteX10" fmla="*/ 50800 w 1765300"/>
                <a:gd name="connsiteY10" fmla="*/ 285750 h 723900"/>
                <a:gd name="connsiteX11" fmla="*/ 0 w 1765300"/>
                <a:gd name="connsiteY11" fmla="*/ 203200 h 723900"/>
                <a:gd name="connsiteX12" fmla="*/ 31750 w 1765300"/>
                <a:gd name="connsiteY12" fmla="*/ 63500 h 723900"/>
                <a:gd name="connsiteX13" fmla="*/ 1060450 w 1765300"/>
                <a:gd name="connsiteY13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5300" h="723900">
                  <a:moveTo>
                    <a:pt x="1060450" y="0"/>
                  </a:moveTo>
                  <a:lnTo>
                    <a:pt x="1193800" y="95250"/>
                  </a:lnTo>
                  <a:lnTo>
                    <a:pt x="1181100" y="292100"/>
                  </a:lnTo>
                  <a:lnTo>
                    <a:pt x="1346200" y="273050"/>
                  </a:lnTo>
                  <a:lnTo>
                    <a:pt x="1765300" y="609600"/>
                  </a:lnTo>
                  <a:lnTo>
                    <a:pt x="1460500" y="723900"/>
                  </a:lnTo>
                  <a:lnTo>
                    <a:pt x="400050" y="615950"/>
                  </a:lnTo>
                  <a:lnTo>
                    <a:pt x="508000" y="476250"/>
                  </a:lnTo>
                  <a:lnTo>
                    <a:pt x="673100" y="342900"/>
                  </a:lnTo>
                  <a:lnTo>
                    <a:pt x="95250" y="342900"/>
                  </a:lnTo>
                  <a:lnTo>
                    <a:pt x="50800" y="285750"/>
                  </a:lnTo>
                  <a:lnTo>
                    <a:pt x="0" y="203200"/>
                  </a:lnTo>
                  <a:lnTo>
                    <a:pt x="31750" y="63500"/>
                  </a:lnTo>
                  <a:lnTo>
                    <a:pt x="1060450" y="0"/>
                  </a:lnTo>
                  <a:close/>
                </a:path>
              </a:pathLst>
            </a:cu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29246" r="7989" b="43036"/>
          <a:stretch>
            <a:fillRect/>
          </a:stretch>
        </p:blipFill>
        <p:spPr>
          <a:xfrm>
            <a:off x="450849" y="5064867"/>
            <a:ext cx="1033463" cy="423794"/>
          </a:xfrm>
          <a:custGeom>
            <a:avLst/>
            <a:gdLst>
              <a:gd name="connsiteX0" fmla="*/ 1060450 w 1765300"/>
              <a:gd name="connsiteY0" fmla="*/ 0 h 723900"/>
              <a:gd name="connsiteX1" fmla="*/ 1193800 w 1765300"/>
              <a:gd name="connsiteY1" fmla="*/ 95250 h 723900"/>
              <a:gd name="connsiteX2" fmla="*/ 1181100 w 1765300"/>
              <a:gd name="connsiteY2" fmla="*/ 292100 h 723900"/>
              <a:gd name="connsiteX3" fmla="*/ 1346200 w 1765300"/>
              <a:gd name="connsiteY3" fmla="*/ 273050 h 723900"/>
              <a:gd name="connsiteX4" fmla="*/ 1765300 w 1765300"/>
              <a:gd name="connsiteY4" fmla="*/ 609600 h 723900"/>
              <a:gd name="connsiteX5" fmla="*/ 1460500 w 1765300"/>
              <a:gd name="connsiteY5" fmla="*/ 723900 h 723900"/>
              <a:gd name="connsiteX6" fmla="*/ 400050 w 1765300"/>
              <a:gd name="connsiteY6" fmla="*/ 615950 h 723900"/>
              <a:gd name="connsiteX7" fmla="*/ 508000 w 1765300"/>
              <a:gd name="connsiteY7" fmla="*/ 476250 h 723900"/>
              <a:gd name="connsiteX8" fmla="*/ 673100 w 1765300"/>
              <a:gd name="connsiteY8" fmla="*/ 342900 h 723900"/>
              <a:gd name="connsiteX9" fmla="*/ 95250 w 1765300"/>
              <a:gd name="connsiteY9" fmla="*/ 342900 h 723900"/>
              <a:gd name="connsiteX10" fmla="*/ 50800 w 1765300"/>
              <a:gd name="connsiteY10" fmla="*/ 285750 h 723900"/>
              <a:gd name="connsiteX11" fmla="*/ 0 w 1765300"/>
              <a:gd name="connsiteY11" fmla="*/ 203200 h 723900"/>
              <a:gd name="connsiteX12" fmla="*/ 31750 w 1765300"/>
              <a:gd name="connsiteY12" fmla="*/ 63500 h 723900"/>
              <a:gd name="connsiteX13" fmla="*/ 1060450 w 1765300"/>
              <a:gd name="connsiteY1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5300" h="723900">
                <a:moveTo>
                  <a:pt x="1060450" y="0"/>
                </a:moveTo>
                <a:lnTo>
                  <a:pt x="1193800" y="95250"/>
                </a:lnTo>
                <a:lnTo>
                  <a:pt x="1181100" y="292100"/>
                </a:lnTo>
                <a:lnTo>
                  <a:pt x="1346200" y="273050"/>
                </a:lnTo>
                <a:lnTo>
                  <a:pt x="1765300" y="609600"/>
                </a:lnTo>
                <a:lnTo>
                  <a:pt x="1460500" y="723900"/>
                </a:lnTo>
                <a:lnTo>
                  <a:pt x="400050" y="615950"/>
                </a:lnTo>
                <a:lnTo>
                  <a:pt x="508000" y="476250"/>
                </a:lnTo>
                <a:lnTo>
                  <a:pt x="673100" y="342900"/>
                </a:lnTo>
                <a:lnTo>
                  <a:pt x="95250" y="342900"/>
                </a:lnTo>
                <a:lnTo>
                  <a:pt x="50800" y="285750"/>
                </a:lnTo>
                <a:lnTo>
                  <a:pt x="0" y="203200"/>
                </a:lnTo>
                <a:lnTo>
                  <a:pt x="31750" y="63500"/>
                </a:lnTo>
                <a:lnTo>
                  <a:pt x="1060450" y="0"/>
                </a:lnTo>
                <a:close/>
              </a:path>
            </a:pathLst>
          </a:custGeom>
        </p:spPr>
      </p:pic>
      <p:grpSp>
        <p:nvGrpSpPr>
          <p:cNvPr id="46" name="组合 45"/>
          <p:cNvGrpSpPr/>
          <p:nvPr/>
        </p:nvGrpSpPr>
        <p:grpSpPr>
          <a:xfrm flipH="1">
            <a:off x="9744990" y="2827410"/>
            <a:ext cx="1305002" cy="639369"/>
            <a:chOff x="9397995" y="1446049"/>
            <a:chExt cx="1305002" cy="63936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6" r="34530" b="44723"/>
            <a:stretch>
              <a:fillRect/>
            </a:stretch>
          </p:blipFill>
          <p:spPr>
            <a:xfrm flipH="1">
              <a:off x="9397995" y="1599403"/>
              <a:ext cx="1305002" cy="486015"/>
            </a:xfrm>
            <a:custGeom>
              <a:avLst/>
              <a:gdLst>
                <a:gd name="connsiteX0" fmla="*/ 1127052 w 3070152"/>
                <a:gd name="connsiteY0" fmla="*/ 0 h 1143399"/>
                <a:gd name="connsiteX1" fmla="*/ 1463602 w 3070152"/>
                <a:gd name="connsiteY1" fmla="*/ 387350 h 1143399"/>
                <a:gd name="connsiteX2" fmla="*/ 1635052 w 3070152"/>
                <a:gd name="connsiteY2" fmla="*/ 692150 h 1143399"/>
                <a:gd name="connsiteX3" fmla="*/ 2615933 w 3070152"/>
                <a:gd name="connsiteY3" fmla="*/ 769461 h 1143399"/>
                <a:gd name="connsiteX4" fmla="*/ 2644702 w 3070152"/>
                <a:gd name="connsiteY4" fmla="*/ 806450 h 1143399"/>
                <a:gd name="connsiteX5" fmla="*/ 2943575 w 3070152"/>
                <a:gd name="connsiteY5" fmla="*/ 806450 h 1143399"/>
                <a:gd name="connsiteX6" fmla="*/ 3070152 w 3070152"/>
                <a:gd name="connsiteY6" fmla="*/ 889000 h 1143399"/>
                <a:gd name="connsiteX7" fmla="*/ 2828852 w 3070152"/>
                <a:gd name="connsiteY7" fmla="*/ 1054100 h 1143399"/>
                <a:gd name="connsiteX8" fmla="*/ 2879652 w 3070152"/>
                <a:gd name="connsiteY8" fmla="*/ 1066800 h 1143399"/>
                <a:gd name="connsiteX9" fmla="*/ 1374702 w 3070152"/>
                <a:gd name="connsiteY9" fmla="*/ 1143000 h 1143399"/>
                <a:gd name="connsiteX10" fmla="*/ 1285802 w 3070152"/>
                <a:gd name="connsiteY10" fmla="*/ 1136650 h 1143399"/>
                <a:gd name="connsiteX11" fmla="*/ 1215952 w 3070152"/>
                <a:gd name="connsiteY11" fmla="*/ 1111250 h 1143399"/>
                <a:gd name="connsiteX12" fmla="*/ 98352 w 3070152"/>
                <a:gd name="connsiteY12" fmla="*/ 1041400 h 1143399"/>
                <a:gd name="connsiteX13" fmla="*/ 0 w 3070152"/>
                <a:gd name="connsiteY13" fmla="*/ 930220 h 1143399"/>
                <a:gd name="connsiteX14" fmla="*/ 0 w 3070152"/>
                <a:gd name="connsiteY14" fmla="*/ 228657 h 1143399"/>
                <a:gd name="connsiteX15" fmla="*/ 142802 w 3070152"/>
                <a:gd name="connsiteY15" fmla="*/ 95250 h 11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0152" h="1143399">
                  <a:moveTo>
                    <a:pt x="1127052" y="0"/>
                  </a:moveTo>
                  <a:lnTo>
                    <a:pt x="1463602" y="387350"/>
                  </a:lnTo>
                  <a:lnTo>
                    <a:pt x="1635052" y="692150"/>
                  </a:lnTo>
                  <a:lnTo>
                    <a:pt x="2615933" y="769461"/>
                  </a:lnTo>
                  <a:lnTo>
                    <a:pt x="2644702" y="806450"/>
                  </a:lnTo>
                  <a:lnTo>
                    <a:pt x="2943575" y="806450"/>
                  </a:lnTo>
                  <a:lnTo>
                    <a:pt x="3070152" y="889000"/>
                  </a:lnTo>
                  <a:lnTo>
                    <a:pt x="2828852" y="1054100"/>
                  </a:lnTo>
                  <a:lnTo>
                    <a:pt x="2879652" y="1066800"/>
                  </a:lnTo>
                  <a:lnTo>
                    <a:pt x="1374702" y="1143000"/>
                  </a:lnTo>
                  <a:cubicBezTo>
                    <a:pt x="1342260" y="1143000"/>
                    <a:pt x="1316857" y="1145784"/>
                    <a:pt x="1285802" y="1136650"/>
                  </a:cubicBezTo>
                  <a:cubicBezTo>
                    <a:pt x="1262034" y="1129659"/>
                    <a:pt x="1239235" y="1119717"/>
                    <a:pt x="1215952" y="1111250"/>
                  </a:cubicBezTo>
                  <a:lnTo>
                    <a:pt x="98352" y="1041400"/>
                  </a:lnTo>
                  <a:lnTo>
                    <a:pt x="0" y="930220"/>
                  </a:lnTo>
                  <a:lnTo>
                    <a:pt x="0" y="228657"/>
                  </a:lnTo>
                  <a:lnTo>
                    <a:pt x="142802" y="95250"/>
                  </a:lnTo>
                  <a:close/>
                </a:path>
              </a:pathLst>
            </a:custGeom>
          </p:spPr>
        </p:pic>
        <p:grpSp>
          <p:nvGrpSpPr>
            <p:cNvPr id="42" name="组合 41"/>
            <p:cNvGrpSpPr/>
            <p:nvPr/>
          </p:nvGrpSpPr>
          <p:grpSpPr>
            <a:xfrm>
              <a:off x="9985226" y="1446049"/>
              <a:ext cx="152260" cy="306708"/>
              <a:chOff x="5070326" y="1600905"/>
              <a:chExt cx="152260" cy="306708"/>
            </a:xfrm>
          </p:grpSpPr>
          <p:sp>
            <p:nvSpPr>
              <p:cNvPr id="34" name="椭圆 33"/>
              <p:cNvSpPr/>
              <p:nvPr/>
            </p:nvSpPr>
            <p:spPr>
              <a:xfrm flipH="1">
                <a:off x="5070326" y="1856573"/>
                <a:ext cx="51040" cy="5104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 flipH="1">
                <a:off x="5121366" y="1600905"/>
                <a:ext cx="101220" cy="101220"/>
              </a:xfrm>
              <a:prstGeom prst="ellipse">
                <a:avLst/>
              </a:prstGeom>
              <a:noFill/>
              <a:ln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2632075" y="2162175"/>
            <a:ext cx="64573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srgbClr val="3C3C3C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rPr>
              <a:t>唐堂禅舍智慧栈计划书</a:t>
            </a:r>
            <a:endParaRPr lang="zh-CN" altLang="en-US" sz="6600" b="1">
              <a:solidFill>
                <a:srgbClr val="3C3C3C"/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41" name="water_31513"/>
          <p:cNvSpPr>
            <a:spLocks noChangeAspect="1"/>
          </p:cNvSpPr>
          <p:nvPr/>
        </p:nvSpPr>
        <p:spPr bwMode="auto">
          <a:xfrm>
            <a:off x="4133916" y="5342474"/>
            <a:ext cx="609685" cy="1481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97" h="1678">
                <a:moveTo>
                  <a:pt x="93" y="622"/>
                </a:moveTo>
                <a:lnTo>
                  <a:pt x="93" y="622"/>
                </a:lnTo>
                <a:cubicBezTo>
                  <a:pt x="93" y="620"/>
                  <a:pt x="93" y="618"/>
                  <a:pt x="93" y="616"/>
                </a:cubicBezTo>
                <a:cubicBezTo>
                  <a:pt x="96" y="569"/>
                  <a:pt x="137" y="534"/>
                  <a:pt x="184" y="536"/>
                </a:cubicBezTo>
                <a:lnTo>
                  <a:pt x="185" y="536"/>
                </a:lnTo>
                <a:lnTo>
                  <a:pt x="186" y="536"/>
                </a:lnTo>
                <a:cubicBezTo>
                  <a:pt x="210" y="538"/>
                  <a:pt x="675" y="562"/>
                  <a:pt x="895" y="357"/>
                </a:cubicBezTo>
                <a:cubicBezTo>
                  <a:pt x="971" y="286"/>
                  <a:pt x="1007" y="198"/>
                  <a:pt x="1007" y="86"/>
                </a:cubicBezTo>
                <a:cubicBezTo>
                  <a:pt x="1007" y="39"/>
                  <a:pt x="1046" y="0"/>
                  <a:pt x="1093" y="0"/>
                </a:cubicBezTo>
                <a:lnTo>
                  <a:pt x="1093" y="0"/>
                </a:lnTo>
                <a:cubicBezTo>
                  <a:pt x="1140" y="0"/>
                  <a:pt x="1179" y="39"/>
                  <a:pt x="1179" y="86"/>
                </a:cubicBezTo>
                <a:cubicBezTo>
                  <a:pt x="1179" y="198"/>
                  <a:pt x="1215" y="286"/>
                  <a:pt x="1291" y="357"/>
                </a:cubicBezTo>
                <a:cubicBezTo>
                  <a:pt x="1465" y="520"/>
                  <a:pt x="1793" y="538"/>
                  <a:pt x="1934" y="538"/>
                </a:cubicBezTo>
                <a:cubicBezTo>
                  <a:pt x="2092" y="534"/>
                  <a:pt x="2365" y="505"/>
                  <a:pt x="2520" y="361"/>
                </a:cubicBezTo>
                <a:cubicBezTo>
                  <a:pt x="2596" y="291"/>
                  <a:pt x="2633" y="200"/>
                  <a:pt x="2633" y="86"/>
                </a:cubicBezTo>
                <a:cubicBezTo>
                  <a:pt x="2633" y="39"/>
                  <a:pt x="2672" y="0"/>
                  <a:pt x="2719" y="0"/>
                </a:cubicBezTo>
                <a:cubicBezTo>
                  <a:pt x="2767" y="0"/>
                  <a:pt x="2805" y="39"/>
                  <a:pt x="2805" y="86"/>
                </a:cubicBezTo>
                <a:cubicBezTo>
                  <a:pt x="2805" y="198"/>
                  <a:pt x="2842" y="286"/>
                  <a:pt x="2917" y="357"/>
                </a:cubicBezTo>
                <a:cubicBezTo>
                  <a:pt x="3079" y="508"/>
                  <a:pt x="3374" y="535"/>
                  <a:pt x="3528" y="538"/>
                </a:cubicBezTo>
                <a:cubicBezTo>
                  <a:pt x="3688" y="533"/>
                  <a:pt x="3953" y="502"/>
                  <a:pt x="4105" y="361"/>
                </a:cubicBezTo>
                <a:cubicBezTo>
                  <a:pt x="4182" y="291"/>
                  <a:pt x="4219" y="200"/>
                  <a:pt x="4219" y="86"/>
                </a:cubicBezTo>
                <a:cubicBezTo>
                  <a:pt x="4219" y="39"/>
                  <a:pt x="4257" y="0"/>
                  <a:pt x="4305" y="0"/>
                </a:cubicBezTo>
                <a:cubicBezTo>
                  <a:pt x="4352" y="0"/>
                  <a:pt x="4390" y="39"/>
                  <a:pt x="4390" y="86"/>
                </a:cubicBezTo>
                <a:cubicBezTo>
                  <a:pt x="4390" y="198"/>
                  <a:pt x="4427" y="286"/>
                  <a:pt x="4502" y="357"/>
                </a:cubicBezTo>
                <a:cubicBezTo>
                  <a:pt x="4666" y="509"/>
                  <a:pt x="4964" y="535"/>
                  <a:pt x="5117" y="538"/>
                </a:cubicBezTo>
                <a:cubicBezTo>
                  <a:pt x="5276" y="533"/>
                  <a:pt x="5542" y="502"/>
                  <a:pt x="5695" y="361"/>
                </a:cubicBezTo>
                <a:cubicBezTo>
                  <a:pt x="5771" y="291"/>
                  <a:pt x="5808" y="200"/>
                  <a:pt x="5808" y="86"/>
                </a:cubicBezTo>
                <a:cubicBezTo>
                  <a:pt x="5808" y="39"/>
                  <a:pt x="5847" y="0"/>
                  <a:pt x="5894" y="0"/>
                </a:cubicBezTo>
                <a:cubicBezTo>
                  <a:pt x="5942" y="0"/>
                  <a:pt x="5980" y="39"/>
                  <a:pt x="5980" y="86"/>
                </a:cubicBezTo>
                <a:cubicBezTo>
                  <a:pt x="5980" y="198"/>
                  <a:pt x="6016" y="286"/>
                  <a:pt x="6092" y="357"/>
                </a:cubicBezTo>
                <a:cubicBezTo>
                  <a:pt x="6317" y="567"/>
                  <a:pt x="6798" y="537"/>
                  <a:pt x="6803" y="536"/>
                </a:cubicBezTo>
                <a:cubicBezTo>
                  <a:pt x="6850" y="534"/>
                  <a:pt x="6891" y="569"/>
                  <a:pt x="6894" y="616"/>
                </a:cubicBezTo>
                <a:cubicBezTo>
                  <a:pt x="6897" y="663"/>
                  <a:pt x="6862" y="704"/>
                  <a:pt x="6815" y="707"/>
                </a:cubicBezTo>
                <a:cubicBezTo>
                  <a:pt x="6792" y="709"/>
                  <a:pt x="6255" y="743"/>
                  <a:pt x="5975" y="482"/>
                </a:cubicBezTo>
                <a:cubicBezTo>
                  <a:pt x="5944" y="453"/>
                  <a:pt x="5917" y="422"/>
                  <a:pt x="5895" y="389"/>
                </a:cubicBezTo>
                <a:cubicBezTo>
                  <a:pt x="5831" y="487"/>
                  <a:pt x="5731" y="564"/>
                  <a:pt x="5598" y="619"/>
                </a:cubicBezTo>
                <a:cubicBezTo>
                  <a:pt x="5484" y="666"/>
                  <a:pt x="5360" y="689"/>
                  <a:pt x="5253" y="700"/>
                </a:cubicBezTo>
                <a:cubicBezTo>
                  <a:pt x="5244" y="704"/>
                  <a:pt x="5235" y="707"/>
                  <a:pt x="5225" y="707"/>
                </a:cubicBezTo>
                <a:cubicBezTo>
                  <a:pt x="5219" y="708"/>
                  <a:pt x="5178" y="710"/>
                  <a:pt x="5117" y="710"/>
                </a:cubicBezTo>
                <a:cubicBezTo>
                  <a:pt x="5098" y="710"/>
                  <a:pt x="5081" y="710"/>
                  <a:pt x="5066" y="710"/>
                </a:cubicBezTo>
                <a:cubicBezTo>
                  <a:pt x="5017" y="710"/>
                  <a:pt x="4974" y="710"/>
                  <a:pt x="4942" y="698"/>
                </a:cubicBezTo>
                <a:cubicBezTo>
                  <a:pt x="4763" y="678"/>
                  <a:pt x="4537" y="623"/>
                  <a:pt x="4386" y="482"/>
                </a:cubicBezTo>
                <a:cubicBezTo>
                  <a:pt x="4355" y="453"/>
                  <a:pt x="4328" y="422"/>
                  <a:pt x="4305" y="389"/>
                </a:cubicBezTo>
                <a:cubicBezTo>
                  <a:pt x="4241" y="487"/>
                  <a:pt x="4142" y="564"/>
                  <a:pt x="4009" y="619"/>
                </a:cubicBezTo>
                <a:cubicBezTo>
                  <a:pt x="3897" y="665"/>
                  <a:pt x="3774" y="688"/>
                  <a:pt x="3669" y="700"/>
                </a:cubicBezTo>
                <a:cubicBezTo>
                  <a:pt x="3660" y="704"/>
                  <a:pt x="3650" y="707"/>
                  <a:pt x="3640" y="707"/>
                </a:cubicBezTo>
                <a:cubicBezTo>
                  <a:pt x="3634" y="708"/>
                  <a:pt x="3592" y="710"/>
                  <a:pt x="3528" y="710"/>
                </a:cubicBezTo>
                <a:cubicBezTo>
                  <a:pt x="3510" y="710"/>
                  <a:pt x="3492" y="710"/>
                  <a:pt x="3477" y="710"/>
                </a:cubicBezTo>
                <a:cubicBezTo>
                  <a:pt x="3427" y="710"/>
                  <a:pt x="3383" y="710"/>
                  <a:pt x="3352" y="698"/>
                </a:cubicBezTo>
                <a:cubicBezTo>
                  <a:pt x="3173" y="677"/>
                  <a:pt x="2950" y="622"/>
                  <a:pt x="2800" y="482"/>
                </a:cubicBezTo>
                <a:cubicBezTo>
                  <a:pt x="2769" y="453"/>
                  <a:pt x="2742" y="422"/>
                  <a:pt x="2720" y="389"/>
                </a:cubicBezTo>
                <a:cubicBezTo>
                  <a:pt x="2656" y="487"/>
                  <a:pt x="2556" y="564"/>
                  <a:pt x="2423" y="619"/>
                </a:cubicBezTo>
                <a:cubicBezTo>
                  <a:pt x="2290" y="674"/>
                  <a:pt x="2144" y="696"/>
                  <a:pt x="2027" y="705"/>
                </a:cubicBezTo>
                <a:cubicBezTo>
                  <a:pt x="2023" y="706"/>
                  <a:pt x="2018" y="707"/>
                  <a:pt x="2013" y="707"/>
                </a:cubicBezTo>
                <a:cubicBezTo>
                  <a:pt x="2011" y="707"/>
                  <a:pt x="2003" y="708"/>
                  <a:pt x="1990" y="708"/>
                </a:cubicBezTo>
                <a:cubicBezTo>
                  <a:pt x="1969" y="710"/>
                  <a:pt x="1945" y="710"/>
                  <a:pt x="1920" y="710"/>
                </a:cubicBezTo>
                <a:cubicBezTo>
                  <a:pt x="1916" y="710"/>
                  <a:pt x="1911" y="710"/>
                  <a:pt x="1906" y="710"/>
                </a:cubicBezTo>
                <a:cubicBezTo>
                  <a:pt x="1901" y="710"/>
                  <a:pt x="1896" y="710"/>
                  <a:pt x="1891" y="710"/>
                </a:cubicBezTo>
                <a:cubicBezTo>
                  <a:pt x="1856" y="710"/>
                  <a:pt x="1824" y="710"/>
                  <a:pt x="1797" y="706"/>
                </a:cubicBezTo>
                <a:cubicBezTo>
                  <a:pt x="1679" y="698"/>
                  <a:pt x="1526" y="675"/>
                  <a:pt x="1388" y="619"/>
                </a:cubicBezTo>
                <a:cubicBezTo>
                  <a:pt x="1256" y="564"/>
                  <a:pt x="1157" y="487"/>
                  <a:pt x="1093" y="390"/>
                </a:cubicBezTo>
                <a:cubicBezTo>
                  <a:pt x="1029" y="487"/>
                  <a:pt x="929" y="564"/>
                  <a:pt x="797" y="619"/>
                </a:cubicBezTo>
                <a:cubicBezTo>
                  <a:pt x="603" y="698"/>
                  <a:pt x="380" y="710"/>
                  <a:pt x="265" y="710"/>
                </a:cubicBezTo>
                <a:cubicBezTo>
                  <a:pt x="240" y="710"/>
                  <a:pt x="216" y="710"/>
                  <a:pt x="195" y="708"/>
                </a:cubicBezTo>
                <a:cubicBezTo>
                  <a:pt x="182" y="708"/>
                  <a:pt x="174" y="707"/>
                  <a:pt x="172" y="707"/>
                </a:cubicBezTo>
                <a:cubicBezTo>
                  <a:pt x="157" y="706"/>
                  <a:pt x="144" y="702"/>
                  <a:pt x="133" y="694"/>
                </a:cubicBezTo>
                <a:cubicBezTo>
                  <a:pt x="112" y="684"/>
                  <a:pt x="98" y="667"/>
                  <a:pt x="94" y="639"/>
                </a:cubicBezTo>
                <a:cubicBezTo>
                  <a:pt x="93" y="634"/>
                  <a:pt x="93" y="630"/>
                  <a:pt x="93" y="626"/>
                </a:cubicBezTo>
                <a:cubicBezTo>
                  <a:pt x="93" y="625"/>
                  <a:pt x="93" y="624"/>
                  <a:pt x="93" y="622"/>
                </a:cubicBezTo>
                <a:close/>
                <a:moveTo>
                  <a:pt x="6710" y="1470"/>
                </a:moveTo>
                <a:cubicBezTo>
                  <a:pt x="6706" y="1471"/>
                  <a:pt x="6225" y="1501"/>
                  <a:pt x="5999" y="1291"/>
                </a:cubicBezTo>
                <a:cubicBezTo>
                  <a:pt x="5924" y="1221"/>
                  <a:pt x="5887" y="1132"/>
                  <a:pt x="5887" y="1020"/>
                </a:cubicBezTo>
                <a:cubicBezTo>
                  <a:pt x="5887" y="973"/>
                  <a:pt x="5849" y="934"/>
                  <a:pt x="5802" y="934"/>
                </a:cubicBezTo>
                <a:cubicBezTo>
                  <a:pt x="5755" y="934"/>
                  <a:pt x="5716" y="973"/>
                  <a:pt x="5716" y="1020"/>
                </a:cubicBezTo>
                <a:cubicBezTo>
                  <a:pt x="5716" y="1135"/>
                  <a:pt x="5679" y="1225"/>
                  <a:pt x="5602" y="1296"/>
                </a:cubicBezTo>
                <a:cubicBezTo>
                  <a:pt x="5450" y="1437"/>
                  <a:pt x="5184" y="1467"/>
                  <a:pt x="5024" y="1472"/>
                </a:cubicBezTo>
                <a:cubicBezTo>
                  <a:pt x="4871" y="1469"/>
                  <a:pt x="4573" y="1443"/>
                  <a:pt x="4410" y="1291"/>
                </a:cubicBezTo>
                <a:cubicBezTo>
                  <a:pt x="4335" y="1221"/>
                  <a:pt x="4298" y="1132"/>
                  <a:pt x="4298" y="1020"/>
                </a:cubicBezTo>
                <a:cubicBezTo>
                  <a:pt x="4298" y="973"/>
                  <a:pt x="4260" y="934"/>
                  <a:pt x="4212" y="934"/>
                </a:cubicBezTo>
                <a:cubicBezTo>
                  <a:pt x="4165" y="934"/>
                  <a:pt x="4127" y="973"/>
                  <a:pt x="4127" y="1020"/>
                </a:cubicBezTo>
                <a:cubicBezTo>
                  <a:pt x="4127" y="1134"/>
                  <a:pt x="4089" y="1225"/>
                  <a:pt x="4013" y="1296"/>
                </a:cubicBezTo>
                <a:cubicBezTo>
                  <a:pt x="3861" y="1436"/>
                  <a:pt x="3596" y="1467"/>
                  <a:pt x="3436" y="1472"/>
                </a:cubicBezTo>
                <a:cubicBezTo>
                  <a:pt x="3282" y="1469"/>
                  <a:pt x="2987" y="1442"/>
                  <a:pt x="2825" y="1291"/>
                </a:cubicBezTo>
                <a:cubicBezTo>
                  <a:pt x="2749" y="1220"/>
                  <a:pt x="2713" y="1132"/>
                  <a:pt x="2713" y="1020"/>
                </a:cubicBezTo>
                <a:cubicBezTo>
                  <a:pt x="2713" y="973"/>
                  <a:pt x="2674" y="934"/>
                  <a:pt x="2627" y="934"/>
                </a:cubicBezTo>
                <a:cubicBezTo>
                  <a:pt x="2580" y="934"/>
                  <a:pt x="2541" y="973"/>
                  <a:pt x="2541" y="1020"/>
                </a:cubicBezTo>
                <a:cubicBezTo>
                  <a:pt x="2541" y="1134"/>
                  <a:pt x="2504" y="1225"/>
                  <a:pt x="2427" y="1295"/>
                </a:cubicBezTo>
                <a:cubicBezTo>
                  <a:pt x="2273" y="1439"/>
                  <a:pt x="2000" y="1468"/>
                  <a:pt x="1842" y="1472"/>
                </a:cubicBezTo>
                <a:cubicBezTo>
                  <a:pt x="1701" y="1472"/>
                  <a:pt x="1373" y="1454"/>
                  <a:pt x="1198" y="1291"/>
                </a:cubicBezTo>
                <a:cubicBezTo>
                  <a:pt x="1123" y="1220"/>
                  <a:pt x="1086" y="1132"/>
                  <a:pt x="1086" y="1020"/>
                </a:cubicBezTo>
                <a:cubicBezTo>
                  <a:pt x="1086" y="972"/>
                  <a:pt x="1048" y="934"/>
                  <a:pt x="1001" y="934"/>
                </a:cubicBezTo>
                <a:lnTo>
                  <a:pt x="1001" y="934"/>
                </a:lnTo>
                <a:cubicBezTo>
                  <a:pt x="953" y="934"/>
                  <a:pt x="915" y="972"/>
                  <a:pt x="915" y="1020"/>
                </a:cubicBezTo>
                <a:cubicBezTo>
                  <a:pt x="915" y="1132"/>
                  <a:pt x="878" y="1220"/>
                  <a:pt x="803" y="1291"/>
                </a:cubicBezTo>
                <a:cubicBezTo>
                  <a:pt x="583" y="1496"/>
                  <a:pt x="117" y="1472"/>
                  <a:pt x="93" y="1470"/>
                </a:cubicBezTo>
                <a:cubicBezTo>
                  <a:pt x="93" y="1470"/>
                  <a:pt x="93" y="1470"/>
                  <a:pt x="93" y="1470"/>
                </a:cubicBezTo>
                <a:lnTo>
                  <a:pt x="92" y="1470"/>
                </a:lnTo>
                <a:cubicBezTo>
                  <a:pt x="45" y="1468"/>
                  <a:pt x="4" y="1503"/>
                  <a:pt x="0" y="1550"/>
                </a:cubicBezTo>
                <a:cubicBezTo>
                  <a:pt x="0" y="1552"/>
                  <a:pt x="1" y="1554"/>
                  <a:pt x="1" y="1556"/>
                </a:cubicBezTo>
                <a:lnTo>
                  <a:pt x="0" y="1556"/>
                </a:lnTo>
                <a:cubicBezTo>
                  <a:pt x="0" y="1557"/>
                  <a:pt x="0" y="1559"/>
                  <a:pt x="0" y="1560"/>
                </a:cubicBezTo>
                <a:cubicBezTo>
                  <a:pt x="1" y="1564"/>
                  <a:pt x="1" y="1568"/>
                  <a:pt x="2" y="1573"/>
                </a:cubicBezTo>
                <a:cubicBezTo>
                  <a:pt x="6" y="1601"/>
                  <a:pt x="20" y="1618"/>
                  <a:pt x="41" y="1628"/>
                </a:cubicBezTo>
                <a:cubicBezTo>
                  <a:pt x="52" y="1635"/>
                  <a:pt x="65" y="1640"/>
                  <a:pt x="80" y="1641"/>
                </a:cubicBezTo>
                <a:cubicBezTo>
                  <a:pt x="82" y="1642"/>
                  <a:pt x="90" y="1642"/>
                  <a:pt x="103" y="1643"/>
                </a:cubicBezTo>
                <a:cubicBezTo>
                  <a:pt x="124" y="1644"/>
                  <a:pt x="148" y="1644"/>
                  <a:pt x="173" y="1644"/>
                </a:cubicBezTo>
                <a:cubicBezTo>
                  <a:pt x="288" y="1644"/>
                  <a:pt x="511" y="1632"/>
                  <a:pt x="705" y="1553"/>
                </a:cubicBezTo>
                <a:cubicBezTo>
                  <a:pt x="837" y="1499"/>
                  <a:pt x="936" y="1421"/>
                  <a:pt x="1000" y="1324"/>
                </a:cubicBezTo>
                <a:cubicBezTo>
                  <a:pt x="1064" y="1421"/>
                  <a:pt x="1164" y="1499"/>
                  <a:pt x="1296" y="1553"/>
                </a:cubicBezTo>
                <a:cubicBezTo>
                  <a:pt x="1434" y="1609"/>
                  <a:pt x="1587" y="1632"/>
                  <a:pt x="1705" y="1640"/>
                </a:cubicBezTo>
                <a:cubicBezTo>
                  <a:pt x="1732" y="1644"/>
                  <a:pt x="1764" y="1644"/>
                  <a:pt x="1799" y="1644"/>
                </a:cubicBezTo>
                <a:lnTo>
                  <a:pt x="1814" y="1644"/>
                </a:lnTo>
                <a:lnTo>
                  <a:pt x="1828" y="1644"/>
                </a:lnTo>
                <a:cubicBezTo>
                  <a:pt x="1853" y="1644"/>
                  <a:pt x="1877" y="1644"/>
                  <a:pt x="1898" y="1643"/>
                </a:cubicBezTo>
                <a:cubicBezTo>
                  <a:pt x="1911" y="1642"/>
                  <a:pt x="1919" y="1642"/>
                  <a:pt x="1921" y="1641"/>
                </a:cubicBezTo>
                <a:cubicBezTo>
                  <a:pt x="1926" y="1641"/>
                  <a:pt x="1931" y="1640"/>
                  <a:pt x="1935" y="1639"/>
                </a:cubicBezTo>
                <a:cubicBezTo>
                  <a:pt x="2051" y="1630"/>
                  <a:pt x="2198" y="1607"/>
                  <a:pt x="2331" y="1553"/>
                </a:cubicBezTo>
                <a:cubicBezTo>
                  <a:pt x="2464" y="1498"/>
                  <a:pt x="2564" y="1421"/>
                  <a:pt x="2628" y="1323"/>
                </a:cubicBezTo>
                <a:cubicBezTo>
                  <a:pt x="2650" y="1356"/>
                  <a:pt x="2677" y="1387"/>
                  <a:pt x="2708" y="1416"/>
                </a:cubicBezTo>
                <a:cubicBezTo>
                  <a:pt x="2858" y="1556"/>
                  <a:pt x="3081" y="1611"/>
                  <a:pt x="3260" y="1632"/>
                </a:cubicBezTo>
                <a:cubicBezTo>
                  <a:pt x="3291" y="1644"/>
                  <a:pt x="3335" y="1644"/>
                  <a:pt x="3385" y="1644"/>
                </a:cubicBezTo>
                <a:cubicBezTo>
                  <a:pt x="3400" y="1644"/>
                  <a:pt x="3417" y="1644"/>
                  <a:pt x="3436" y="1643"/>
                </a:cubicBezTo>
                <a:cubicBezTo>
                  <a:pt x="3500" y="1644"/>
                  <a:pt x="3542" y="1642"/>
                  <a:pt x="3548" y="1641"/>
                </a:cubicBezTo>
                <a:cubicBezTo>
                  <a:pt x="3558" y="1641"/>
                  <a:pt x="3568" y="1638"/>
                  <a:pt x="3577" y="1634"/>
                </a:cubicBezTo>
                <a:cubicBezTo>
                  <a:pt x="3682" y="1622"/>
                  <a:pt x="3804" y="1599"/>
                  <a:pt x="3917" y="1553"/>
                </a:cubicBezTo>
                <a:cubicBezTo>
                  <a:pt x="4050" y="1498"/>
                  <a:pt x="4149" y="1421"/>
                  <a:pt x="4213" y="1323"/>
                </a:cubicBezTo>
                <a:cubicBezTo>
                  <a:pt x="4236" y="1356"/>
                  <a:pt x="4262" y="1387"/>
                  <a:pt x="4293" y="1416"/>
                </a:cubicBezTo>
                <a:cubicBezTo>
                  <a:pt x="4445" y="1557"/>
                  <a:pt x="4671" y="1612"/>
                  <a:pt x="4850" y="1632"/>
                </a:cubicBezTo>
                <a:cubicBezTo>
                  <a:pt x="4882" y="1644"/>
                  <a:pt x="4925" y="1644"/>
                  <a:pt x="4974" y="1644"/>
                </a:cubicBezTo>
                <a:cubicBezTo>
                  <a:pt x="4989" y="1644"/>
                  <a:pt x="5006" y="1644"/>
                  <a:pt x="5024" y="1643"/>
                </a:cubicBezTo>
                <a:cubicBezTo>
                  <a:pt x="5086" y="1644"/>
                  <a:pt x="5127" y="1642"/>
                  <a:pt x="5133" y="1641"/>
                </a:cubicBezTo>
                <a:cubicBezTo>
                  <a:pt x="5143" y="1641"/>
                  <a:pt x="5152" y="1638"/>
                  <a:pt x="5161" y="1634"/>
                </a:cubicBezTo>
                <a:cubicBezTo>
                  <a:pt x="5267" y="1623"/>
                  <a:pt x="5392" y="1600"/>
                  <a:pt x="5506" y="1553"/>
                </a:cubicBezTo>
                <a:cubicBezTo>
                  <a:pt x="5639" y="1498"/>
                  <a:pt x="5739" y="1421"/>
                  <a:pt x="5803" y="1323"/>
                </a:cubicBezTo>
                <a:cubicBezTo>
                  <a:pt x="5825" y="1356"/>
                  <a:pt x="5852" y="1387"/>
                  <a:pt x="5883" y="1416"/>
                </a:cubicBezTo>
                <a:cubicBezTo>
                  <a:pt x="6163" y="1678"/>
                  <a:pt x="6700" y="1643"/>
                  <a:pt x="6723" y="1641"/>
                </a:cubicBezTo>
                <a:cubicBezTo>
                  <a:pt x="6770" y="1638"/>
                  <a:pt x="6805" y="1597"/>
                  <a:pt x="6802" y="1550"/>
                </a:cubicBezTo>
                <a:cubicBezTo>
                  <a:pt x="6799" y="1503"/>
                  <a:pt x="6758" y="1468"/>
                  <a:pt x="6710" y="1470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</p:sp>
      <p:grpSp>
        <p:nvGrpSpPr>
          <p:cNvPr id="43" name="组合 42"/>
          <p:cNvGrpSpPr/>
          <p:nvPr/>
        </p:nvGrpSpPr>
        <p:grpSpPr>
          <a:xfrm flipH="1">
            <a:off x="3128303" y="2561701"/>
            <a:ext cx="215765" cy="434631"/>
            <a:chOff x="5070326" y="1600905"/>
            <a:chExt cx="152260" cy="306708"/>
          </a:xfrm>
        </p:grpSpPr>
        <p:sp>
          <p:nvSpPr>
            <p:cNvPr id="44" name="椭圆 43"/>
            <p:cNvSpPr/>
            <p:nvPr/>
          </p:nvSpPr>
          <p:spPr>
            <a:xfrm flipH="1">
              <a:off x="5070326" y="1856573"/>
              <a:ext cx="51040" cy="51040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H="1">
              <a:off x="5121366" y="1600905"/>
              <a:ext cx="101220" cy="101220"/>
            </a:xfrm>
            <a:prstGeom prst="ellipse">
              <a:avLst/>
            </a:pr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37639" y="931253"/>
            <a:ext cx="1347762" cy="704887"/>
            <a:chOff x="6386538" y="3378469"/>
            <a:chExt cx="1376363" cy="719845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03" t="16359" b="63703"/>
            <a:stretch>
              <a:fillRect/>
            </a:stretch>
          </p:blipFill>
          <p:spPr>
            <a:xfrm>
              <a:off x="7194867" y="3378469"/>
              <a:ext cx="568034" cy="366762"/>
            </a:xfrm>
            <a:custGeom>
              <a:avLst/>
              <a:gdLst>
                <a:gd name="connsiteX0" fmla="*/ 0 w 806451"/>
                <a:gd name="connsiteY0" fmla="*/ 0 h 520700"/>
                <a:gd name="connsiteX1" fmla="*/ 806451 w 806451"/>
                <a:gd name="connsiteY1" fmla="*/ 0 h 520700"/>
                <a:gd name="connsiteX2" fmla="*/ 806451 w 806451"/>
                <a:gd name="connsiteY2" fmla="*/ 520700 h 520700"/>
                <a:gd name="connsiteX3" fmla="*/ 0 w 806451"/>
                <a:gd name="connsiteY3" fmla="*/ 520700 h 520700"/>
                <a:gd name="connsiteX4" fmla="*/ 0 w 806451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51" h="520700">
                  <a:moveTo>
                    <a:pt x="0" y="0"/>
                  </a:moveTo>
                  <a:lnTo>
                    <a:pt x="806451" y="0"/>
                  </a:lnTo>
                  <a:lnTo>
                    <a:pt x="806451" y="520700"/>
                  </a:lnTo>
                  <a:lnTo>
                    <a:pt x="0" y="5207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6" t="29246" r="7989" b="43036"/>
            <a:stretch>
              <a:fillRect/>
            </a:stretch>
          </p:blipFill>
          <p:spPr>
            <a:xfrm>
              <a:off x="6386538" y="3674520"/>
              <a:ext cx="1033463" cy="423794"/>
            </a:xfrm>
            <a:custGeom>
              <a:avLst/>
              <a:gdLst>
                <a:gd name="connsiteX0" fmla="*/ 1060450 w 1765300"/>
                <a:gd name="connsiteY0" fmla="*/ 0 h 723900"/>
                <a:gd name="connsiteX1" fmla="*/ 1193800 w 1765300"/>
                <a:gd name="connsiteY1" fmla="*/ 95250 h 723900"/>
                <a:gd name="connsiteX2" fmla="*/ 1181100 w 1765300"/>
                <a:gd name="connsiteY2" fmla="*/ 292100 h 723900"/>
                <a:gd name="connsiteX3" fmla="*/ 1346200 w 1765300"/>
                <a:gd name="connsiteY3" fmla="*/ 273050 h 723900"/>
                <a:gd name="connsiteX4" fmla="*/ 1765300 w 1765300"/>
                <a:gd name="connsiteY4" fmla="*/ 609600 h 723900"/>
                <a:gd name="connsiteX5" fmla="*/ 1460500 w 1765300"/>
                <a:gd name="connsiteY5" fmla="*/ 723900 h 723900"/>
                <a:gd name="connsiteX6" fmla="*/ 400050 w 1765300"/>
                <a:gd name="connsiteY6" fmla="*/ 615950 h 723900"/>
                <a:gd name="connsiteX7" fmla="*/ 508000 w 1765300"/>
                <a:gd name="connsiteY7" fmla="*/ 476250 h 723900"/>
                <a:gd name="connsiteX8" fmla="*/ 673100 w 1765300"/>
                <a:gd name="connsiteY8" fmla="*/ 342900 h 723900"/>
                <a:gd name="connsiteX9" fmla="*/ 95250 w 1765300"/>
                <a:gd name="connsiteY9" fmla="*/ 342900 h 723900"/>
                <a:gd name="connsiteX10" fmla="*/ 50800 w 1765300"/>
                <a:gd name="connsiteY10" fmla="*/ 285750 h 723900"/>
                <a:gd name="connsiteX11" fmla="*/ 0 w 1765300"/>
                <a:gd name="connsiteY11" fmla="*/ 203200 h 723900"/>
                <a:gd name="connsiteX12" fmla="*/ 31750 w 1765300"/>
                <a:gd name="connsiteY12" fmla="*/ 63500 h 723900"/>
                <a:gd name="connsiteX13" fmla="*/ 1060450 w 1765300"/>
                <a:gd name="connsiteY13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5300" h="723900">
                  <a:moveTo>
                    <a:pt x="1060450" y="0"/>
                  </a:moveTo>
                  <a:lnTo>
                    <a:pt x="1193800" y="95250"/>
                  </a:lnTo>
                  <a:lnTo>
                    <a:pt x="1181100" y="292100"/>
                  </a:lnTo>
                  <a:lnTo>
                    <a:pt x="1346200" y="273050"/>
                  </a:lnTo>
                  <a:lnTo>
                    <a:pt x="1765300" y="609600"/>
                  </a:lnTo>
                  <a:lnTo>
                    <a:pt x="1460500" y="723900"/>
                  </a:lnTo>
                  <a:lnTo>
                    <a:pt x="400050" y="615950"/>
                  </a:lnTo>
                  <a:lnTo>
                    <a:pt x="508000" y="476250"/>
                  </a:lnTo>
                  <a:lnTo>
                    <a:pt x="673100" y="342900"/>
                  </a:lnTo>
                  <a:lnTo>
                    <a:pt x="95250" y="342900"/>
                  </a:lnTo>
                  <a:lnTo>
                    <a:pt x="50800" y="285750"/>
                  </a:lnTo>
                  <a:lnTo>
                    <a:pt x="0" y="203200"/>
                  </a:lnTo>
                  <a:lnTo>
                    <a:pt x="31750" y="63500"/>
                  </a:lnTo>
                  <a:lnTo>
                    <a:pt x="106045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72951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49" y="1682384"/>
            <a:ext cx="3389171" cy="35474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55564" y="842637"/>
            <a:ext cx="3440951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000" b="1" dirty="0">
                <a:solidFill>
                  <a:srgbClr val="3C3C3C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rPr>
              <a:t>总结</a:t>
            </a:r>
            <a:endParaRPr lang="zh-CN" altLang="en-US" sz="6000" b="1" dirty="0">
              <a:solidFill>
                <a:srgbClr val="3C3C3C"/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2685" y="2368550"/>
            <a:ext cx="6619240" cy="28613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禅舍本着必经之路三不原则：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不推销：遇到别人需要的，只是真诚地分享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不拒绝：根据别人需要提供相应的帮助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不求名利：纯粹的利他。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昌导在生活中修行，增加智慧减少烦恼。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flipH="1">
            <a:off x="697965" y="601187"/>
            <a:ext cx="2073047" cy="1015663"/>
            <a:chOff x="9397995" y="1446049"/>
            <a:chExt cx="1305002" cy="63936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6" r="34530" b="44723"/>
            <a:stretch>
              <a:fillRect/>
            </a:stretch>
          </p:blipFill>
          <p:spPr>
            <a:xfrm flipH="1">
              <a:off x="9397995" y="1599403"/>
              <a:ext cx="1305002" cy="486015"/>
            </a:xfrm>
            <a:custGeom>
              <a:avLst/>
              <a:gdLst>
                <a:gd name="connsiteX0" fmla="*/ 1127052 w 3070152"/>
                <a:gd name="connsiteY0" fmla="*/ 0 h 1143399"/>
                <a:gd name="connsiteX1" fmla="*/ 1463602 w 3070152"/>
                <a:gd name="connsiteY1" fmla="*/ 387350 h 1143399"/>
                <a:gd name="connsiteX2" fmla="*/ 1635052 w 3070152"/>
                <a:gd name="connsiteY2" fmla="*/ 692150 h 1143399"/>
                <a:gd name="connsiteX3" fmla="*/ 2615933 w 3070152"/>
                <a:gd name="connsiteY3" fmla="*/ 769461 h 1143399"/>
                <a:gd name="connsiteX4" fmla="*/ 2644702 w 3070152"/>
                <a:gd name="connsiteY4" fmla="*/ 806450 h 1143399"/>
                <a:gd name="connsiteX5" fmla="*/ 2943575 w 3070152"/>
                <a:gd name="connsiteY5" fmla="*/ 806450 h 1143399"/>
                <a:gd name="connsiteX6" fmla="*/ 3070152 w 3070152"/>
                <a:gd name="connsiteY6" fmla="*/ 889000 h 1143399"/>
                <a:gd name="connsiteX7" fmla="*/ 2828852 w 3070152"/>
                <a:gd name="connsiteY7" fmla="*/ 1054100 h 1143399"/>
                <a:gd name="connsiteX8" fmla="*/ 2879652 w 3070152"/>
                <a:gd name="connsiteY8" fmla="*/ 1066800 h 1143399"/>
                <a:gd name="connsiteX9" fmla="*/ 1374702 w 3070152"/>
                <a:gd name="connsiteY9" fmla="*/ 1143000 h 1143399"/>
                <a:gd name="connsiteX10" fmla="*/ 1285802 w 3070152"/>
                <a:gd name="connsiteY10" fmla="*/ 1136650 h 1143399"/>
                <a:gd name="connsiteX11" fmla="*/ 1215952 w 3070152"/>
                <a:gd name="connsiteY11" fmla="*/ 1111250 h 1143399"/>
                <a:gd name="connsiteX12" fmla="*/ 98352 w 3070152"/>
                <a:gd name="connsiteY12" fmla="*/ 1041400 h 1143399"/>
                <a:gd name="connsiteX13" fmla="*/ 0 w 3070152"/>
                <a:gd name="connsiteY13" fmla="*/ 930220 h 1143399"/>
                <a:gd name="connsiteX14" fmla="*/ 0 w 3070152"/>
                <a:gd name="connsiteY14" fmla="*/ 228657 h 1143399"/>
                <a:gd name="connsiteX15" fmla="*/ 142802 w 3070152"/>
                <a:gd name="connsiteY15" fmla="*/ 95250 h 11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0152" h="1143399">
                  <a:moveTo>
                    <a:pt x="1127052" y="0"/>
                  </a:moveTo>
                  <a:lnTo>
                    <a:pt x="1463602" y="387350"/>
                  </a:lnTo>
                  <a:lnTo>
                    <a:pt x="1635052" y="692150"/>
                  </a:lnTo>
                  <a:lnTo>
                    <a:pt x="2615933" y="769461"/>
                  </a:lnTo>
                  <a:lnTo>
                    <a:pt x="2644702" y="806450"/>
                  </a:lnTo>
                  <a:lnTo>
                    <a:pt x="2943575" y="806450"/>
                  </a:lnTo>
                  <a:lnTo>
                    <a:pt x="3070152" y="889000"/>
                  </a:lnTo>
                  <a:lnTo>
                    <a:pt x="2828852" y="1054100"/>
                  </a:lnTo>
                  <a:lnTo>
                    <a:pt x="2879652" y="1066800"/>
                  </a:lnTo>
                  <a:lnTo>
                    <a:pt x="1374702" y="1143000"/>
                  </a:lnTo>
                  <a:cubicBezTo>
                    <a:pt x="1342260" y="1143000"/>
                    <a:pt x="1316857" y="1145784"/>
                    <a:pt x="1285802" y="1136650"/>
                  </a:cubicBezTo>
                  <a:cubicBezTo>
                    <a:pt x="1262034" y="1129659"/>
                    <a:pt x="1239235" y="1119717"/>
                    <a:pt x="1215952" y="1111250"/>
                  </a:cubicBezTo>
                  <a:lnTo>
                    <a:pt x="98352" y="1041400"/>
                  </a:lnTo>
                  <a:lnTo>
                    <a:pt x="0" y="930220"/>
                  </a:lnTo>
                  <a:lnTo>
                    <a:pt x="0" y="228657"/>
                  </a:lnTo>
                  <a:lnTo>
                    <a:pt x="142802" y="95250"/>
                  </a:lnTo>
                  <a:close/>
                </a:path>
              </a:pathLst>
            </a:custGeom>
          </p:spPr>
        </p:pic>
        <p:grpSp>
          <p:nvGrpSpPr>
            <p:cNvPr id="9" name="组合 8"/>
            <p:cNvGrpSpPr/>
            <p:nvPr/>
          </p:nvGrpSpPr>
          <p:grpSpPr>
            <a:xfrm>
              <a:off x="9985226" y="1446049"/>
              <a:ext cx="152260" cy="306708"/>
              <a:chOff x="5070326" y="1600905"/>
              <a:chExt cx="152260" cy="306708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5070326" y="1856573"/>
                <a:ext cx="51040" cy="5104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 flipH="1">
                <a:off x="5121366" y="1600905"/>
                <a:ext cx="101220" cy="101220"/>
              </a:xfrm>
              <a:prstGeom prst="ellipse">
                <a:avLst/>
              </a:prstGeom>
              <a:noFill/>
              <a:ln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506429" y="911568"/>
            <a:ext cx="1347762" cy="704887"/>
            <a:chOff x="6386538" y="3378469"/>
            <a:chExt cx="1376363" cy="7198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03" t="16359" b="63703"/>
            <a:stretch>
              <a:fillRect/>
            </a:stretch>
          </p:blipFill>
          <p:spPr>
            <a:xfrm>
              <a:off x="7194867" y="3378469"/>
              <a:ext cx="568034" cy="366762"/>
            </a:xfrm>
            <a:custGeom>
              <a:avLst/>
              <a:gdLst>
                <a:gd name="connsiteX0" fmla="*/ 0 w 806451"/>
                <a:gd name="connsiteY0" fmla="*/ 0 h 520700"/>
                <a:gd name="connsiteX1" fmla="*/ 806451 w 806451"/>
                <a:gd name="connsiteY1" fmla="*/ 0 h 520700"/>
                <a:gd name="connsiteX2" fmla="*/ 806451 w 806451"/>
                <a:gd name="connsiteY2" fmla="*/ 520700 h 520700"/>
                <a:gd name="connsiteX3" fmla="*/ 0 w 806451"/>
                <a:gd name="connsiteY3" fmla="*/ 520700 h 520700"/>
                <a:gd name="connsiteX4" fmla="*/ 0 w 806451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51" h="520700">
                  <a:moveTo>
                    <a:pt x="0" y="0"/>
                  </a:moveTo>
                  <a:lnTo>
                    <a:pt x="806451" y="0"/>
                  </a:lnTo>
                  <a:lnTo>
                    <a:pt x="806451" y="520700"/>
                  </a:lnTo>
                  <a:lnTo>
                    <a:pt x="0" y="5207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6" t="29246" r="7989" b="43036"/>
            <a:stretch>
              <a:fillRect/>
            </a:stretch>
          </p:blipFill>
          <p:spPr>
            <a:xfrm>
              <a:off x="6386538" y="3674520"/>
              <a:ext cx="1033463" cy="423794"/>
            </a:xfrm>
            <a:custGeom>
              <a:avLst/>
              <a:gdLst>
                <a:gd name="connsiteX0" fmla="*/ 1060450 w 1765300"/>
                <a:gd name="connsiteY0" fmla="*/ 0 h 723900"/>
                <a:gd name="connsiteX1" fmla="*/ 1193800 w 1765300"/>
                <a:gd name="connsiteY1" fmla="*/ 95250 h 723900"/>
                <a:gd name="connsiteX2" fmla="*/ 1181100 w 1765300"/>
                <a:gd name="connsiteY2" fmla="*/ 292100 h 723900"/>
                <a:gd name="connsiteX3" fmla="*/ 1346200 w 1765300"/>
                <a:gd name="connsiteY3" fmla="*/ 273050 h 723900"/>
                <a:gd name="connsiteX4" fmla="*/ 1765300 w 1765300"/>
                <a:gd name="connsiteY4" fmla="*/ 609600 h 723900"/>
                <a:gd name="connsiteX5" fmla="*/ 1460500 w 1765300"/>
                <a:gd name="connsiteY5" fmla="*/ 723900 h 723900"/>
                <a:gd name="connsiteX6" fmla="*/ 400050 w 1765300"/>
                <a:gd name="connsiteY6" fmla="*/ 615950 h 723900"/>
                <a:gd name="connsiteX7" fmla="*/ 508000 w 1765300"/>
                <a:gd name="connsiteY7" fmla="*/ 476250 h 723900"/>
                <a:gd name="connsiteX8" fmla="*/ 673100 w 1765300"/>
                <a:gd name="connsiteY8" fmla="*/ 342900 h 723900"/>
                <a:gd name="connsiteX9" fmla="*/ 95250 w 1765300"/>
                <a:gd name="connsiteY9" fmla="*/ 342900 h 723900"/>
                <a:gd name="connsiteX10" fmla="*/ 50800 w 1765300"/>
                <a:gd name="connsiteY10" fmla="*/ 285750 h 723900"/>
                <a:gd name="connsiteX11" fmla="*/ 0 w 1765300"/>
                <a:gd name="connsiteY11" fmla="*/ 203200 h 723900"/>
                <a:gd name="connsiteX12" fmla="*/ 31750 w 1765300"/>
                <a:gd name="connsiteY12" fmla="*/ 63500 h 723900"/>
                <a:gd name="connsiteX13" fmla="*/ 1060450 w 1765300"/>
                <a:gd name="connsiteY13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5300" h="723900">
                  <a:moveTo>
                    <a:pt x="1060450" y="0"/>
                  </a:moveTo>
                  <a:lnTo>
                    <a:pt x="1193800" y="95250"/>
                  </a:lnTo>
                  <a:lnTo>
                    <a:pt x="1181100" y="292100"/>
                  </a:lnTo>
                  <a:lnTo>
                    <a:pt x="1346200" y="273050"/>
                  </a:lnTo>
                  <a:lnTo>
                    <a:pt x="1765300" y="609600"/>
                  </a:lnTo>
                  <a:lnTo>
                    <a:pt x="1460500" y="723900"/>
                  </a:lnTo>
                  <a:lnTo>
                    <a:pt x="400050" y="615950"/>
                  </a:lnTo>
                  <a:lnTo>
                    <a:pt x="508000" y="476250"/>
                  </a:lnTo>
                  <a:lnTo>
                    <a:pt x="673100" y="342900"/>
                  </a:lnTo>
                  <a:lnTo>
                    <a:pt x="95250" y="342900"/>
                  </a:lnTo>
                  <a:lnTo>
                    <a:pt x="50800" y="285750"/>
                  </a:lnTo>
                  <a:lnTo>
                    <a:pt x="0" y="203200"/>
                  </a:lnTo>
                  <a:lnTo>
                    <a:pt x="31750" y="63500"/>
                  </a:lnTo>
                  <a:lnTo>
                    <a:pt x="106045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72951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184451" y="-1130500"/>
            <a:ext cx="3804048" cy="12172952"/>
          </a:xfrm>
          <a:custGeom>
            <a:avLst/>
            <a:gdLst>
              <a:gd name="connsiteX0" fmla="*/ 3804048 w 3804048"/>
              <a:gd name="connsiteY0" fmla="*/ 2476501 h 12172952"/>
              <a:gd name="connsiteX1" fmla="*/ 3804048 w 3804048"/>
              <a:gd name="connsiteY1" fmla="*/ 12172952 h 12172952"/>
              <a:gd name="connsiteX2" fmla="*/ 0 w 3804048"/>
              <a:gd name="connsiteY2" fmla="*/ 12172952 h 12172952"/>
              <a:gd name="connsiteX3" fmla="*/ 0 w 3804048"/>
              <a:gd name="connsiteY3" fmla="*/ 0 h 12172952"/>
              <a:gd name="connsiteX4" fmla="*/ 2006600 w 3804048"/>
              <a:gd name="connsiteY4" fmla="*/ 0 h 12172952"/>
              <a:gd name="connsiteX5" fmla="*/ 2006600 w 3804048"/>
              <a:gd name="connsiteY5" fmla="*/ 2476501 h 1217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048" h="12172952">
                <a:moveTo>
                  <a:pt x="3804048" y="2476501"/>
                </a:moveTo>
                <a:lnTo>
                  <a:pt x="3804048" y="12172952"/>
                </a:lnTo>
                <a:lnTo>
                  <a:pt x="0" y="12172952"/>
                </a:lnTo>
                <a:lnTo>
                  <a:pt x="0" y="0"/>
                </a:lnTo>
                <a:lnTo>
                  <a:pt x="2006600" y="0"/>
                </a:lnTo>
                <a:lnTo>
                  <a:pt x="2006600" y="2476501"/>
                </a:lnTo>
                <a:close/>
              </a:path>
            </a:pathLst>
          </a:custGeom>
        </p:spPr>
      </p:pic>
      <p:sp>
        <p:nvSpPr>
          <p:cNvPr id="28" name="文本框 27"/>
          <p:cNvSpPr txBox="1"/>
          <p:nvPr/>
        </p:nvSpPr>
        <p:spPr>
          <a:xfrm>
            <a:off x="3526992" y="950226"/>
            <a:ext cx="1954381" cy="326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3C3C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感谢</a:t>
            </a:r>
            <a:endParaRPr lang="zh-CN" altLang="en-US" sz="11500" dirty="0">
              <a:solidFill>
                <a:srgbClr val="3C3C3C"/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96" r="34530" b="44723"/>
          <a:stretch>
            <a:fillRect/>
          </a:stretch>
        </p:blipFill>
        <p:spPr>
          <a:xfrm>
            <a:off x="2020277" y="2662749"/>
            <a:ext cx="2057541" cy="766278"/>
          </a:xfrm>
          <a:custGeom>
            <a:avLst/>
            <a:gdLst>
              <a:gd name="connsiteX0" fmla="*/ 1127052 w 3070152"/>
              <a:gd name="connsiteY0" fmla="*/ 0 h 1143399"/>
              <a:gd name="connsiteX1" fmla="*/ 1463602 w 3070152"/>
              <a:gd name="connsiteY1" fmla="*/ 387350 h 1143399"/>
              <a:gd name="connsiteX2" fmla="*/ 1635052 w 3070152"/>
              <a:gd name="connsiteY2" fmla="*/ 692150 h 1143399"/>
              <a:gd name="connsiteX3" fmla="*/ 2615933 w 3070152"/>
              <a:gd name="connsiteY3" fmla="*/ 769461 h 1143399"/>
              <a:gd name="connsiteX4" fmla="*/ 2644702 w 3070152"/>
              <a:gd name="connsiteY4" fmla="*/ 806450 h 1143399"/>
              <a:gd name="connsiteX5" fmla="*/ 2943575 w 3070152"/>
              <a:gd name="connsiteY5" fmla="*/ 806450 h 1143399"/>
              <a:gd name="connsiteX6" fmla="*/ 3070152 w 3070152"/>
              <a:gd name="connsiteY6" fmla="*/ 889000 h 1143399"/>
              <a:gd name="connsiteX7" fmla="*/ 2828852 w 3070152"/>
              <a:gd name="connsiteY7" fmla="*/ 1054100 h 1143399"/>
              <a:gd name="connsiteX8" fmla="*/ 2879652 w 3070152"/>
              <a:gd name="connsiteY8" fmla="*/ 1066800 h 1143399"/>
              <a:gd name="connsiteX9" fmla="*/ 1374702 w 3070152"/>
              <a:gd name="connsiteY9" fmla="*/ 1143000 h 1143399"/>
              <a:gd name="connsiteX10" fmla="*/ 1285802 w 3070152"/>
              <a:gd name="connsiteY10" fmla="*/ 1136650 h 1143399"/>
              <a:gd name="connsiteX11" fmla="*/ 1215952 w 3070152"/>
              <a:gd name="connsiteY11" fmla="*/ 1111250 h 1143399"/>
              <a:gd name="connsiteX12" fmla="*/ 98352 w 3070152"/>
              <a:gd name="connsiteY12" fmla="*/ 1041400 h 1143399"/>
              <a:gd name="connsiteX13" fmla="*/ 0 w 3070152"/>
              <a:gd name="connsiteY13" fmla="*/ 930220 h 1143399"/>
              <a:gd name="connsiteX14" fmla="*/ 0 w 3070152"/>
              <a:gd name="connsiteY14" fmla="*/ 228657 h 1143399"/>
              <a:gd name="connsiteX15" fmla="*/ 142802 w 3070152"/>
              <a:gd name="connsiteY15" fmla="*/ 95250 h 114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70152" h="1143399">
                <a:moveTo>
                  <a:pt x="1127052" y="0"/>
                </a:moveTo>
                <a:lnTo>
                  <a:pt x="1463602" y="387350"/>
                </a:lnTo>
                <a:lnTo>
                  <a:pt x="1635052" y="692150"/>
                </a:lnTo>
                <a:lnTo>
                  <a:pt x="2615933" y="769461"/>
                </a:lnTo>
                <a:lnTo>
                  <a:pt x="2644702" y="806450"/>
                </a:lnTo>
                <a:lnTo>
                  <a:pt x="2943575" y="806450"/>
                </a:lnTo>
                <a:lnTo>
                  <a:pt x="3070152" y="889000"/>
                </a:lnTo>
                <a:lnTo>
                  <a:pt x="2828852" y="1054100"/>
                </a:lnTo>
                <a:lnTo>
                  <a:pt x="2879652" y="1066800"/>
                </a:lnTo>
                <a:lnTo>
                  <a:pt x="1374702" y="1143000"/>
                </a:lnTo>
                <a:cubicBezTo>
                  <a:pt x="1342260" y="1143000"/>
                  <a:pt x="1316857" y="1145784"/>
                  <a:pt x="1285802" y="1136650"/>
                </a:cubicBezTo>
                <a:cubicBezTo>
                  <a:pt x="1262034" y="1129659"/>
                  <a:pt x="1239235" y="1119717"/>
                  <a:pt x="1215952" y="1111250"/>
                </a:cubicBezTo>
                <a:lnTo>
                  <a:pt x="98352" y="1041400"/>
                </a:lnTo>
                <a:lnTo>
                  <a:pt x="0" y="930220"/>
                </a:lnTo>
                <a:lnTo>
                  <a:pt x="0" y="228657"/>
                </a:lnTo>
                <a:lnTo>
                  <a:pt x="142802" y="9525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03" t="16359" b="63703"/>
          <a:stretch>
            <a:fillRect/>
          </a:stretch>
        </p:blipFill>
        <p:spPr>
          <a:xfrm>
            <a:off x="1238567" y="4823823"/>
            <a:ext cx="568034" cy="366762"/>
          </a:xfrm>
          <a:custGeom>
            <a:avLst/>
            <a:gdLst>
              <a:gd name="connsiteX0" fmla="*/ 0 w 806451"/>
              <a:gd name="connsiteY0" fmla="*/ 0 h 520700"/>
              <a:gd name="connsiteX1" fmla="*/ 806451 w 806451"/>
              <a:gd name="connsiteY1" fmla="*/ 0 h 520700"/>
              <a:gd name="connsiteX2" fmla="*/ 806451 w 806451"/>
              <a:gd name="connsiteY2" fmla="*/ 520700 h 520700"/>
              <a:gd name="connsiteX3" fmla="*/ 0 w 806451"/>
              <a:gd name="connsiteY3" fmla="*/ 520700 h 520700"/>
              <a:gd name="connsiteX4" fmla="*/ 0 w 806451"/>
              <a:gd name="connsiteY4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451" h="520700">
                <a:moveTo>
                  <a:pt x="0" y="0"/>
                </a:moveTo>
                <a:lnTo>
                  <a:pt x="806451" y="0"/>
                </a:lnTo>
                <a:lnTo>
                  <a:pt x="806451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8" name="组合 47"/>
          <p:cNvGrpSpPr/>
          <p:nvPr/>
        </p:nvGrpSpPr>
        <p:grpSpPr>
          <a:xfrm>
            <a:off x="6386538" y="3211509"/>
            <a:ext cx="1695595" cy="886805"/>
            <a:chOff x="6386538" y="3378469"/>
            <a:chExt cx="1376363" cy="71984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03" t="16359" b="63703"/>
            <a:stretch>
              <a:fillRect/>
            </a:stretch>
          </p:blipFill>
          <p:spPr>
            <a:xfrm>
              <a:off x="7194867" y="3378469"/>
              <a:ext cx="568034" cy="366762"/>
            </a:xfrm>
            <a:custGeom>
              <a:avLst/>
              <a:gdLst>
                <a:gd name="connsiteX0" fmla="*/ 0 w 806451"/>
                <a:gd name="connsiteY0" fmla="*/ 0 h 520700"/>
                <a:gd name="connsiteX1" fmla="*/ 806451 w 806451"/>
                <a:gd name="connsiteY1" fmla="*/ 0 h 520700"/>
                <a:gd name="connsiteX2" fmla="*/ 806451 w 806451"/>
                <a:gd name="connsiteY2" fmla="*/ 520700 h 520700"/>
                <a:gd name="connsiteX3" fmla="*/ 0 w 806451"/>
                <a:gd name="connsiteY3" fmla="*/ 520700 h 520700"/>
                <a:gd name="connsiteX4" fmla="*/ 0 w 806451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51" h="520700">
                  <a:moveTo>
                    <a:pt x="0" y="0"/>
                  </a:moveTo>
                  <a:lnTo>
                    <a:pt x="806451" y="0"/>
                  </a:lnTo>
                  <a:lnTo>
                    <a:pt x="806451" y="520700"/>
                  </a:lnTo>
                  <a:lnTo>
                    <a:pt x="0" y="5207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6" t="29246" r="7989" b="43036"/>
            <a:stretch>
              <a:fillRect/>
            </a:stretch>
          </p:blipFill>
          <p:spPr>
            <a:xfrm>
              <a:off x="6386538" y="3674520"/>
              <a:ext cx="1033463" cy="423794"/>
            </a:xfrm>
            <a:custGeom>
              <a:avLst/>
              <a:gdLst>
                <a:gd name="connsiteX0" fmla="*/ 1060450 w 1765300"/>
                <a:gd name="connsiteY0" fmla="*/ 0 h 723900"/>
                <a:gd name="connsiteX1" fmla="*/ 1193800 w 1765300"/>
                <a:gd name="connsiteY1" fmla="*/ 95250 h 723900"/>
                <a:gd name="connsiteX2" fmla="*/ 1181100 w 1765300"/>
                <a:gd name="connsiteY2" fmla="*/ 292100 h 723900"/>
                <a:gd name="connsiteX3" fmla="*/ 1346200 w 1765300"/>
                <a:gd name="connsiteY3" fmla="*/ 273050 h 723900"/>
                <a:gd name="connsiteX4" fmla="*/ 1765300 w 1765300"/>
                <a:gd name="connsiteY4" fmla="*/ 609600 h 723900"/>
                <a:gd name="connsiteX5" fmla="*/ 1460500 w 1765300"/>
                <a:gd name="connsiteY5" fmla="*/ 723900 h 723900"/>
                <a:gd name="connsiteX6" fmla="*/ 400050 w 1765300"/>
                <a:gd name="connsiteY6" fmla="*/ 615950 h 723900"/>
                <a:gd name="connsiteX7" fmla="*/ 508000 w 1765300"/>
                <a:gd name="connsiteY7" fmla="*/ 476250 h 723900"/>
                <a:gd name="connsiteX8" fmla="*/ 673100 w 1765300"/>
                <a:gd name="connsiteY8" fmla="*/ 342900 h 723900"/>
                <a:gd name="connsiteX9" fmla="*/ 95250 w 1765300"/>
                <a:gd name="connsiteY9" fmla="*/ 342900 h 723900"/>
                <a:gd name="connsiteX10" fmla="*/ 50800 w 1765300"/>
                <a:gd name="connsiteY10" fmla="*/ 285750 h 723900"/>
                <a:gd name="connsiteX11" fmla="*/ 0 w 1765300"/>
                <a:gd name="connsiteY11" fmla="*/ 203200 h 723900"/>
                <a:gd name="connsiteX12" fmla="*/ 31750 w 1765300"/>
                <a:gd name="connsiteY12" fmla="*/ 63500 h 723900"/>
                <a:gd name="connsiteX13" fmla="*/ 1060450 w 1765300"/>
                <a:gd name="connsiteY13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5300" h="723900">
                  <a:moveTo>
                    <a:pt x="1060450" y="0"/>
                  </a:moveTo>
                  <a:lnTo>
                    <a:pt x="1193800" y="95250"/>
                  </a:lnTo>
                  <a:lnTo>
                    <a:pt x="1181100" y="292100"/>
                  </a:lnTo>
                  <a:lnTo>
                    <a:pt x="1346200" y="273050"/>
                  </a:lnTo>
                  <a:lnTo>
                    <a:pt x="1765300" y="609600"/>
                  </a:lnTo>
                  <a:lnTo>
                    <a:pt x="1460500" y="723900"/>
                  </a:lnTo>
                  <a:lnTo>
                    <a:pt x="400050" y="615950"/>
                  </a:lnTo>
                  <a:lnTo>
                    <a:pt x="508000" y="476250"/>
                  </a:lnTo>
                  <a:lnTo>
                    <a:pt x="673100" y="342900"/>
                  </a:lnTo>
                  <a:lnTo>
                    <a:pt x="95250" y="342900"/>
                  </a:lnTo>
                  <a:lnTo>
                    <a:pt x="50800" y="285750"/>
                  </a:lnTo>
                  <a:lnTo>
                    <a:pt x="0" y="203200"/>
                  </a:lnTo>
                  <a:lnTo>
                    <a:pt x="31750" y="63500"/>
                  </a:lnTo>
                  <a:lnTo>
                    <a:pt x="1060450" y="0"/>
                  </a:lnTo>
                  <a:close/>
                </a:path>
              </a:pathLst>
            </a:cu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29246" r="7989" b="43036"/>
          <a:stretch>
            <a:fillRect/>
          </a:stretch>
        </p:blipFill>
        <p:spPr>
          <a:xfrm>
            <a:off x="450849" y="5064867"/>
            <a:ext cx="1033463" cy="423794"/>
          </a:xfrm>
          <a:custGeom>
            <a:avLst/>
            <a:gdLst>
              <a:gd name="connsiteX0" fmla="*/ 1060450 w 1765300"/>
              <a:gd name="connsiteY0" fmla="*/ 0 h 723900"/>
              <a:gd name="connsiteX1" fmla="*/ 1193800 w 1765300"/>
              <a:gd name="connsiteY1" fmla="*/ 95250 h 723900"/>
              <a:gd name="connsiteX2" fmla="*/ 1181100 w 1765300"/>
              <a:gd name="connsiteY2" fmla="*/ 292100 h 723900"/>
              <a:gd name="connsiteX3" fmla="*/ 1346200 w 1765300"/>
              <a:gd name="connsiteY3" fmla="*/ 273050 h 723900"/>
              <a:gd name="connsiteX4" fmla="*/ 1765300 w 1765300"/>
              <a:gd name="connsiteY4" fmla="*/ 609600 h 723900"/>
              <a:gd name="connsiteX5" fmla="*/ 1460500 w 1765300"/>
              <a:gd name="connsiteY5" fmla="*/ 723900 h 723900"/>
              <a:gd name="connsiteX6" fmla="*/ 400050 w 1765300"/>
              <a:gd name="connsiteY6" fmla="*/ 615950 h 723900"/>
              <a:gd name="connsiteX7" fmla="*/ 508000 w 1765300"/>
              <a:gd name="connsiteY7" fmla="*/ 476250 h 723900"/>
              <a:gd name="connsiteX8" fmla="*/ 673100 w 1765300"/>
              <a:gd name="connsiteY8" fmla="*/ 342900 h 723900"/>
              <a:gd name="connsiteX9" fmla="*/ 95250 w 1765300"/>
              <a:gd name="connsiteY9" fmla="*/ 342900 h 723900"/>
              <a:gd name="connsiteX10" fmla="*/ 50800 w 1765300"/>
              <a:gd name="connsiteY10" fmla="*/ 285750 h 723900"/>
              <a:gd name="connsiteX11" fmla="*/ 0 w 1765300"/>
              <a:gd name="connsiteY11" fmla="*/ 203200 h 723900"/>
              <a:gd name="connsiteX12" fmla="*/ 31750 w 1765300"/>
              <a:gd name="connsiteY12" fmla="*/ 63500 h 723900"/>
              <a:gd name="connsiteX13" fmla="*/ 1060450 w 1765300"/>
              <a:gd name="connsiteY1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5300" h="723900">
                <a:moveTo>
                  <a:pt x="1060450" y="0"/>
                </a:moveTo>
                <a:lnTo>
                  <a:pt x="1193800" y="95250"/>
                </a:lnTo>
                <a:lnTo>
                  <a:pt x="1181100" y="292100"/>
                </a:lnTo>
                <a:lnTo>
                  <a:pt x="1346200" y="273050"/>
                </a:lnTo>
                <a:lnTo>
                  <a:pt x="1765300" y="609600"/>
                </a:lnTo>
                <a:lnTo>
                  <a:pt x="1460500" y="723900"/>
                </a:lnTo>
                <a:lnTo>
                  <a:pt x="400050" y="615950"/>
                </a:lnTo>
                <a:lnTo>
                  <a:pt x="508000" y="476250"/>
                </a:lnTo>
                <a:lnTo>
                  <a:pt x="673100" y="342900"/>
                </a:lnTo>
                <a:lnTo>
                  <a:pt x="95250" y="342900"/>
                </a:lnTo>
                <a:lnTo>
                  <a:pt x="50800" y="285750"/>
                </a:lnTo>
                <a:lnTo>
                  <a:pt x="0" y="203200"/>
                </a:lnTo>
                <a:lnTo>
                  <a:pt x="31750" y="63500"/>
                </a:lnTo>
                <a:lnTo>
                  <a:pt x="1060450" y="0"/>
                </a:lnTo>
                <a:close/>
              </a:path>
            </a:pathLst>
          </a:custGeom>
        </p:spPr>
      </p:pic>
      <p:grpSp>
        <p:nvGrpSpPr>
          <p:cNvPr id="46" name="组合 45"/>
          <p:cNvGrpSpPr/>
          <p:nvPr/>
        </p:nvGrpSpPr>
        <p:grpSpPr>
          <a:xfrm flipH="1">
            <a:off x="11520450" y="2572140"/>
            <a:ext cx="1305002" cy="639369"/>
            <a:chOff x="9397995" y="1446049"/>
            <a:chExt cx="1305002" cy="63936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6" r="34530" b="44723"/>
            <a:stretch>
              <a:fillRect/>
            </a:stretch>
          </p:blipFill>
          <p:spPr>
            <a:xfrm flipH="1">
              <a:off x="9397995" y="1599403"/>
              <a:ext cx="1305002" cy="486015"/>
            </a:xfrm>
            <a:custGeom>
              <a:avLst/>
              <a:gdLst>
                <a:gd name="connsiteX0" fmla="*/ 1127052 w 3070152"/>
                <a:gd name="connsiteY0" fmla="*/ 0 h 1143399"/>
                <a:gd name="connsiteX1" fmla="*/ 1463602 w 3070152"/>
                <a:gd name="connsiteY1" fmla="*/ 387350 h 1143399"/>
                <a:gd name="connsiteX2" fmla="*/ 1635052 w 3070152"/>
                <a:gd name="connsiteY2" fmla="*/ 692150 h 1143399"/>
                <a:gd name="connsiteX3" fmla="*/ 2615933 w 3070152"/>
                <a:gd name="connsiteY3" fmla="*/ 769461 h 1143399"/>
                <a:gd name="connsiteX4" fmla="*/ 2644702 w 3070152"/>
                <a:gd name="connsiteY4" fmla="*/ 806450 h 1143399"/>
                <a:gd name="connsiteX5" fmla="*/ 2943575 w 3070152"/>
                <a:gd name="connsiteY5" fmla="*/ 806450 h 1143399"/>
                <a:gd name="connsiteX6" fmla="*/ 3070152 w 3070152"/>
                <a:gd name="connsiteY6" fmla="*/ 889000 h 1143399"/>
                <a:gd name="connsiteX7" fmla="*/ 2828852 w 3070152"/>
                <a:gd name="connsiteY7" fmla="*/ 1054100 h 1143399"/>
                <a:gd name="connsiteX8" fmla="*/ 2879652 w 3070152"/>
                <a:gd name="connsiteY8" fmla="*/ 1066800 h 1143399"/>
                <a:gd name="connsiteX9" fmla="*/ 1374702 w 3070152"/>
                <a:gd name="connsiteY9" fmla="*/ 1143000 h 1143399"/>
                <a:gd name="connsiteX10" fmla="*/ 1285802 w 3070152"/>
                <a:gd name="connsiteY10" fmla="*/ 1136650 h 1143399"/>
                <a:gd name="connsiteX11" fmla="*/ 1215952 w 3070152"/>
                <a:gd name="connsiteY11" fmla="*/ 1111250 h 1143399"/>
                <a:gd name="connsiteX12" fmla="*/ 98352 w 3070152"/>
                <a:gd name="connsiteY12" fmla="*/ 1041400 h 1143399"/>
                <a:gd name="connsiteX13" fmla="*/ 0 w 3070152"/>
                <a:gd name="connsiteY13" fmla="*/ 930220 h 1143399"/>
                <a:gd name="connsiteX14" fmla="*/ 0 w 3070152"/>
                <a:gd name="connsiteY14" fmla="*/ 228657 h 1143399"/>
                <a:gd name="connsiteX15" fmla="*/ 142802 w 3070152"/>
                <a:gd name="connsiteY15" fmla="*/ 95250 h 11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0152" h="1143399">
                  <a:moveTo>
                    <a:pt x="1127052" y="0"/>
                  </a:moveTo>
                  <a:lnTo>
                    <a:pt x="1463602" y="387350"/>
                  </a:lnTo>
                  <a:lnTo>
                    <a:pt x="1635052" y="692150"/>
                  </a:lnTo>
                  <a:lnTo>
                    <a:pt x="2615933" y="769461"/>
                  </a:lnTo>
                  <a:lnTo>
                    <a:pt x="2644702" y="806450"/>
                  </a:lnTo>
                  <a:lnTo>
                    <a:pt x="2943575" y="806450"/>
                  </a:lnTo>
                  <a:lnTo>
                    <a:pt x="3070152" y="889000"/>
                  </a:lnTo>
                  <a:lnTo>
                    <a:pt x="2828852" y="1054100"/>
                  </a:lnTo>
                  <a:lnTo>
                    <a:pt x="2879652" y="1066800"/>
                  </a:lnTo>
                  <a:lnTo>
                    <a:pt x="1374702" y="1143000"/>
                  </a:lnTo>
                  <a:cubicBezTo>
                    <a:pt x="1342260" y="1143000"/>
                    <a:pt x="1316857" y="1145784"/>
                    <a:pt x="1285802" y="1136650"/>
                  </a:cubicBezTo>
                  <a:cubicBezTo>
                    <a:pt x="1262034" y="1129659"/>
                    <a:pt x="1239235" y="1119717"/>
                    <a:pt x="1215952" y="1111250"/>
                  </a:cubicBezTo>
                  <a:lnTo>
                    <a:pt x="98352" y="1041400"/>
                  </a:lnTo>
                  <a:lnTo>
                    <a:pt x="0" y="930220"/>
                  </a:lnTo>
                  <a:lnTo>
                    <a:pt x="0" y="228657"/>
                  </a:lnTo>
                  <a:lnTo>
                    <a:pt x="142802" y="95250"/>
                  </a:lnTo>
                  <a:close/>
                </a:path>
              </a:pathLst>
            </a:custGeom>
          </p:spPr>
        </p:pic>
        <p:grpSp>
          <p:nvGrpSpPr>
            <p:cNvPr id="42" name="组合 41"/>
            <p:cNvGrpSpPr/>
            <p:nvPr/>
          </p:nvGrpSpPr>
          <p:grpSpPr>
            <a:xfrm>
              <a:off x="9985226" y="1446049"/>
              <a:ext cx="152260" cy="306708"/>
              <a:chOff x="5070326" y="1600905"/>
              <a:chExt cx="152260" cy="306708"/>
            </a:xfrm>
          </p:grpSpPr>
          <p:sp>
            <p:nvSpPr>
              <p:cNvPr id="34" name="椭圆 33"/>
              <p:cNvSpPr/>
              <p:nvPr/>
            </p:nvSpPr>
            <p:spPr>
              <a:xfrm flipH="1">
                <a:off x="5070326" y="1856573"/>
                <a:ext cx="51040" cy="5104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 flipH="1">
                <a:off x="5121366" y="1600905"/>
                <a:ext cx="101220" cy="101220"/>
              </a:xfrm>
              <a:prstGeom prst="ellipse">
                <a:avLst/>
              </a:prstGeom>
              <a:noFill/>
              <a:ln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3974342" y="2409685"/>
            <a:ext cx="1070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C3C3C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rPr>
              <a:t> </a:t>
            </a:r>
            <a:endParaRPr lang="zh-CN" altLang="en-US" sz="2000" dirty="0">
              <a:solidFill>
                <a:srgbClr val="3C3C3C"/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12010" y="5324475"/>
            <a:ext cx="4795520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禅心如水</a:t>
            </a:r>
            <a:r>
              <a:rPr lang="en-US" altLang="zh-CN" sz="200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波澜不惊</a:t>
            </a:r>
            <a:r>
              <a:rPr lang="en-US" altLang="zh-CN" sz="200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万物相映</a:t>
            </a:r>
            <a:r>
              <a:rPr lang="en-US" altLang="zh-CN" sz="200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自显清明</a:t>
            </a:r>
            <a:endParaRPr lang="zh-CN" altLang="en-US" sz="2000">
              <a:solidFill>
                <a:srgbClr val="3C3C3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water_31513"/>
          <p:cNvSpPr>
            <a:spLocks noChangeAspect="1"/>
          </p:cNvSpPr>
          <p:nvPr/>
        </p:nvSpPr>
        <p:spPr bwMode="auto">
          <a:xfrm>
            <a:off x="3974531" y="5940644"/>
            <a:ext cx="609685" cy="1481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97" h="1678">
                <a:moveTo>
                  <a:pt x="93" y="622"/>
                </a:moveTo>
                <a:lnTo>
                  <a:pt x="93" y="622"/>
                </a:lnTo>
                <a:cubicBezTo>
                  <a:pt x="93" y="620"/>
                  <a:pt x="93" y="618"/>
                  <a:pt x="93" y="616"/>
                </a:cubicBezTo>
                <a:cubicBezTo>
                  <a:pt x="96" y="569"/>
                  <a:pt x="137" y="534"/>
                  <a:pt x="184" y="536"/>
                </a:cubicBezTo>
                <a:lnTo>
                  <a:pt x="185" y="536"/>
                </a:lnTo>
                <a:lnTo>
                  <a:pt x="186" y="536"/>
                </a:lnTo>
                <a:cubicBezTo>
                  <a:pt x="210" y="538"/>
                  <a:pt x="675" y="562"/>
                  <a:pt x="895" y="357"/>
                </a:cubicBezTo>
                <a:cubicBezTo>
                  <a:pt x="971" y="286"/>
                  <a:pt x="1007" y="198"/>
                  <a:pt x="1007" y="86"/>
                </a:cubicBezTo>
                <a:cubicBezTo>
                  <a:pt x="1007" y="39"/>
                  <a:pt x="1046" y="0"/>
                  <a:pt x="1093" y="0"/>
                </a:cubicBezTo>
                <a:lnTo>
                  <a:pt x="1093" y="0"/>
                </a:lnTo>
                <a:cubicBezTo>
                  <a:pt x="1140" y="0"/>
                  <a:pt x="1179" y="39"/>
                  <a:pt x="1179" y="86"/>
                </a:cubicBezTo>
                <a:cubicBezTo>
                  <a:pt x="1179" y="198"/>
                  <a:pt x="1215" y="286"/>
                  <a:pt x="1291" y="357"/>
                </a:cubicBezTo>
                <a:cubicBezTo>
                  <a:pt x="1465" y="520"/>
                  <a:pt x="1793" y="538"/>
                  <a:pt x="1934" y="538"/>
                </a:cubicBezTo>
                <a:cubicBezTo>
                  <a:pt x="2092" y="534"/>
                  <a:pt x="2365" y="505"/>
                  <a:pt x="2520" y="361"/>
                </a:cubicBezTo>
                <a:cubicBezTo>
                  <a:pt x="2596" y="291"/>
                  <a:pt x="2633" y="200"/>
                  <a:pt x="2633" y="86"/>
                </a:cubicBezTo>
                <a:cubicBezTo>
                  <a:pt x="2633" y="39"/>
                  <a:pt x="2672" y="0"/>
                  <a:pt x="2719" y="0"/>
                </a:cubicBezTo>
                <a:cubicBezTo>
                  <a:pt x="2767" y="0"/>
                  <a:pt x="2805" y="39"/>
                  <a:pt x="2805" y="86"/>
                </a:cubicBezTo>
                <a:cubicBezTo>
                  <a:pt x="2805" y="198"/>
                  <a:pt x="2842" y="286"/>
                  <a:pt x="2917" y="357"/>
                </a:cubicBezTo>
                <a:cubicBezTo>
                  <a:pt x="3079" y="508"/>
                  <a:pt x="3374" y="535"/>
                  <a:pt x="3528" y="538"/>
                </a:cubicBezTo>
                <a:cubicBezTo>
                  <a:pt x="3688" y="533"/>
                  <a:pt x="3953" y="502"/>
                  <a:pt x="4105" y="361"/>
                </a:cubicBezTo>
                <a:cubicBezTo>
                  <a:pt x="4182" y="291"/>
                  <a:pt x="4219" y="200"/>
                  <a:pt x="4219" y="86"/>
                </a:cubicBezTo>
                <a:cubicBezTo>
                  <a:pt x="4219" y="39"/>
                  <a:pt x="4257" y="0"/>
                  <a:pt x="4305" y="0"/>
                </a:cubicBezTo>
                <a:cubicBezTo>
                  <a:pt x="4352" y="0"/>
                  <a:pt x="4390" y="39"/>
                  <a:pt x="4390" y="86"/>
                </a:cubicBezTo>
                <a:cubicBezTo>
                  <a:pt x="4390" y="198"/>
                  <a:pt x="4427" y="286"/>
                  <a:pt x="4502" y="357"/>
                </a:cubicBezTo>
                <a:cubicBezTo>
                  <a:pt x="4666" y="509"/>
                  <a:pt x="4964" y="535"/>
                  <a:pt x="5117" y="538"/>
                </a:cubicBezTo>
                <a:cubicBezTo>
                  <a:pt x="5276" y="533"/>
                  <a:pt x="5542" y="502"/>
                  <a:pt x="5695" y="361"/>
                </a:cubicBezTo>
                <a:cubicBezTo>
                  <a:pt x="5771" y="291"/>
                  <a:pt x="5808" y="200"/>
                  <a:pt x="5808" y="86"/>
                </a:cubicBezTo>
                <a:cubicBezTo>
                  <a:pt x="5808" y="39"/>
                  <a:pt x="5847" y="0"/>
                  <a:pt x="5894" y="0"/>
                </a:cubicBezTo>
                <a:cubicBezTo>
                  <a:pt x="5942" y="0"/>
                  <a:pt x="5980" y="39"/>
                  <a:pt x="5980" y="86"/>
                </a:cubicBezTo>
                <a:cubicBezTo>
                  <a:pt x="5980" y="198"/>
                  <a:pt x="6016" y="286"/>
                  <a:pt x="6092" y="357"/>
                </a:cubicBezTo>
                <a:cubicBezTo>
                  <a:pt x="6317" y="567"/>
                  <a:pt x="6798" y="537"/>
                  <a:pt x="6803" y="536"/>
                </a:cubicBezTo>
                <a:cubicBezTo>
                  <a:pt x="6850" y="534"/>
                  <a:pt x="6891" y="569"/>
                  <a:pt x="6894" y="616"/>
                </a:cubicBezTo>
                <a:cubicBezTo>
                  <a:pt x="6897" y="663"/>
                  <a:pt x="6862" y="704"/>
                  <a:pt x="6815" y="707"/>
                </a:cubicBezTo>
                <a:cubicBezTo>
                  <a:pt x="6792" y="709"/>
                  <a:pt x="6255" y="743"/>
                  <a:pt x="5975" y="482"/>
                </a:cubicBezTo>
                <a:cubicBezTo>
                  <a:pt x="5944" y="453"/>
                  <a:pt x="5917" y="422"/>
                  <a:pt x="5895" y="389"/>
                </a:cubicBezTo>
                <a:cubicBezTo>
                  <a:pt x="5831" y="487"/>
                  <a:pt x="5731" y="564"/>
                  <a:pt x="5598" y="619"/>
                </a:cubicBezTo>
                <a:cubicBezTo>
                  <a:pt x="5484" y="666"/>
                  <a:pt x="5360" y="689"/>
                  <a:pt x="5253" y="700"/>
                </a:cubicBezTo>
                <a:cubicBezTo>
                  <a:pt x="5244" y="704"/>
                  <a:pt x="5235" y="707"/>
                  <a:pt x="5225" y="707"/>
                </a:cubicBezTo>
                <a:cubicBezTo>
                  <a:pt x="5219" y="708"/>
                  <a:pt x="5178" y="710"/>
                  <a:pt x="5117" y="710"/>
                </a:cubicBezTo>
                <a:cubicBezTo>
                  <a:pt x="5098" y="710"/>
                  <a:pt x="5081" y="710"/>
                  <a:pt x="5066" y="710"/>
                </a:cubicBezTo>
                <a:cubicBezTo>
                  <a:pt x="5017" y="710"/>
                  <a:pt x="4974" y="710"/>
                  <a:pt x="4942" y="698"/>
                </a:cubicBezTo>
                <a:cubicBezTo>
                  <a:pt x="4763" y="678"/>
                  <a:pt x="4537" y="623"/>
                  <a:pt x="4386" y="482"/>
                </a:cubicBezTo>
                <a:cubicBezTo>
                  <a:pt x="4355" y="453"/>
                  <a:pt x="4328" y="422"/>
                  <a:pt x="4305" y="389"/>
                </a:cubicBezTo>
                <a:cubicBezTo>
                  <a:pt x="4241" y="487"/>
                  <a:pt x="4142" y="564"/>
                  <a:pt x="4009" y="619"/>
                </a:cubicBezTo>
                <a:cubicBezTo>
                  <a:pt x="3897" y="665"/>
                  <a:pt x="3774" y="688"/>
                  <a:pt x="3669" y="700"/>
                </a:cubicBezTo>
                <a:cubicBezTo>
                  <a:pt x="3660" y="704"/>
                  <a:pt x="3650" y="707"/>
                  <a:pt x="3640" y="707"/>
                </a:cubicBezTo>
                <a:cubicBezTo>
                  <a:pt x="3634" y="708"/>
                  <a:pt x="3592" y="710"/>
                  <a:pt x="3528" y="710"/>
                </a:cubicBezTo>
                <a:cubicBezTo>
                  <a:pt x="3510" y="710"/>
                  <a:pt x="3492" y="710"/>
                  <a:pt x="3477" y="710"/>
                </a:cubicBezTo>
                <a:cubicBezTo>
                  <a:pt x="3427" y="710"/>
                  <a:pt x="3383" y="710"/>
                  <a:pt x="3352" y="698"/>
                </a:cubicBezTo>
                <a:cubicBezTo>
                  <a:pt x="3173" y="677"/>
                  <a:pt x="2950" y="622"/>
                  <a:pt x="2800" y="482"/>
                </a:cubicBezTo>
                <a:cubicBezTo>
                  <a:pt x="2769" y="453"/>
                  <a:pt x="2742" y="422"/>
                  <a:pt x="2720" y="389"/>
                </a:cubicBezTo>
                <a:cubicBezTo>
                  <a:pt x="2656" y="487"/>
                  <a:pt x="2556" y="564"/>
                  <a:pt x="2423" y="619"/>
                </a:cubicBezTo>
                <a:cubicBezTo>
                  <a:pt x="2290" y="674"/>
                  <a:pt x="2144" y="696"/>
                  <a:pt x="2027" y="705"/>
                </a:cubicBezTo>
                <a:cubicBezTo>
                  <a:pt x="2023" y="706"/>
                  <a:pt x="2018" y="707"/>
                  <a:pt x="2013" y="707"/>
                </a:cubicBezTo>
                <a:cubicBezTo>
                  <a:pt x="2011" y="707"/>
                  <a:pt x="2003" y="708"/>
                  <a:pt x="1990" y="708"/>
                </a:cubicBezTo>
                <a:cubicBezTo>
                  <a:pt x="1969" y="710"/>
                  <a:pt x="1945" y="710"/>
                  <a:pt x="1920" y="710"/>
                </a:cubicBezTo>
                <a:cubicBezTo>
                  <a:pt x="1916" y="710"/>
                  <a:pt x="1911" y="710"/>
                  <a:pt x="1906" y="710"/>
                </a:cubicBezTo>
                <a:cubicBezTo>
                  <a:pt x="1901" y="710"/>
                  <a:pt x="1896" y="710"/>
                  <a:pt x="1891" y="710"/>
                </a:cubicBezTo>
                <a:cubicBezTo>
                  <a:pt x="1856" y="710"/>
                  <a:pt x="1824" y="710"/>
                  <a:pt x="1797" y="706"/>
                </a:cubicBezTo>
                <a:cubicBezTo>
                  <a:pt x="1679" y="698"/>
                  <a:pt x="1526" y="675"/>
                  <a:pt x="1388" y="619"/>
                </a:cubicBezTo>
                <a:cubicBezTo>
                  <a:pt x="1256" y="564"/>
                  <a:pt x="1157" y="487"/>
                  <a:pt x="1093" y="390"/>
                </a:cubicBezTo>
                <a:cubicBezTo>
                  <a:pt x="1029" y="487"/>
                  <a:pt x="929" y="564"/>
                  <a:pt x="797" y="619"/>
                </a:cubicBezTo>
                <a:cubicBezTo>
                  <a:pt x="603" y="698"/>
                  <a:pt x="380" y="710"/>
                  <a:pt x="265" y="710"/>
                </a:cubicBezTo>
                <a:cubicBezTo>
                  <a:pt x="240" y="710"/>
                  <a:pt x="216" y="710"/>
                  <a:pt x="195" y="708"/>
                </a:cubicBezTo>
                <a:cubicBezTo>
                  <a:pt x="182" y="708"/>
                  <a:pt x="174" y="707"/>
                  <a:pt x="172" y="707"/>
                </a:cubicBezTo>
                <a:cubicBezTo>
                  <a:pt x="157" y="706"/>
                  <a:pt x="144" y="702"/>
                  <a:pt x="133" y="694"/>
                </a:cubicBezTo>
                <a:cubicBezTo>
                  <a:pt x="112" y="684"/>
                  <a:pt x="98" y="667"/>
                  <a:pt x="94" y="639"/>
                </a:cubicBezTo>
                <a:cubicBezTo>
                  <a:pt x="93" y="634"/>
                  <a:pt x="93" y="630"/>
                  <a:pt x="93" y="626"/>
                </a:cubicBezTo>
                <a:cubicBezTo>
                  <a:pt x="93" y="625"/>
                  <a:pt x="93" y="624"/>
                  <a:pt x="93" y="622"/>
                </a:cubicBezTo>
                <a:close/>
                <a:moveTo>
                  <a:pt x="6710" y="1470"/>
                </a:moveTo>
                <a:cubicBezTo>
                  <a:pt x="6706" y="1471"/>
                  <a:pt x="6225" y="1501"/>
                  <a:pt x="5999" y="1291"/>
                </a:cubicBezTo>
                <a:cubicBezTo>
                  <a:pt x="5924" y="1221"/>
                  <a:pt x="5887" y="1132"/>
                  <a:pt x="5887" y="1020"/>
                </a:cubicBezTo>
                <a:cubicBezTo>
                  <a:pt x="5887" y="973"/>
                  <a:pt x="5849" y="934"/>
                  <a:pt x="5802" y="934"/>
                </a:cubicBezTo>
                <a:cubicBezTo>
                  <a:pt x="5755" y="934"/>
                  <a:pt x="5716" y="973"/>
                  <a:pt x="5716" y="1020"/>
                </a:cubicBezTo>
                <a:cubicBezTo>
                  <a:pt x="5716" y="1135"/>
                  <a:pt x="5679" y="1225"/>
                  <a:pt x="5602" y="1296"/>
                </a:cubicBezTo>
                <a:cubicBezTo>
                  <a:pt x="5450" y="1437"/>
                  <a:pt x="5184" y="1467"/>
                  <a:pt x="5024" y="1472"/>
                </a:cubicBezTo>
                <a:cubicBezTo>
                  <a:pt x="4871" y="1469"/>
                  <a:pt x="4573" y="1443"/>
                  <a:pt x="4410" y="1291"/>
                </a:cubicBezTo>
                <a:cubicBezTo>
                  <a:pt x="4335" y="1221"/>
                  <a:pt x="4298" y="1132"/>
                  <a:pt x="4298" y="1020"/>
                </a:cubicBezTo>
                <a:cubicBezTo>
                  <a:pt x="4298" y="973"/>
                  <a:pt x="4260" y="934"/>
                  <a:pt x="4212" y="934"/>
                </a:cubicBezTo>
                <a:cubicBezTo>
                  <a:pt x="4165" y="934"/>
                  <a:pt x="4127" y="973"/>
                  <a:pt x="4127" y="1020"/>
                </a:cubicBezTo>
                <a:cubicBezTo>
                  <a:pt x="4127" y="1134"/>
                  <a:pt x="4089" y="1225"/>
                  <a:pt x="4013" y="1296"/>
                </a:cubicBezTo>
                <a:cubicBezTo>
                  <a:pt x="3861" y="1436"/>
                  <a:pt x="3596" y="1467"/>
                  <a:pt x="3436" y="1472"/>
                </a:cubicBezTo>
                <a:cubicBezTo>
                  <a:pt x="3282" y="1469"/>
                  <a:pt x="2987" y="1442"/>
                  <a:pt x="2825" y="1291"/>
                </a:cubicBezTo>
                <a:cubicBezTo>
                  <a:pt x="2749" y="1220"/>
                  <a:pt x="2713" y="1132"/>
                  <a:pt x="2713" y="1020"/>
                </a:cubicBezTo>
                <a:cubicBezTo>
                  <a:pt x="2713" y="973"/>
                  <a:pt x="2674" y="934"/>
                  <a:pt x="2627" y="934"/>
                </a:cubicBezTo>
                <a:cubicBezTo>
                  <a:pt x="2580" y="934"/>
                  <a:pt x="2541" y="973"/>
                  <a:pt x="2541" y="1020"/>
                </a:cubicBezTo>
                <a:cubicBezTo>
                  <a:pt x="2541" y="1134"/>
                  <a:pt x="2504" y="1225"/>
                  <a:pt x="2427" y="1295"/>
                </a:cubicBezTo>
                <a:cubicBezTo>
                  <a:pt x="2273" y="1439"/>
                  <a:pt x="2000" y="1468"/>
                  <a:pt x="1842" y="1472"/>
                </a:cubicBezTo>
                <a:cubicBezTo>
                  <a:pt x="1701" y="1472"/>
                  <a:pt x="1373" y="1454"/>
                  <a:pt x="1198" y="1291"/>
                </a:cubicBezTo>
                <a:cubicBezTo>
                  <a:pt x="1123" y="1220"/>
                  <a:pt x="1086" y="1132"/>
                  <a:pt x="1086" y="1020"/>
                </a:cubicBezTo>
                <a:cubicBezTo>
                  <a:pt x="1086" y="972"/>
                  <a:pt x="1048" y="934"/>
                  <a:pt x="1001" y="934"/>
                </a:cubicBezTo>
                <a:lnTo>
                  <a:pt x="1001" y="934"/>
                </a:lnTo>
                <a:cubicBezTo>
                  <a:pt x="953" y="934"/>
                  <a:pt x="915" y="972"/>
                  <a:pt x="915" y="1020"/>
                </a:cubicBezTo>
                <a:cubicBezTo>
                  <a:pt x="915" y="1132"/>
                  <a:pt x="878" y="1220"/>
                  <a:pt x="803" y="1291"/>
                </a:cubicBezTo>
                <a:cubicBezTo>
                  <a:pt x="583" y="1496"/>
                  <a:pt x="117" y="1472"/>
                  <a:pt x="93" y="1470"/>
                </a:cubicBezTo>
                <a:cubicBezTo>
                  <a:pt x="93" y="1470"/>
                  <a:pt x="93" y="1470"/>
                  <a:pt x="93" y="1470"/>
                </a:cubicBezTo>
                <a:lnTo>
                  <a:pt x="92" y="1470"/>
                </a:lnTo>
                <a:cubicBezTo>
                  <a:pt x="45" y="1468"/>
                  <a:pt x="4" y="1503"/>
                  <a:pt x="0" y="1550"/>
                </a:cubicBezTo>
                <a:cubicBezTo>
                  <a:pt x="0" y="1552"/>
                  <a:pt x="1" y="1554"/>
                  <a:pt x="1" y="1556"/>
                </a:cubicBezTo>
                <a:lnTo>
                  <a:pt x="0" y="1556"/>
                </a:lnTo>
                <a:cubicBezTo>
                  <a:pt x="0" y="1557"/>
                  <a:pt x="0" y="1559"/>
                  <a:pt x="0" y="1560"/>
                </a:cubicBezTo>
                <a:cubicBezTo>
                  <a:pt x="1" y="1564"/>
                  <a:pt x="1" y="1568"/>
                  <a:pt x="2" y="1573"/>
                </a:cubicBezTo>
                <a:cubicBezTo>
                  <a:pt x="6" y="1601"/>
                  <a:pt x="20" y="1618"/>
                  <a:pt x="41" y="1628"/>
                </a:cubicBezTo>
                <a:cubicBezTo>
                  <a:pt x="52" y="1635"/>
                  <a:pt x="65" y="1640"/>
                  <a:pt x="80" y="1641"/>
                </a:cubicBezTo>
                <a:cubicBezTo>
                  <a:pt x="82" y="1642"/>
                  <a:pt x="90" y="1642"/>
                  <a:pt x="103" y="1643"/>
                </a:cubicBezTo>
                <a:cubicBezTo>
                  <a:pt x="124" y="1644"/>
                  <a:pt x="148" y="1644"/>
                  <a:pt x="173" y="1644"/>
                </a:cubicBezTo>
                <a:cubicBezTo>
                  <a:pt x="288" y="1644"/>
                  <a:pt x="511" y="1632"/>
                  <a:pt x="705" y="1553"/>
                </a:cubicBezTo>
                <a:cubicBezTo>
                  <a:pt x="837" y="1499"/>
                  <a:pt x="936" y="1421"/>
                  <a:pt x="1000" y="1324"/>
                </a:cubicBezTo>
                <a:cubicBezTo>
                  <a:pt x="1064" y="1421"/>
                  <a:pt x="1164" y="1499"/>
                  <a:pt x="1296" y="1553"/>
                </a:cubicBezTo>
                <a:cubicBezTo>
                  <a:pt x="1434" y="1609"/>
                  <a:pt x="1587" y="1632"/>
                  <a:pt x="1705" y="1640"/>
                </a:cubicBezTo>
                <a:cubicBezTo>
                  <a:pt x="1732" y="1644"/>
                  <a:pt x="1764" y="1644"/>
                  <a:pt x="1799" y="1644"/>
                </a:cubicBezTo>
                <a:lnTo>
                  <a:pt x="1814" y="1644"/>
                </a:lnTo>
                <a:lnTo>
                  <a:pt x="1828" y="1644"/>
                </a:lnTo>
                <a:cubicBezTo>
                  <a:pt x="1853" y="1644"/>
                  <a:pt x="1877" y="1644"/>
                  <a:pt x="1898" y="1643"/>
                </a:cubicBezTo>
                <a:cubicBezTo>
                  <a:pt x="1911" y="1642"/>
                  <a:pt x="1919" y="1642"/>
                  <a:pt x="1921" y="1641"/>
                </a:cubicBezTo>
                <a:cubicBezTo>
                  <a:pt x="1926" y="1641"/>
                  <a:pt x="1931" y="1640"/>
                  <a:pt x="1935" y="1639"/>
                </a:cubicBezTo>
                <a:cubicBezTo>
                  <a:pt x="2051" y="1630"/>
                  <a:pt x="2198" y="1607"/>
                  <a:pt x="2331" y="1553"/>
                </a:cubicBezTo>
                <a:cubicBezTo>
                  <a:pt x="2464" y="1498"/>
                  <a:pt x="2564" y="1421"/>
                  <a:pt x="2628" y="1323"/>
                </a:cubicBezTo>
                <a:cubicBezTo>
                  <a:pt x="2650" y="1356"/>
                  <a:pt x="2677" y="1387"/>
                  <a:pt x="2708" y="1416"/>
                </a:cubicBezTo>
                <a:cubicBezTo>
                  <a:pt x="2858" y="1556"/>
                  <a:pt x="3081" y="1611"/>
                  <a:pt x="3260" y="1632"/>
                </a:cubicBezTo>
                <a:cubicBezTo>
                  <a:pt x="3291" y="1644"/>
                  <a:pt x="3335" y="1644"/>
                  <a:pt x="3385" y="1644"/>
                </a:cubicBezTo>
                <a:cubicBezTo>
                  <a:pt x="3400" y="1644"/>
                  <a:pt x="3417" y="1644"/>
                  <a:pt x="3436" y="1643"/>
                </a:cubicBezTo>
                <a:cubicBezTo>
                  <a:pt x="3500" y="1644"/>
                  <a:pt x="3542" y="1642"/>
                  <a:pt x="3548" y="1641"/>
                </a:cubicBezTo>
                <a:cubicBezTo>
                  <a:pt x="3558" y="1641"/>
                  <a:pt x="3568" y="1638"/>
                  <a:pt x="3577" y="1634"/>
                </a:cubicBezTo>
                <a:cubicBezTo>
                  <a:pt x="3682" y="1622"/>
                  <a:pt x="3804" y="1599"/>
                  <a:pt x="3917" y="1553"/>
                </a:cubicBezTo>
                <a:cubicBezTo>
                  <a:pt x="4050" y="1498"/>
                  <a:pt x="4149" y="1421"/>
                  <a:pt x="4213" y="1323"/>
                </a:cubicBezTo>
                <a:cubicBezTo>
                  <a:pt x="4236" y="1356"/>
                  <a:pt x="4262" y="1387"/>
                  <a:pt x="4293" y="1416"/>
                </a:cubicBezTo>
                <a:cubicBezTo>
                  <a:pt x="4445" y="1557"/>
                  <a:pt x="4671" y="1612"/>
                  <a:pt x="4850" y="1632"/>
                </a:cubicBezTo>
                <a:cubicBezTo>
                  <a:pt x="4882" y="1644"/>
                  <a:pt x="4925" y="1644"/>
                  <a:pt x="4974" y="1644"/>
                </a:cubicBezTo>
                <a:cubicBezTo>
                  <a:pt x="4989" y="1644"/>
                  <a:pt x="5006" y="1644"/>
                  <a:pt x="5024" y="1643"/>
                </a:cubicBezTo>
                <a:cubicBezTo>
                  <a:pt x="5086" y="1644"/>
                  <a:pt x="5127" y="1642"/>
                  <a:pt x="5133" y="1641"/>
                </a:cubicBezTo>
                <a:cubicBezTo>
                  <a:pt x="5143" y="1641"/>
                  <a:pt x="5152" y="1638"/>
                  <a:pt x="5161" y="1634"/>
                </a:cubicBezTo>
                <a:cubicBezTo>
                  <a:pt x="5267" y="1623"/>
                  <a:pt x="5392" y="1600"/>
                  <a:pt x="5506" y="1553"/>
                </a:cubicBezTo>
                <a:cubicBezTo>
                  <a:pt x="5639" y="1498"/>
                  <a:pt x="5739" y="1421"/>
                  <a:pt x="5803" y="1323"/>
                </a:cubicBezTo>
                <a:cubicBezTo>
                  <a:pt x="5825" y="1356"/>
                  <a:pt x="5852" y="1387"/>
                  <a:pt x="5883" y="1416"/>
                </a:cubicBezTo>
                <a:cubicBezTo>
                  <a:pt x="6163" y="1678"/>
                  <a:pt x="6700" y="1643"/>
                  <a:pt x="6723" y="1641"/>
                </a:cubicBezTo>
                <a:cubicBezTo>
                  <a:pt x="6770" y="1638"/>
                  <a:pt x="6805" y="1597"/>
                  <a:pt x="6802" y="1550"/>
                </a:cubicBezTo>
                <a:cubicBezTo>
                  <a:pt x="6799" y="1503"/>
                  <a:pt x="6758" y="1468"/>
                  <a:pt x="6710" y="1470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</p:sp>
      <p:grpSp>
        <p:nvGrpSpPr>
          <p:cNvPr id="43" name="组合 42"/>
          <p:cNvGrpSpPr/>
          <p:nvPr/>
        </p:nvGrpSpPr>
        <p:grpSpPr>
          <a:xfrm flipH="1">
            <a:off x="3128303" y="2561701"/>
            <a:ext cx="215765" cy="434631"/>
            <a:chOff x="5070326" y="1600905"/>
            <a:chExt cx="152260" cy="306708"/>
          </a:xfrm>
        </p:grpSpPr>
        <p:sp>
          <p:nvSpPr>
            <p:cNvPr id="44" name="椭圆 43"/>
            <p:cNvSpPr/>
            <p:nvPr/>
          </p:nvSpPr>
          <p:spPr>
            <a:xfrm flipH="1">
              <a:off x="5070326" y="1856573"/>
              <a:ext cx="51040" cy="51040"/>
            </a:xfrm>
            <a:prstGeom prst="ellips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 flipH="1">
              <a:off x="5121366" y="1600905"/>
              <a:ext cx="101220" cy="101220"/>
            </a:xfrm>
            <a:prstGeom prst="ellipse">
              <a:avLst/>
            </a:prstGeom>
            <a:noFill/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37639" y="931253"/>
            <a:ext cx="1347762" cy="704887"/>
            <a:chOff x="6386538" y="3378469"/>
            <a:chExt cx="1376363" cy="719845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03" t="16359" b="63703"/>
            <a:stretch>
              <a:fillRect/>
            </a:stretch>
          </p:blipFill>
          <p:spPr>
            <a:xfrm>
              <a:off x="7194867" y="3378469"/>
              <a:ext cx="568034" cy="366762"/>
            </a:xfrm>
            <a:custGeom>
              <a:avLst/>
              <a:gdLst>
                <a:gd name="connsiteX0" fmla="*/ 0 w 806451"/>
                <a:gd name="connsiteY0" fmla="*/ 0 h 520700"/>
                <a:gd name="connsiteX1" fmla="*/ 806451 w 806451"/>
                <a:gd name="connsiteY1" fmla="*/ 0 h 520700"/>
                <a:gd name="connsiteX2" fmla="*/ 806451 w 806451"/>
                <a:gd name="connsiteY2" fmla="*/ 520700 h 520700"/>
                <a:gd name="connsiteX3" fmla="*/ 0 w 806451"/>
                <a:gd name="connsiteY3" fmla="*/ 520700 h 520700"/>
                <a:gd name="connsiteX4" fmla="*/ 0 w 806451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51" h="520700">
                  <a:moveTo>
                    <a:pt x="0" y="0"/>
                  </a:moveTo>
                  <a:lnTo>
                    <a:pt x="806451" y="0"/>
                  </a:lnTo>
                  <a:lnTo>
                    <a:pt x="806451" y="520700"/>
                  </a:lnTo>
                  <a:lnTo>
                    <a:pt x="0" y="5207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6" t="29246" r="7989" b="43036"/>
            <a:stretch>
              <a:fillRect/>
            </a:stretch>
          </p:blipFill>
          <p:spPr>
            <a:xfrm>
              <a:off x="6386538" y="3674520"/>
              <a:ext cx="1033463" cy="423794"/>
            </a:xfrm>
            <a:custGeom>
              <a:avLst/>
              <a:gdLst>
                <a:gd name="connsiteX0" fmla="*/ 1060450 w 1765300"/>
                <a:gd name="connsiteY0" fmla="*/ 0 h 723900"/>
                <a:gd name="connsiteX1" fmla="*/ 1193800 w 1765300"/>
                <a:gd name="connsiteY1" fmla="*/ 95250 h 723900"/>
                <a:gd name="connsiteX2" fmla="*/ 1181100 w 1765300"/>
                <a:gd name="connsiteY2" fmla="*/ 292100 h 723900"/>
                <a:gd name="connsiteX3" fmla="*/ 1346200 w 1765300"/>
                <a:gd name="connsiteY3" fmla="*/ 273050 h 723900"/>
                <a:gd name="connsiteX4" fmla="*/ 1765300 w 1765300"/>
                <a:gd name="connsiteY4" fmla="*/ 609600 h 723900"/>
                <a:gd name="connsiteX5" fmla="*/ 1460500 w 1765300"/>
                <a:gd name="connsiteY5" fmla="*/ 723900 h 723900"/>
                <a:gd name="connsiteX6" fmla="*/ 400050 w 1765300"/>
                <a:gd name="connsiteY6" fmla="*/ 615950 h 723900"/>
                <a:gd name="connsiteX7" fmla="*/ 508000 w 1765300"/>
                <a:gd name="connsiteY7" fmla="*/ 476250 h 723900"/>
                <a:gd name="connsiteX8" fmla="*/ 673100 w 1765300"/>
                <a:gd name="connsiteY8" fmla="*/ 342900 h 723900"/>
                <a:gd name="connsiteX9" fmla="*/ 95250 w 1765300"/>
                <a:gd name="connsiteY9" fmla="*/ 342900 h 723900"/>
                <a:gd name="connsiteX10" fmla="*/ 50800 w 1765300"/>
                <a:gd name="connsiteY10" fmla="*/ 285750 h 723900"/>
                <a:gd name="connsiteX11" fmla="*/ 0 w 1765300"/>
                <a:gd name="connsiteY11" fmla="*/ 203200 h 723900"/>
                <a:gd name="connsiteX12" fmla="*/ 31750 w 1765300"/>
                <a:gd name="connsiteY12" fmla="*/ 63500 h 723900"/>
                <a:gd name="connsiteX13" fmla="*/ 1060450 w 1765300"/>
                <a:gd name="connsiteY13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5300" h="723900">
                  <a:moveTo>
                    <a:pt x="1060450" y="0"/>
                  </a:moveTo>
                  <a:lnTo>
                    <a:pt x="1193800" y="95250"/>
                  </a:lnTo>
                  <a:lnTo>
                    <a:pt x="1181100" y="292100"/>
                  </a:lnTo>
                  <a:lnTo>
                    <a:pt x="1346200" y="273050"/>
                  </a:lnTo>
                  <a:lnTo>
                    <a:pt x="1765300" y="609600"/>
                  </a:lnTo>
                  <a:lnTo>
                    <a:pt x="1460500" y="723900"/>
                  </a:lnTo>
                  <a:lnTo>
                    <a:pt x="400050" y="615950"/>
                  </a:lnTo>
                  <a:lnTo>
                    <a:pt x="508000" y="476250"/>
                  </a:lnTo>
                  <a:lnTo>
                    <a:pt x="673100" y="342900"/>
                  </a:lnTo>
                  <a:lnTo>
                    <a:pt x="95250" y="342900"/>
                  </a:lnTo>
                  <a:lnTo>
                    <a:pt x="50800" y="285750"/>
                  </a:lnTo>
                  <a:lnTo>
                    <a:pt x="0" y="203200"/>
                  </a:lnTo>
                  <a:lnTo>
                    <a:pt x="31750" y="63500"/>
                  </a:lnTo>
                  <a:lnTo>
                    <a:pt x="106045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3980" y="-565785"/>
            <a:ext cx="12266930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1" y="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2316" y="2207008"/>
            <a:ext cx="10364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壹</a:t>
            </a:r>
            <a:endParaRPr lang="zh-CN" altLang="en-US" sz="6000" dirty="0">
              <a:solidFill>
                <a:srgbClr val="3C3C3C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7615" y="3672205"/>
            <a:ext cx="686435" cy="247205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lang="zh-CN" altLang="en-US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身</a:t>
            </a:r>
            <a:r>
              <a:rPr lang="en-US" altLang="zh-CN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份</a:t>
            </a:r>
            <a:endParaRPr lang="zh-CN" altLang="en-US" sz="3600" dirty="0">
              <a:solidFill>
                <a:srgbClr val="3C3C3C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9654" y="2222860"/>
            <a:ext cx="10364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贰</a:t>
            </a:r>
            <a:endParaRPr lang="zh-CN" altLang="en-US" sz="60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52027" y="3669076"/>
            <a:ext cx="736600" cy="2472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初</a:t>
            </a:r>
            <a:r>
              <a:rPr lang="en-US" altLang="zh-CN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心</a:t>
            </a:r>
            <a:endParaRPr lang="zh-CN" altLang="en-US" sz="3600" dirty="0">
              <a:solidFill>
                <a:srgbClr val="3C3C3C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96992" y="2238712"/>
            <a:ext cx="10364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叁</a:t>
            </a:r>
            <a:endParaRPr lang="zh-CN" altLang="en-US" sz="6000" dirty="0">
              <a:solidFill>
                <a:srgbClr val="3C3C3C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28465" y="3469005"/>
            <a:ext cx="736600" cy="2041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  </a:t>
            </a:r>
            <a:r>
              <a:rPr lang="zh-CN" altLang="en-US" sz="3600" b="1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行</a:t>
            </a:r>
            <a:r>
              <a:rPr lang="en-US" altLang="zh-CN" sz="3600" b="1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   </a:t>
            </a:r>
            <a:r>
              <a:rPr lang="zh-CN" altLang="en-US" sz="3600" b="1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动</a:t>
            </a:r>
            <a:endParaRPr lang="zh-CN" altLang="en-US" sz="3600" b="1" dirty="0">
              <a:solidFill>
                <a:srgbClr val="3C3C3C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14330" y="2254564"/>
            <a:ext cx="103646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肆</a:t>
            </a:r>
            <a:endParaRPr lang="zh-CN" altLang="en-US" sz="60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05448" y="3672205"/>
            <a:ext cx="736600" cy="2472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总</a:t>
            </a:r>
            <a:r>
              <a:rPr lang="en-US" altLang="zh-CN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结</a:t>
            </a:r>
            <a:endParaRPr lang="zh-CN" altLang="en-US" sz="3600" dirty="0">
              <a:solidFill>
                <a:srgbClr val="3C3C3C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24050" y="650240"/>
            <a:ext cx="44951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目</a:t>
            </a:r>
            <a:r>
              <a:rPr lang="en-US" altLang="zh-CN" sz="660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</a:t>
            </a:r>
            <a:r>
              <a:rPr lang="zh-CN" altLang="en-US" sz="660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录</a:t>
            </a:r>
            <a:endParaRPr lang="zh-CN" altLang="en-US" sz="66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>
            <a:off x="216964" y="535042"/>
            <a:ext cx="2073047" cy="1015663"/>
            <a:chOff x="9397995" y="1446049"/>
            <a:chExt cx="1305002" cy="639369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6" r="34530" b="44723"/>
            <a:stretch>
              <a:fillRect/>
            </a:stretch>
          </p:blipFill>
          <p:spPr>
            <a:xfrm flipH="1">
              <a:off x="9397995" y="1599403"/>
              <a:ext cx="1305002" cy="486015"/>
            </a:xfrm>
            <a:custGeom>
              <a:avLst/>
              <a:gdLst>
                <a:gd name="connsiteX0" fmla="*/ 1127052 w 3070152"/>
                <a:gd name="connsiteY0" fmla="*/ 0 h 1143399"/>
                <a:gd name="connsiteX1" fmla="*/ 1463602 w 3070152"/>
                <a:gd name="connsiteY1" fmla="*/ 387350 h 1143399"/>
                <a:gd name="connsiteX2" fmla="*/ 1635052 w 3070152"/>
                <a:gd name="connsiteY2" fmla="*/ 692150 h 1143399"/>
                <a:gd name="connsiteX3" fmla="*/ 2615933 w 3070152"/>
                <a:gd name="connsiteY3" fmla="*/ 769461 h 1143399"/>
                <a:gd name="connsiteX4" fmla="*/ 2644702 w 3070152"/>
                <a:gd name="connsiteY4" fmla="*/ 806450 h 1143399"/>
                <a:gd name="connsiteX5" fmla="*/ 2943575 w 3070152"/>
                <a:gd name="connsiteY5" fmla="*/ 806450 h 1143399"/>
                <a:gd name="connsiteX6" fmla="*/ 3070152 w 3070152"/>
                <a:gd name="connsiteY6" fmla="*/ 889000 h 1143399"/>
                <a:gd name="connsiteX7" fmla="*/ 2828852 w 3070152"/>
                <a:gd name="connsiteY7" fmla="*/ 1054100 h 1143399"/>
                <a:gd name="connsiteX8" fmla="*/ 2879652 w 3070152"/>
                <a:gd name="connsiteY8" fmla="*/ 1066800 h 1143399"/>
                <a:gd name="connsiteX9" fmla="*/ 1374702 w 3070152"/>
                <a:gd name="connsiteY9" fmla="*/ 1143000 h 1143399"/>
                <a:gd name="connsiteX10" fmla="*/ 1285802 w 3070152"/>
                <a:gd name="connsiteY10" fmla="*/ 1136650 h 1143399"/>
                <a:gd name="connsiteX11" fmla="*/ 1215952 w 3070152"/>
                <a:gd name="connsiteY11" fmla="*/ 1111250 h 1143399"/>
                <a:gd name="connsiteX12" fmla="*/ 98352 w 3070152"/>
                <a:gd name="connsiteY12" fmla="*/ 1041400 h 1143399"/>
                <a:gd name="connsiteX13" fmla="*/ 0 w 3070152"/>
                <a:gd name="connsiteY13" fmla="*/ 930220 h 1143399"/>
                <a:gd name="connsiteX14" fmla="*/ 0 w 3070152"/>
                <a:gd name="connsiteY14" fmla="*/ 228657 h 1143399"/>
                <a:gd name="connsiteX15" fmla="*/ 142802 w 3070152"/>
                <a:gd name="connsiteY15" fmla="*/ 95250 h 11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70152" h="1143399">
                  <a:moveTo>
                    <a:pt x="1127052" y="0"/>
                  </a:moveTo>
                  <a:lnTo>
                    <a:pt x="1463602" y="387350"/>
                  </a:lnTo>
                  <a:lnTo>
                    <a:pt x="1635052" y="692150"/>
                  </a:lnTo>
                  <a:lnTo>
                    <a:pt x="2615933" y="769461"/>
                  </a:lnTo>
                  <a:lnTo>
                    <a:pt x="2644702" y="806450"/>
                  </a:lnTo>
                  <a:lnTo>
                    <a:pt x="2943575" y="806450"/>
                  </a:lnTo>
                  <a:lnTo>
                    <a:pt x="3070152" y="889000"/>
                  </a:lnTo>
                  <a:lnTo>
                    <a:pt x="2828852" y="1054100"/>
                  </a:lnTo>
                  <a:lnTo>
                    <a:pt x="2879652" y="1066800"/>
                  </a:lnTo>
                  <a:lnTo>
                    <a:pt x="1374702" y="1143000"/>
                  </a:lnTo>
                  <a:cubicBezTo>
                    <a:pt x="1342260" y="1143000"/>
                    <a:pt x="1316857" y="1145784"/>
                    <a:pt x="1285802" y="1136650"/>
                  </a:cubicBezTo>
                  <a:cubicBezTo>
                    <a:pt x="1262034" y="1129659"/>
                    <a:pt x="1239235" y="1119717"/>
                    <a:pt x="1215952" y="1111250"/>
                  </a:cubicBezTo>
                  <a:lnTo>
                    <a:pt x="98352" y="1041400"/>
                  </a:lnTo>
                  <a:lnTo>
                    <a:pt x="0" y="930220"/>
                  </a:lnTo>
                  <a:lnTo>
                    <a:pt x="0" y="228657"/>
                  </a:lnTo>
                  <a:lnTo>
                    <a:pt x="142802" y="95250"/>
                  </a:lnTo>
                  <a:close/>
                </a:path>
              </a:pathLst>
            </a:custGeom>
          </p:spPr>
        </p:pic>
        <p:grpSp>
          <p:nvGrpSpPr>
            <p:cNvPr id="21" name="组合 20"/>
            <p:cNvGrpSpPr/>
            <p:nvPr/>
          </p:nvGrpSpPr>
          <p:grpSpPr>
            <a:xfrm>
              <a:off x="9985226" y="1446049"/>
              <a:ext cx="152260" cy="306708"/>
              <a:chOff x="5070326" y="1600905"/>
              <a:chExt cx="152260" cy="306708"/>
            </a:xfrm>
          </p:grpSpPr>
          <p:sp>
            <p:nvSpPr>
              <p:cNvPr id="22" name="椭圆 21"/>
              <p:cNvSpPr/>
              <p:nvPr/>
            </p:nvSpPr>
            <p:spPr>
              <a:xfrm flipH="1">
                <a:off x="5070326" y="1856573"/>
                <a:ext cx="51040" cy="51040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 flipH="1">
                <a:off x="5121366" y="1600905"/>
                <a:ext cx="101220" cy="101220"/>
              </a:xfrm>
              <a:prstGeom prst="ellipse">
                <a:avLst/>
              </a:prstGeom>
              <a:noFill/>
              <a:ln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water_31513"/>
          <p:cNvSpPr>
            <a:spLocks noChangeAspect="1"/>
          </p:cNvSpPr>
          <p:nvPr/>
        </p:nvSpPr>
        <p:spPr bwMode="auto">
          <a:xfrm>
            <a:off x="5827718" y="6144230"/>
            <a:ext cx="609685" cy="1481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97" h="1678">
                <a:moveTo>
                  <a:pt x="93" y="622"/>
                </a:moveTo>
                <a:lnTo>
                  <a:pt x="93" y="622"/>
                </a:lnTo>
                <a:cubicBezTo>
                  <a:pt x="93" y="620"/>
                  <a:pt x="93" y="618"/>
                  <a:pt x="93" y="616"/>
                </a:cubicBezTo>
                <a:cubicBezTo>
                  <a:pt x="96" y="569"/>
                  <a:pt x="137" y="534"/>
                  <a:pt x="184" y="536"/>
                </a:cubicBezTo>
                <a:lnTo>
                  <a:pt x="185" y="536"/>
                </a:lnTo>
                <a:lnTo>
                  <a:pt x="186" y="536"/>
                </a:lnTo>
                <a:cubicBezTo>
                  <a:pt x="210" y="538"/>
                  <a:pt x="675" y="562"/>
                  <a:pt x="895" y="357"/>
                </a:cubicBezTo>
                <a:cubicBezTo>
                  <a:pt x="971" y="286"/>
                  <a:pt x="1007" y="198"/>
                  <a:pt x="1007" y="86"/>
                </a:cubicBezTo>
                <a:cubicBezTo>
                  <a:pt x="1007" y="39"/>
                  <a:pt x="1046" y="0"/>
                  <a:pt x="1093" y="0"/>
                </a:cubicBezTo>
                <a:lnTo>
                  <a:pt x="1093" y="0"/>
                </a:lnTo>
                <a:cubicBezTo>
                  <a:pt x="1140" y="0"/>
                  <a:pt x="1179" y="39"/>
                  <a:pt x="1179" y="86"/>
                </a:cubicBezTo>
                <a:cubicBezTo>
                  <a:pt x="1179" y="198"/>
                  <a:pt x="1215" y="286"/>
                  <a:pt x="1291" y="357"/>
                </a:cubicBezTo>
                <a:cubicBezTo>
                  <a:pt x="1465" y="520"/>
                  <a:pt x="1793" y="538"/>
                  <a:pt x="1934" y="538"/>
                </a:cubicBezTo>
                <a:cubicBezTo>
                  <a:pt x="2092" y="534"/>
                  <a:pt x="2365" y="505"/>
                  <a:pt x="2520" y="361"/>
                </a:cubicBezTo>
                <a:cubicBezTo>
                  <a:pt x="2596" y="291"/>
                  <a:pt x="2633" y="200"/>
                  <a:pt x="2633" y="86"/>
                </a:cubicBezTo>
                <a:cubicBezTo>
                  <a:pt x="2633" y="39"/>
                  <a:pt x="2672" y="0"/>
                  <a:pt x="2719" y="0"/>
                </a:cubicBezTo>
                <a:cubicBezTo>
                  <a:pt x="2767" y="0"/>
                  <a:pt x="2805" y="39"/>
                  <a:pt x="2805" y="86"/>
                </a:cubicBezTo>
                <a:cubicBezTo>
                  <a:pt x="2805" y="198"/>
                  <a:pt x="2842" y="286"/>
                  <a:pt x="2917" y="357"/>
                </a:cubicBezTo>
                <a:cubicBezTo>
                  <a:pt x="3079" y="508"/>
                  <a:pt x="3374" y="535"/>
                  <a:pt x="3528" y="538"/>
                </a:cubicBezTo>
                <a:cubicBezTo>
                  <a:pt x="3688" y="533"/>
                  <a:pt x="3953" y="502"/>
                  <a:pt x="4105" y="361"/>
                </a:cubicBezTo>
                <a:cubicBezTo>
                  <a:pt x="4182" y="291"/>
                  <a:pt x="4219" y="200"/>
                  <a:pt x="4219" y="86"/>
                </a:cubicBezTo>
                <a:cubicBezTo>
                  <a:pt x="4219" y="39"/>
                  <a:pt x="4257" y="0"/>
                  <a:pt x="4305" y="0"/>
                </a:cubicBezTo>
                <a:cubicBezTo>
                  <a:pt x="4352" y="0"/>
                  <a:pt x="4390" y="39"/>
                  <a:pt x="4390" y="86"/>
                </a:cubicBezTo>
                <a:cubicBezTo>
                  <a:pt x="4390" y="198"/>
                  <a:pt x="4427" y="286"/>
                  <a:pt x="4502" y="357"/>
                </a:cubicBezTo>
                <a:cubicBezTo>
                  <a:pt x="4666" y="509"/>
                  <a:pt x="4964" y="535"/>
                  <a:pt x="5117" y="538"/>
                </a:cubicBezTo>
                <a:cubicBezTo>
                  <a:pt x="5276" y="533"/>
                  <a:pt x="5542" y="502"/>
                  <a:pt x="5695" y="361"/>
                </a:cubicBezTo>
                <a:cubicBezTo>
                  <a:pt x="5771" y="291"/>
                  <a:pt x="5808" y="200"/>
                  <a:pt x="5808" y="86"/>
                </a:cubicBezTo>
                <a:cubicBezTo>
                  <a:pt x="5808" y="39"/>
                  <a:pt x="5847" y="0"/>
                  <a:pt x="5894" y="0"/>
                </a:cubicBezTo>
                <a:cubicBezTo>
                  <a:pt x="5942" y="0"/>
                  <a:pt x="5980" y="39"/>
                  <a:pt x="5980" y="86"/>
                </a:cubicBezTo>
                <a:cubicBezTo>
                  <a:pt x="5980" y="198"/>
                  <a:pt x="6016" y="286"/>
                  <a:pt x="6092" y="357"/>
                </a:cubicBezTo>
                <a:cubicBezTo>
                  <a:pt x="6317" y="567"/>
                  <a:pt x="6798" y="537"/>
                  <a:pt x="6803" y="536"/>
                </a:cubicBezTo>
                <a:cubicBezTo>
                  <a:pt x="6850" y="534"/>
                  <a:pt x="6891" y="569"/>
                  <a:pt x="6894" y="616"/>
                </a:cubicBezTo>
                <a:cubicBezTo>
                  <a:pt x="6897" y="663"/>
                  <a:pt x="6862" y="704"/>
                  <a:pt x="6815" y="707"/>
                </a:cubicBezTo>
                <a:cubicBezTo>
                  <a:pt x="6792" y="709"/>
                  <a:pt x="6255" y="743"/>
                  <a:pt x="5975" y="482"/>
                </a:cubicBezTo>
                <a:cubicBezTo>
                  <a:pt x="5944" y="453"/>
                  <a:pt x="5917" y="422"/>
                  <a:pt x="5895" y="389"/>
                </a:cubicBezTo>
                <a:cubicBezTo>
                  <a:pt x="5831" y="487"/>
                  <a:pt x="5731" y="564"/>
                  <a:pt x="5598" y="619"/>
                </a:cubicBezTo>
                <a:cubicBezTo>
                  <a:pt x="5484" y="666"/>
                  <a:pt x="5360" y="689"/>
                  <a:pt x="5253" y="700"/>
                </a:cubicBezTo>
                <a:cubicBezTo>
                  <a:pt x="5244" y="704"/>
                  <a:pt x="5235" y="707"/>
                  <a:pt x="5225" y="707"/>
                </a:cubicBezTo>
                <a:cubicBezTo>
                  <a:pt x="5219" y="708"/>
                  <a:pt x="5178" y="710"/>
                  <a:pt x="5117" y="710"/>
                </a:cubicBezTo>
                <a:cubicBezTo>
                  <a:pt x="5098" y="710"/>
                  <a:pt x="5081" y="710"/>
                  <a:pt x="5066" y="710"/>
                </a:cubicBezTo>
                <a:cubicBezTo>
                  <a:pt x="5017" y="710"/>
                  <a:pt x="4974" y="710"/>
                  <a:pt x="4942" y="698"/>
                </a:cubicBezTo>
                <a:cubicBezTo>
                  <a:pt x="4763" y="678"/>
                  <a:pt x="4537" y="623"/>
                  <a:pt x="4386" y="482"/>
                </a:cubicBezTo>
                <a:cubicBezTo>
                  <a:pt x="4355" y="453"/>
                  <a:pt x="4328" y="422"/>
                  <a:pt x="4305" y="389"/>
                </a:cubicBezTo>
                <a:cubicBezTo>
                  <a:pt x="4241" y="487"/>
                  <a:pt x="4142" y="564"/>
                  <a:pt x="4009" y="619"/>
                </a:cubicBezTo>
                <a:cubicBezTo>
                  <a:pt x="3897" y="665"/>
                  <a:pt x="3774" y="688"/>
                  <a:pt x="3669" y="700"/>
                </a:cubicBezTo>
                <a:cubicBezTo>
                  <a:pt x="3660" y="704"/>
                  <a:pt x="3650" y="707"/>
                  <a:pt x="3640" y="707"/>
                </a:cubicBezTo>
                <a:cubicBezTo>
                  <a:pt x="3634" y="708"/>
                  <a:pt x="3592" y="710"/>
                  <a:pt x="3528" y="710"/>
                </a:cubicBezTo>
                <a:cubicBezTo>
                  <a:pt x="3510" y="710"/>
                  <a:pt x="3492" y="710"/>
                  <a:pt x="3477" y="710"/>
                </a:cubicBezTo>
                <a:cubicBezTo>
                  <a:pt x="3427" y="710"/>
                  <a:pt x="3383" y="710"/>
                  <a:pt x="3352" y="698"/>
                </a:cubicBezTo>
                <a:cubicBezTo>
                  <a:pt x="3173" y="677"/>
                  <a:pt x="2950" y="622"/>
                  <a:pt x="2800" y="482"/>
                </a:cubicBezTo>
                <a:cubicBezTo>
                  <a:pt x="2769" y="453"/>
                  <a:pt x="2742" y="422"/>
                  <a:pt x="2720" y="389"/>
                </a:cubicBezTo>
                <a:cubicBezTo>
                  <a:pt x="2656" y="487"/>
                  <a:pt x="2556" y="564"/>
                  <a:pt x="2423" y="619"/>
                </a:cubicBezTo>
                <a:cubicBezTo>
                  <a:pt x="2290" y="674"/>
                  <a:pt x="2144" y="696"/>
                  <a:pt x="2027" y="705"/>
                </a:cubicBezTo>
                <a:cubicBezTo>
                  <a:pt x="2023" y="706"/>
                  <a:pt x="2018" y="707"/>
                  <a:pt x="2013" y="707"/>
                </a:cubicBezTo>
                <a:cubicBezTo>
                  <a:pt x="2011" y="707"/>
                  <a:pt x="2003" y="708"/>
                  <a:pt x="1990" y="708"/>
                </a:cubicBezTo>
                <a:cubicBezTo>
                  <a:pt x="1969" y="710"/>
                  <a:pt x="1945" y="710"/>
                  <a:pt x="1920" y="710"/>
                </a:cubicBezTo>
                <a:cubicBezTo>
                  <a:pt x="1916" y="710"/>
                  <a:pt x="1911" y="710"/>
                  <a:pt x="1906" y="710"/>
                </a:cubicBezTo>
                <a:cubicBezTo>
                  <a:pt x="1901" y="710"/>
                  <a:pt x="1896" y="710"/>
                  <a:pt x="1891" y="710"/>
                </a:cubicBezTo>
                <a:cubicBezTo>
                  <a:pt x="1856" y="710"/>
                  <a:pt x="1824" y="710"/>
                  <a:pt x="1797" y="706"/>
                </a:cubicBezTo>
                <a:cubicBezTo>
                  <a:pt x="1679" y="698"/>
                  <a:pt x="1526" y="675"/>
                  <a:pt x="1388" y="619"/>
                </a:cubicBezTo>
                <a:cubicBezTo>
                  <a:pt x="1256" y="564"/>
                  <a:pt x="1157" y="487"/>
                  <a:pt x="1093" y="390"/>
                </a:cubicBezTo>
                <a:cubicBezTo>
                  <a:pt x="1029" y="487"/>
                  <a:pt x="929" y="564"/>
                  <a:pt x="797" y="619"/>
                </a:cubicBezTo>
                <a:cubicBezTo>
                  <a:pt x="603" y="698"/>
                  <a:pt x="380" y="710"/>
                  <a:pt x="265" y="710"/>
                </a:cubicBezTo>
                <a:cubicBezTo>
                  <a:pt x="240" y="710"/>
                  <a:pt x="216" y="710"/>
                  <a:pt x="195" y="708"/>
                </a:cubicBezTo>
                <a:cubicBezTo>
                  <a:pt x="182" y="708"/>
                  <a:pt x="174" y="707"/>
                  <a:pt x="172" y="707"/>
                </a:cubicBezTo>
                <a:cubicBezTo>
                  <a:pt x="157" y="706"/>
                  <a:pt x="144" y="702"/>
                  <a:pt x="133" y="694"/>
                </a:cubicBezTo>
                <a:cubicBezTo>
                  <a:pt x="112" y="684"/>
                  <a:pt x="98" y="667"/>
                  <a:pt x="94" y="639"/>
                </a:cubicBezTo>
                <a:cubicBezTo>
                  <a:pt x="93" y="634"/>
                  <a:pt x="93" y="630"/>
                  <a:pt x="93" y="626"/>
                </a:cubicBezTo>
                <a:cubicBezTo>
                  <a:pt x="93" y="625"/>
                  <a:pt x="93" y="624"/>
                  <a:pt x="93" y="622"/>
                </a:cubicBezTo>
                <a:close/>
                <a:moveTo>
                  <a:pt x="6710" y="1470"/>
                </a:moveTo>
                <a:cubicBezTo>
                  <a:pt x="6706" y="1471"/>
                  <a:pt x="6225" y="1501"/>
                  <a:pt x="5999" y="1291"/>
                </a:cubicBezTo>
                <a:cubicBezTo>
                  <a:pt x="5924" y="1221"/>
                  <a:pt x="5887" y="1132"/>
                  <a:pt x="5887" y="1020"/>
                </a:cubicBezTo>
                <a:cubicBezTo>
                  <a:pt x="5887" y="973"/>
                  <a:pt x="5849" y="934"/>
                  <a:pt x="5802" y="934"/>
                </a:cubicBezTo>
                <a:cubicBezTo>
                  <a:pt x="5755" y="934"/>
                  <a:pt x="5716" y="973"/>
                  <a:pt x="5716" y="1020"/>
                </a:cubicBezTo>
                <a:cubicBezTo>
                  <a:pt x="5716" y="1135"/>
                  <a:pt x="5679" y="1225"/>
                  <a:pt x="5602" y="1296"/>
                </a:cubicBezTo>
                <a:cubicBezTo>
                  <a:pt x="5450" y="1437"/>
                  <a:pt x="5184" y="1467"/>
                  <a:pt x="5024" y="1472"/>
                </a:cubicBezTo>
                <a:cubicBezTo>
                  <a:pt x="4871" y="1469"/>
                  <a:pt x="4573" y="1443"/>
                  <a:pt x="4410" y="1291"/>
                </a:cubicBezTo>
                <a:cubicBezTo>
                  <a:pt x="4335" y="1221"/>
                  <a:pt x="4298" y="1132"/>
                  <a:pt x="4298" y="1020"/>
                </a:cubicBezTo>
                <a:cubicBezTo>
                  <a:pt x="4298" y="973"/>
                  <a:pt x="4260" y="934"/>
                  <a:pt x="4212" y="934"/>
                </a:cubicBezTo>
                <a:cubicBezTo>
                  <a:pt x="4165" y="934"/>
                  <a:pt x="4127" y="973"/>
                  <a:pt x="4127" y="1020"/>
                </a:cubicBezTo>
                <a:cubicBezTo>
                  <a:pt x="4127" y="1134"/>
                  <a:pt x="4089" y="1225"/>
                  <a:pt x="4013" y="1296"/>
                </a:cubicBezTo>
                <a:cubicBezTo>
                  <a:pt x="3861" y="1436"/>
                  <a:pt x="3596" y="1467"/>
                  <a:pt x="3436" y="1472"/>
                </a:cubicBezTo>
                <a:cubicBezTo>
                  <a:pt x="3282" y="1469"/>
                  <a:pt x="2987" y="1442"/>
                  <a:pt x="2825" y="1291"/>
                </a:cubicBezTo>
                <a:cubicBezTo>
                  <a:pt x="2749" y="1220"/>
                  <a:pt x="2713" y="1132"/>
                  <a:pt x="2713" y="1020"/>
                </a:cubicBezTo>
                <a:cubicBezTo>
                  <a:pt x="2713" y="973"/>
                  <a:pt x="2674" y="934"/>
                  <a:pt x="2627" y="934"/>
                </a:cubicBezTo>
                <a:cubicBezTo>
                  <a:pt x="2580" y="934"/>
                  <a:pt x="2541" y="973"/>
                  <a:pt x="2541" y="1020"/>
                </a:cubicBezTo>
                <a:cubicBezTo>
                  <a:pt x="2541" y="1134"/>
                  <a:pt x="2504" y="1225"/>
                  <a:pt x="2427" y="1295"/>
                </a:cubicBezTo>
                <a:cubicBezTo>
                  <a:pt x="2273" y="1439"/>
                  <a:pt x="2000" y="1468"/>
                  <a:pt x="1842" y="1472"/>
                </a:cubicBezTo>
                <a:cubicBezTo>
                  <a:pt x="1701" y="1472"/>
                  <a:pt x="1373" y="1454"/>
                  <a:pt x="1198" y="1291"/>
                </a:cubicBezTo>
                <a:cubicBezTo>
                  <a:pt x="1123" y="1220"/>
                  <a:pt x="1086" y="1132"/>
                  <a:pt x="1086" y="1020"/>
                </a:cubicBezTo>
                <a:cubicBezTo>
                  <a:pt x="1086" y="972"/>
                  <a:pt x="1048" y="934"/>
                  <a:pt x="1001" y="934"/>
                </a:cubicBezTo>
                <a:lnTo>
                  <a:pt x="1001" y="934"/>
                </a:lnTo>
                <a:cubicBezTo>
                  <a:pt x="953" y="934"/>
                  <a:pt x="915" y="972"/>
                  <a:pt x="915" y="1020"/>
                </a:cubicBezTo>
                <a:cubicBezTo>
                  <a:pt x="915" y="1132"/>
                  <a:pt x="878" y="1220"/>
                  <a:pt x="803" y="1291"/>
                </a:cubicBezTo>
                <a:cubicBezTo>
                  <a:pt x="583" y="1496"/>
                  <a:pt x="117" y="1472"/>
                  <a:pt x="93" y="1470"/>
                </a:cubicBezTo>
                <a:cubicBezTo>
                  <a:pt x="93" y="1470"/>
                  <a:pt x="93" y="1470"/>
                  <a:pt x="93" y="1470"/>
                </a:cubicBezTo>
                <a:lnTo>
                  <a:pt x="92" y="1470"/>
                </a:lnTo>
                <a:cubicBezTo>
                  <a:pt x="45" y="1468"/>
                  <a:pt x="4" y="1503"/>
                  <a:pt x="0" y="1550"/>
                </a:cubicBezTo>
                <a:cubicBezTo>
                  <a:pt x="0" y="1552"/>
                  <a:pt x="1" y="1554"/>
                  <a:pt x="1" y="1556"/>
                </a:cubicBezTo>
                <a:lnTo>
                  <a:pt x="0" y="1556"/>
                </a:lnTo>
                <a:cubicBezTo>
                  <a:pt x="0" y="1557"/>
                  <a:pt x="0" y="1559"/>
                  <a:pt x="0" y="1560"/>
                </a:cubicBezTo>
                <a:cubicBezTo>
                  <a:pt x="1" y="1564"/>
                  <a:pt x="1" y="1568"/>
                  <a:pt x="2" y="1573"/>
                </a:cubicBezTo>
                <a:cubicBezTo>
                  <a:pt x="6" y="1601"/>
                  <a:pt x="20" y="1618"/>
                  <a:pt x="41" y="1628"/>
                </a:cubicBezTo>
                <a:cubicBezTo>
                  <a:pt x="52" y="1635"/>
                  <a:pt x="65" y="1640"/>
                  <a:pt x="80" y="1641"/>
                </a:cubicBezTo>
                <a:cubicBezTo>
                  <a:pt x="82" y="1642"/>
                  <a:pt x="90" y="1642"/>
                  <a:pt x="103" y="1643"/>
                </a:cubicBezTo>
                <a:cubicBezTo>
                  <a:pt x="124" y="1644"/>
                  <a:pt x="148" y="1644"/>
                  <a:pt x="173" y="1644"/>
                </a:cubicBezTo>
                <a:cubicBezTo>
                  <a:pt x="288" y="1644"/>
                  <a:pt x="511" y="1632"/>
                  <a:pt x="705" y="1553"/>
                </a:cubicBezTo>
                <a:cubicBezTo>
                  <a:pt x="837" y="1499"/>
                  <a:pt x="936" y="1421"/>
                  <a:pt x="1000" y="1324"/>
                </a:cubicBezTo>
                <a:cubicBezTo>
                  <a:pt x="1064" y="1421"/>
                  <a:pt x="1164" y="1499"/>
                  <a:pt x="1296" y="1553"/>
                </a:cubicBezTo>
                <a:cubicBezTo>
                  <a:pt x="1434" y="1609"/>
                  <a:pt x="1587" y="1632"/>
                  <a:pt x="1705" y="1640"/>
                </a:cubicBezTo>
                <a:cubicBezTo>
                  <a:pt x="1732" y="1644"/>
                  <a:pt x="1764" y="1644"/>
                  <a:pt x="1799" y="1644"/>
                </a:cubicBezTo>
                <a:lnTo>
                  <a:pt x="1814" y="1644"/>
                </a:lnTo>
                <a:lnTo>
                  <a:pt x="1828" y="1644"/>
                </a:lnTo>
                <a:cubicBezTo>
                  <a:pt x="1853" y="1644"/>
                  <a:pt x="1877" y="1644"/>
                  <a:pt x="1898" y="1643"/>
                </a:cubicBezTo>
                <a:cubicBezTo>
                  <a:pt x="1911" y="1642"/>
                  <a:pt x="1919" y="1642"/>
                  <a:pt x="1921" y="1641"/>
                </a:cubicBezTo>
                <a:cubicBezTo>
                  <a:pt x="1926" y="1641"/>
                  <a:pt x="1931" y="1640"/>
                  <a:pt x="1935" y="1639"/>
                </a:cubicBezTo>
                <a:cubicBezTo>
                  <a:pt x="2051" y="1630"/>
                  <a:pt x="2198" y="1607"/>
                  <a:pt x="2331" y="1553"/>
                </a:cubicBezTo>
                <a:cubicBezTo>
                  <a:pt x="2464" y="1498"/>
                  <a:pt x="2564" y="1421"/>
                  <a:pt x="2628" y="1323"/>
                </a:cubicBezTo>
                <a:cubicBezTo>
                  <a:pt x="2650" y="1356"/>
                  <a:pt x="2677" y="1387"/>
                  <a:pt x="2708" y="1416"/>
                </a:cubicBezTo>
                <a:cubicBezTo>
                  <a:pt x="2858" y="1556"/>
                  <a:pt x="3081" y="1611"/>
                  <a:pt x="3260" y="1632"/>
                </a:cubicBezTo>
                <a:cubicBezTo>
                  <a:pt x="3291" y="1644"/>
                  <a:pt x="3335" y="1644"/>
                  <a:pt x="3385" y="1644"/>
                </a:cubicBezTo>
                <a:cubicBezTo>
                  <a:pt x="3400" y="1644"/>
                  <a:pt x="3417" y="1644"/>
                  <a:pt x="3436" y="1643"/>
                </a:cubicBezTo>
                <a:cubicBezTo>
                  <a:pt x="3500" y="1644"/>
                  <a:pt x="3542" y="1642"/>
                  <a:pt x="3548" y="1641"/>
                </a:cubicBezTo>
                <a:cubicBezTo>
                  <a:pt x="3558" y="1641"/>
                  <a:pt x="3568" y="1638"/>
                  <a:pt x="3577" y="1634"/>
                </a:cubicBezTo>
                <a:cubicBezTo>
                  <a:pt x="3682" y="1622"/>
                  <a:pt x="3804" y="1599"/>
                  <a:pt x="3917" y="1553"/>
                </a:cubicBezTo>
                <a:cubicBezTo>
                  <a:pt x="4050" y="1498"/>
                  <a:pt x="4149" y="1421"/>
                  <a:pt x="4213" y="1323"/>
                </a:cubicBezTo>
                <a:cubicBezTo>
                  <a:pt x="4236" y="1356"/>
                  <a:pt x="4262" y="1387"/>
                  <a:pt x="4293" y="1416"/>
                </a:cubicBezTo>
                <a:cubicBezTo>
                  <a:pt x="4445" y="1557"/>
                  <a:pt x="4671" y="1612"/>
                  <a:pt x="4850" y="1632"/>
                </a:cubicBezTo>
                <a:cubicBezTo>
                  <a:pt x="4882" y="1644"/>
                  <a:pt x="4925" y="1644"/>
                  <a:pt x="4974" y="1644"/>
                </a:cubicBezTo>
                <a:cubicBezTo>
                  <a:pt x="4989" y="1644"/>
                  <a:pt x="5006" y="1644"/>
                  <a:pt x="5024" y="1643"/>
                </a:cubicBezTo>
                <a:cubicBezTo>
                  <a:pt x="5086" y="1644"/>
                  <a:pt x="5127" y="1642"/>
                  <a:pt x="5133" y="1641"/>
                </a:cubicBezTo>
                <a:cubicBezTo>
                  <a:pt x="5143" y="1641"/>
                  <a:pt x="5152" y="1638"/>
                  <a:pt x="5161" y="1634"/>
                </a:cubicBezTo>
                <a:cubicBezTo>
                  <a:pt x="5267" y="1623"/>
                  <a:pt x="5392" y="1600"/>
                  <a:pt x="5506" y="1553"/>
                </a:cubicBezTo>
                <a:cubicBezTo>
                  <a:pt x="5639" y="1498"/>
                  <a:pt x="5739" y="1421"/>
                  <a:pt x="5803" y="1323"/>
                </a:cubicBezTo>
                <a:cubicBezTo>
                  <a:pt x="5825" y="1356"/>
                  <a:pt x="5852" y="1387"/>
                  <a:pt x="5883" y="1416"/>
                </a:cubicBezTo>
                <a:cubicBezTo>
                  <a:pt x="6163" y="1678"/>
                  <a:pt x="6700" y="1643"/>
                  <a:pt x="6723" y="1641"/>
                </a:cubicBezTo>
                <a:cubicBezTo>
                  <a:pt x="6770" y="1638"/>
                  <a:pt x="6805" y="1597"/>
                  <a:pt x="6802" y="1550"/>
                </a:cubicBezTo>
                <a:cubicBezTo>
                  <a:pt x="6799" y="1503"/>
                  <a:pt x="6758" y="1468"/>
                  <a:pt x="6710" y="1470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49" y="1655714"/>
            <a:ext cx="3389171" cy="35474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06700" y="3126740"/>
            <a:ext cx="194691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身份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我是谁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299" name="组合 298" descr="7b0a202020202274657874626f78223a2022220a7d0a"/>
          <p:cNvGrpSpPr/>
          <p:nvPr/>
        </p:nvGrpSpPr>
        <p:grpSpPr>
          <a:xfrm>
            <a:off x="2135174" y="2580525"/>
            <a:ext cx="3509976" cy="2587740"/>
            <a:chOff x="6306" y="1519"/>
            <a:chExt cx="5528" cy="4075"/>
          </a:xfrm>
        </p:grpSpPr>
        <p:grpSp>
          <p:nvGrpSpPr>
            <p:cNvPr id="300" name="图形 31"/>
            <p:cNvGrpSpPr/>
            <p:nvPr/>
          </p:nvGrpSpPr>
          <p:grpSpPr>
            <a:xfrm>
              <a:off x="6306" y="1519"/>
              <a:ext cx="5527" cy="3791"/>
              <a:chOff x="4004614" y="964132"/>
              <a:chExt cx="3509805" cy="2407285"/>
            </a:xfrm>
          </p:grpSpPr>
          <p:sp>
            <p:nvSpPr>
              <p:cNvPr id="301" name="任意多边形: 形状 33"/>
              <p:cNvSpPr/>
              <p:nvPr>
                <p:custDataLst>
                  <p:tags r:id="rId2"/>
                </p:custDataLst>
              </p:nvPr>
            </p:nvSpPr>
            <p:spPr>
              <a:xfrm>
                <a:off x="4422774" y="964132"/>
                <a:ext cx="3091645" cy="1975599"/>
              </a:xfrm>
              <a:custGeom>
                <a:avLst/>
                <a:gdLst>
                  <a:gd name="connsiteX0" fmla="*/ 2728913 w 3091645"/>
                  <a:gd name="connsiteY0" fmla="*/ 1975600 h 1975599"/>
                  <a:gd name="connsiteX1" fmla="*/ 2757488 w 3091645"/>
                  <a:gd name="connsiteY1" fmla="*/ 716395 h 1975599"/>
                  <a:gd name="connsiteX2" fmla="*/ 1850708 w 3091645"/>
                  <a:gd name="connsiteY2" fmla="*/ 208712 h 1975599"/>
                  <a:gd name="connsiteX3" fmla="*/ 829628 w 3091645"/>
                  <a:gd name="connsiteY3" fmla="*/ 146800 h 1975599"/>
                  <a:gd name="connsiteX4" fmla="*/ 205740 w 3091645"/>
                  <a:gd name="connsiteY4" fmla="*/ 318250 h 1975599"/>
                  <a:gd name="connsiteX5" fmla="*/ 0 w 3091645"/>
                  <a:gd name="connsiteY5" fmla="*/ 355397 h 19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1645" h="1975599">
                    <a:moveTo>
                      <a:pt x="2728913" y="1975600"/>
                    </a:moveTo>
                    <a:cubicBezTo>
                      <a:pt x="3156585" y="1764145"/>
                      <a:pt x="3254693" y="933565"/>
                      <a:pt x="2757488" y="716395"/>
                    </a:cubicBezTo>
                    <a:cubicBezTo>
                      <a:pt x="2754630" y="358255"/>
                      <a:pt x="2322195" y="85840"/>
                      <a:pt x="1850708" y="208712"/>
                    </a:cubicBezTo>
                    <a:cubicBezTo>
                      <a:pt x="1766888" y="92507"/>
                      <a:pt x="1227773" y="-160858"/>
                      <a:pt x="829628" y="146800"/>
                    </a:cubicBezTo>
                    <a:cubicBezTo>
                      <a:pt x="677228" y="28690"/>
                      <a:pt x="284798" y="97270"/>
                      <a:pt x="205740" y="318250"/>
                    </a:cubicBezTo>
                    <a:cubicBezTo>
                      <a:pt x="130493" y="319202"/>
                      <a:pt x="60960" y="332537"/>
                      <a:pt x="0" y="355397"/>
                    </a:cubicBezTo>
                  </a:path>
                </a:pathLst>
              </a:custGeom>
              <a:noFill/>
              <a:ln w="38100" cap="rnd">
                <a:solidFill>
                  <a:srgbClr val="23181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任意多边形: 形状 34"/>
              <p:cNvSpPr/>
              <p:nvPr>
                <p:custDataLst>
                  <p:tags r:id="rId3"/>
                </p:custDataLst>
              </p:nvPr>
            </p:nvSpPr>
            <p:spPr>
              <a:xfrm>
                <a:off x="4004614" y="1600402"/>
                <a:ext cx="2927985" cy="1771015"/>
              </a:xfrm>
              <a:custGeom>
                <a:avLst/>
                <a:gdLst>
                  <a:gd name="connsiteX0" fmla="*/ 348310 w 3012452"/>
                  <a:gd name="connsiteY0" fmla="*/ 0 h 1771118"/>
                  <a:gd name="connsiteX1" fmla="*/ 318783 w 3012452"/>
                  <a:gd name="connsiteY1" fmla="*/ 151448 h 1771118"/>
                  <a:gd name="connsiteX2" fmla="*/ 503568 w 3012452"/>
                  <a:gd name="connsiteY2" fmla="*/ 1293495 h 1771118"/>
                  <a:gd name="connsiteX3" fmla="*/ 1197940 w 3012452"/>
                  <a:gd name="connsiteY3" fmla="*/ 1724978 h 1771118"/>
                  <a:gd name="connsiteX4" fmla="*/ 1630375 w 3012452"/>
                  <a:gd name="connsiteY4" fmla="*/ 1609725 h 1771118"/>
                  <a:gd name="connsiteX5" fmla="*/ 2917203 w 3012452"/>
                  <a:gd name="connsiteY5" fmla="*/ 1531620 h 1771118"/>
                  <a:gd name="connsiteX6" fmla="*/ 3012453 w 3012452"/>
                  <a:gd name="connsiteY6" fmla="*/ 1499235 h 177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2452" h="1771118">
                    <a:moveTo>
                      <a:pt x="348310" y="0"/>
                    </a:moveTo>
                    <a:cubicBezTo>
                      <a:pt x="330213" y="48577"/>
                      <a:pt x="320688" y="100013"/>
                      <a:pt x="318783" y="151448"/>
                    </a:cubicBezTo>
                    <a:cubicBezTo>
                      <a:pt x="-301295" y="444817"/>
                      <a:pt x="106375" y="1309687"/>
                      <a:pt x="503568" y="1293495"/>
                    </a:cubicBezTo>
                    <a:cubicBezTo>
                      <a:pt x="635013" y="1544003"/>
                      <a:pt x="895045" y="1718310"/>
                      <a:pt x="1197940" y="1724978"/>
                    </a:cubicBezTo>
                    <a:cubicBezTo>
                      <a:pt x="1356055" y="1728787"/>
                      <a:pt x="1503693" y="1685925"/>
                      <a:pt x="1630375" y="1609725"/>
                    </a:cubicBezTo>
                    <a:cubicBezTo>
                      <a:pt x="1776108" y="1716405"/>
                      <a:pt x="2550490" y="1948815"/>
                      <a:pt x="2917203" y="1531620"/>
                    </a:cubicBezTo>
                    <a:cubicBezTo>
                      <a:pt x="2917203" y="1531620"/>
                      <a:pt x="2964828" y="1528762"/>
                      <a:pt x="3012453" y="1499235"/>
                    </a:cubicBezTo>
                  </a:path>
                </a:pathLst>
              </a:custGeom>
              <a:noFill/>
              <a:ln w="38100" cap="rnd">
                <a:solidFill>
                  <a:srgbClr val="23181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任意多边形: 形状 35"/>
              <p:cNvSpPr/>
              <p:nvPr>
                <p:custDataLst>
                  <p:tags r:id="rId4"/>
                </p:custDataLst>
              </p:nvPr>
            </p:nvSpPr>
            <p:spPr>
              <a:xfrm>
                <a:off x="4274502" y="1311127"/>
                <a:ext cx="294322" cy="221127"/>
              </a:xfrm>
              <a:custGeom>
                <a:avLst/>
                <a:gdLst>
                  <a:gd name="connsiteX0" fmla="*/ 189547 w 294322"/>
                  <a:gd name="connsiteY0" fmla="*/ 1100 h 221127"/>
                  <a:gd name="connsiteX1" fmla="*/ 181927 w 294322"/>
                  <a:gd name="connsiteY1" fmla="*/ 10625 h 221127"/>
                  <a:gd name="connsiteX2" fmla="*/ 124777 w 294322"/>
                  <a:gd name="connsiteY2" fmla="*/ 78252 h 221127"/>
                  <a:gd name="connsiteX3" fmla="*/ 106680 w 294322"/>
                  <a:gd name="connsiteY3" fmla="*/ 136355 h 221127"/>
                  <a:gd name="connsiteX4" fmla="*/ 109538 w 294322"/>
                  <a:gd name="connsiteY4" fmla="*/ 170645 h 221127"/>
                  <a:gd name="connsiteX5" fmla="*/ 112395 w 294322"/>
                  <a:gd name="connsiteY5" fmla="*/ 186837 h 221127"/>
                  <a:gd name="connsiteX6" fmla="*/ 94297 w 294322"/>
                  <a:gd name="connsiteY6" fmla="*/ 211602 h 221127"/>
                  <a:gd name="connsiteX7" fmla="*/ 60007 w 294322"/>
                  <a:gd name="connsiteY7" fmla="*/ 221127 h 221127"/>
                  <a:gd name="connsiteX8" fmla="*/ 21907 w 294322"/>
                  <a:gd name="connsiteY8" fmla="*/ 207792 h 221127"/>
                  <a:gd name="connsiteX9" fmla="*/ 0 w 294322"/>
                  <a:gd name="connsiteY9" fmla="*/ 167787 h 221127"/>
                  <a:gd name="connsiteX10" fmla="*/ 8572 w 294322"/>
                  <a:gd name="connsiteY10" fmla="*/ 137307 h 221127"/>
                  <a:gd name="connsiteX11" fmla="*/ 41910 w 294322"/>
                  <a:gd name="connsiteY11" fmla="*/ 90635 h 221127"/>
                  <a:gd name="connsiteX12" fmla="*/ 96202 w 294322"/>
                  <a:gd name="connsiteY12" fmla="*/ 39200 h 221127"/>
                  <a:gd name="connsiteX13" fmla="*/ 151447 w 294322"/>
                  <a:gd name="connsiteY13" fmla="*/ 9672 h 221127"/>
                  <a:gd name="connsiteX14" fmla="*/ 182880 w 294322"/>
                  <a:gd name="connsiteY14" fmla="*/ 1100 h 221127"/>
                  <a:gd name="connsiteX15" fmla="*/ 189547 w 294322"/>
                  <a:gd name="connsiteY15" fmla="*/ 1100 h 221127"/>
                  <a:gd name="connsiteX16" fmla="*/ 294323 w 294322"/>
                  <a:gd name="connsiteY16" fmla="*/ 2052 h 221127"/>
                  <a:gd name="connsiteX17" fmla="*/ 288607 w 294322"/>
                  <a:gd name="connsiteY17" fmla="*/ 12530 h 221127"/>
                  <a:gd name="connsiteX18" fmla="*/ 261938 w 294322"/>
                  <a:gd name="connsiteY18" fmla="*/ 63965 h 221127"/>
                  <a:gd name="connsiteX19" fmla="*/ 253365 w 294322"/>
                  <a:gd name="connsiteY19" fmla="*/ 112542 h 221127"/>
                  <a:gd name="connsiteX20" fmla="*/ 266700 w 294322"/>
                  <a:gd name="connsiteY20" fmla="*/ 165882 h 221127"/>
                  <a:gd name="connsiteX21" fmla="*/ 270510 w 294322"/>
                  <a:gd name="connsiteY21" fmla="*/ 183980 h 221127"/>
                  <a:gd name="connsiteX22" fmla="*/ 251460 w 294322"/>
                  <a:gd name="connsiteY22" fmla="*/ 203982 h 221127"/>
                  <a:gd name="connsiteX23" fmla="*/ 215265 w 294322"/>
                  <a:gd name="connsiteY23" fmla="*/ 213507 h 221127"/>
                  <a:gd name="connsiteX24" fmla="*/ 180022 w 294322"/>
                  <a:gd name="connsiteY24" fmla="*/ 203030 h 221127"/>
                  <a:gd name="connsiteX25" fmla="*/ 161925 w 294322"/>
                  <a:gd name="connsiteY25" fmla="*/ 163977 h 221127"/>
                  <a:gd name="connsiteX26" fmla="*/ 181927 w 294322"/>
                  <a:gd name="connsiteY26" fmla="*/ 94445 h 221127"/>
                  <a:gd name="connsiteX27" fmla="*/ 243840 w 294322"/>
                  <a:gd name="connsiteY27" fmla="*/ 26817 h 221127"/>
                  <a:gd name="connsiteX28" fmla="*/ 293370 w 294322"/>
                  <a:gd name="connsiteY28" fmla="*/ 147 h 221127"/>
                  <a:gd name="connsiteX29" fmla="*/ 294323 w 294322"/>
                  <a:gd name="connsiteY29" fmla="*/ 2052 h 22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4322" h="221127">
                    <a:moveTo>
                      <a:pt x="189547" y="1100"/>
                    </a:moveTo>
                    <a:cubicBezTo>
                      <a:pt x="189547" y="3005"/>
                      <a:pt x="186690" y="5862"/>
                      <a:pt x="181927" y="10625"/>
                    </a:cubicBezTo>
                    <a:cubicBezTo>
                      <a:pt x="156210" y="32532"/>
                      <a:pt x="137160" y="54440"/>
                      <a:pt x="124777" y="78252"/>
                    </a:cubicBezTo>
                    <a:cubicBezTo>
                      <a:pt x="112395" y="102065"/>
                      <a:pt x="106680" y="121115"/>
                      <a:pt x="106680" y="136355"/>
                    </a:cubicBezTo>
                    <a:cubicBezTo>
                      <a:pt x="106680" y="151595"/>
                      <a:pt x="107632" y="163025"/>
                      <a:pt x="109538" y="170645"/>
                    </a:cubicBezTo>
                    <a:cubicBezTo>
                      <a:pt x="111442" y="178265"/>
                      <a:pt x="112395" y="183980"/>
                      <a:pt x="112395" y="186837"/>
                    </a:cubicBezTo>
                    <a:cubicBezTo>
                      <a:pt x="112395" y="197315"/>
                      <a:pt x="106680" y="204935"/>
                      <a:pt x="94297" y="211602"/>
                    </a:cubicBezTo>
                    <a:cubicBezTo>
                      <a:pt x="81915" y="218270"/>
                      <a:pt x="70485" y="221127"/>
                      <a:pt x="60007" y="221127"/>
                    </a:cubicBezTo>
                    <a:cubicBezTo>
                      <a:pt x="49530" y="221127"/>
                      <a:pt x="37147" y="216365"/>
                      <a:pt x="21907" y="207792"/>
                    </a:cubicBezTo>
                    <a:cubicBezTo>
                      <a:pt x="6667" y="198267"/>
                      <a:pt x="0" y="184932"/>
                      <a:pt x="0" y="167787"/>
                    </a:cubicBezTo>
                    <a:cubicBezTo>
                      <a:pt x="0" y="157310"/>
                      <a:pt x="2857" y="147785"/>
                      <a:pt x="8572" y="137307"/>
                    </a:cubicBezTo>
                    <a:cubicBezTo>
                      <a:pt x="14288" y="126830"/>
                      <a:pt x="25717" y="111590"/>
                      <a:pt x="41910" y="90635"/>
                    </a:cubicBezTo>
                    <a:cubicBezTo>
                      <a:pt x="59055" y="69680"/>
                      <a:pt x="77152" y="52535"/>
                      <a:pt x="96202" y="39200"/>
                    </a:cubicBezTo>
                    <a:cubicBezTo>
                      <a:pt x="115252" y="24912"/>
                      <a:pt x="134302" y="15387"/>
                      <a:pt x="151447" y="9672"/>
                    </a:cubicBezTo>
                    <a:cubicBezTo>
                      <a:pt x="169545" y="3957"/>
                      <a:pt x="180022" y="1100"/>
                      <a:pt x="182880" y="1100"/>
                    </a:cubicBezTo>
                    <a:cubicBezTo>
                      <a:pt x="187642" y="-805"/>
                      <a:pt x="189547" y="147"/>
                      <a:pt x="189547" y="1100"/>
                    </a:cubicBezTo>
                    <a:close/>
                    <a:moveTo>
                      <a:pt x="294323" y="2052"/>
                    </a:moveTo>
                    <a:cubicBezTo>
                      <a:pt x="294323" y="3957"/>
                      <a:pt x="292417" y="7767"/>
                      <a:pt x="288607" y="12530"/>
                    </a:cubicBezTo>
                    <a:cubicBezTo>
                      <a:pt x="276225" y="27770"/>
                      <a:pt x="267653" y="44915"/>
                      <a:pt x="261938" y="63965"/>
                    </a:cubicBezTo>
                    <a:cubicBezTo>
                      <a:pt x="256223" y="83015"/>
                      <a:pt x="253365" y="99207"/>
                      <a:pt x="253365" y="112542"/>
                    </a:cubicBezTo>
                    <a:cubicBezTo>
                      <a:pt x="253365" y="125877"/>
                      <a:pt x="258127" y="143975"/>
                      <a:pt x="266700" y="165882"/>
                    </a:cubicBezTo>
                    <a:cubicBezTo>
                      <a:pt x="269557" y="171597"/>
                      <a:pt x="270510" y="177312"/>
                      <a:pt x="270510" y="183980"/>
                    </a:cubicBezTo>
                    <a:cubicBezTo>
                      <a:pt x="270510" y="190647"/>
                      <a:pt x="263842" y="197315"/>
                      <a:pt x="251460" y="203982"/>
                    </a:cubicBezTo>
                    <a:cubicBezTo>
                      <a:pt x="238125" y="210650"/>
                      <a:pt x="226695" y="213507"/>
                      <a:pt x="215265" y="213507"/>
                    </a:cubicBezTo>
                    <a:cubicBezTo>
                      <a:pt x="203835" y="213507"/>
                      <a:pt x="192405" y="209697"/>
                      <a:pt x="180022" y="203030"/>
                    </a:cubicBezTo>
                    <a:cubicBezTo>
                      <a:pt x="167640" y="196362"/>
                      <a:pt x="161925" y="183027"/>
                      <a:pt x="161925" y="163977"/>
                    </a:cubicBezTo>
                    <a:cubicBezTo>
                      <a:pt x="161925" y="144927"/>
                      <a:pt x="168592" y="121115"/>
                      <a:pt x="181927" y="94445"/>
                    </a:cubicBezTo>
                    <a:cubicBezTo>
                      <a:pt x="195263" y="66822"/>
                      <a:pt x="216217" y="44915"/>
                      <a:pt x="243840" y="26817"/>
                    </a:cubicBezTo>
                    <a:cubicBezTo>
                      <a:pt x="271463" y="8720"/>
                      <a:pt x="287655" y="147"/>
                      <a:pt x="293370" y="147"/>
                    </a:cubicBezTo>
                    <a:cubicBezTo>
                      <a:pt x="293370" y="147"/>
                      <a:pt x="294323" y="1100"/>
                      <a:pt x="294323" y="20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任意多边形: 形状 37"/>
              <p:cNvSpPr/>
              <p:nvPr>
                <p:custDataLst>
                  <p:tags r:id="rId5"/>
                </p:custDataLst>
              </p:nvPr>
            </p:nvSpPr>
            <p:spPr>
              <a:xfrm>
                <a:off x="6932612" y="3029902"/>
                <a:ext cx="293369" cy="221456"/>
              </a:xfrm>
              <a:custGeom>
                <a:avLst/>
                <a:gdLst>
                  <a:gd name="connsiteX0" fmla="*/ 103822 w 293369"/>
                  <a:gd name="connsiteY0" fmla="*/ 220028 h 221456"/>
                  <a:gd name="connsiteX1" fmla="*/ 111442 w 293369"/>
                  <a:gd name="connsiteY1" fmla="*/ 210503 h 221456"/>
                  <a:gd name="connsiteX2" fmla="*/ 168592 w 293369"/>
                  <a:gd name="connsiteY2" fmla="*/ 142875 h 221456"/>
                  <a:gd name="connsiteX3" fmla="*/ 186690 w 293369"/>
                  <a:gd name="connsiteY3" fmla="*/ 84772 h 221456"/>
                  <a:gd name="connsiteX4" fmla="*/ 183832 w 293369"/>
                  <a:gd name="connsiteY4" fmla="*/ 50483 h 221456"/>
                  <a:gd name="connsiteX5" fmla="*/ 180975 w 293369"/>
                  <a:gd name="connsiteY5" fmla="*/ 34290 h 221456"/>
                  <a:gd name="connsiteX6" fmla="*/ 199072 w 293369"/>
                  <a:gd name="connsiteY6" fmla="*/ 9525 h 221456"/>
                  <a:gd name="connsiteX7" fmla="*/ 233363 w 293369"/>
                  <a:gd name="connsiteY7" fmla="*/ 0 h 221456"/>
                  <a:gd name="connsiteX8" fmla="*/ 271463 w 293369"/>
                  <a:gd name="connsiteY8" fmla="*/ 13335 h 221456"/>
                  <a:gd name="connsiteX9" fmla="*/ 293370 w 293369"/>
                  <a:gd name="connsiteY9" fmla="*/ 53340 h 221456"/>
                  <a:gd name="connsiteX10" fmla="*/ 284797 w 293369"/>
                  <a:gd name="connsiteY10" fmla="*/ 83820 h 221456"/>
                  <a:gd name="connsiteX11" fmla="*/ 251460 w 293369"/>
                  <a:gd name="connsiteY11" fmla="*/ 130492 h 221456"/>
                  <a:gd name="connsiteX12" fmla="*/ 197167 w 293369"/>
                  <a:gd name="connsiteY12" fmla="*/ 181928 h 221456"/>
                  <a:gd name="connsiteX13" fmla="*/ 141922 w 293369"/>
                  <a:gd name="connsiteY13" fmla="*/ 211455 h 221456"/>
                  <a:gd name="connsiteX14" fmla="*/ 110490 w 293369"/>
                  <a:gd name="connsiteY14" fmla="*/ 220028 h 221456"/>
                  <a:gd name="connsiteX15" fmla="*/ 103822 w 293369"/>
                  <a:gd name="connsiteY15" fmla="*/ 220028 h 221456"/>
                  <a:gd name="connsiteX16" fmla="*/ 0 w 293369"/>
                  <a:gd name="connsiteY16" fmla="*/ 219075 h 221456"/>
                  <a:gd name="connsiteX17" fmla="*/ 5715 w 293369"/>
                  <a:gd name="connsiteY17" fmla="*/ 208597 h 221456"/>
                  <a:gd name="connsiteX18" fmla="*/ 32385 w 293369"/>
                  <a:gd name="connsiteY18" fmla="*/ 157163 h 221456"/>
                  <a:gd name="connsiteX19" fmla="*/ 40957 w 293369"/>
                  <a:gd name="connsiteY19" fmla="*/ 108585 h 221456"/>
                  <a:gd name="connsiteX20" fmla="*/ 27622 w 293369"/>
                  <a:gd name="connsiteY20" fmla="*/ 55245 h 221456"/>
                  <a:gd name="connsiteX21" fmla="*/ 23813 w 293369"/>
                  <a:gd name="connsiteY21" fmla="*/ 37147 h 221456"/>
                  <a:gd name="connsiteX22" fmla="*/ 42863 w 293369"/>
                  <a:gd name="connsiteY22" fmla="*/ 17145 h 221456"/>
                  <a:gd name="connsiteX23" fmla="*/ 79057 w 293369"/>
                  <a:gd name="connsiteY23" fmla="*/ 7620 h 221456"/>
                  <a:gd name="connsiteX24" fmla="*/ 114300 w 293369"/>
                  <a:gd name="connsiteY24" fmla="*/ 18097 h 221456"/>
                  <a:gd name="connsiteX25" fmla="*/ 132397 w 293369"/>
                  <a:gd name="connsiteY25" fmla="*/ 57150 h 221456"/>
                  <a:gd name="connsiteX26" fmla="*/ 112395 w 293369"/>
                  <a:gd name="connsiteY26" fmla="*/ 126683 h 221456"/>
                  <a:gd name="connsiteX27" fmla="*/ 50482 w 293369"/>
                  <a:gd name="connsiteY27" fmla="*/ 194310 h 221456"/>
                  <a:gd name="connsiteX28" fmla="*/ 952 w 293369"/>
                  <a:gd name="connsiteY28" fmla="*/ 220980 h 221456"/>
                  <a:gd name="connsiteX29" fmla="*/ 0 w 293369"/>
                  <a:gd name="connsiteY29" fmla="*/ 219075 h 22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3369" h="221456">
                    <a:moveTo>
                      <a:pt x="103822" y="220028"/>
                    </a:moveTo>
                    <a:cubicBezTo>
                      <a:pt x="103822" y="218122"/>
                      <a:pt x="106680" y="215265"/>
                      <a:pt x="111442" y="210503"/>
                    </a:cubicBezTo>
                    <a:cubicBezTo>
                      <a:pt x="137160" y="188595"/>
                      <a:pt x="156210" y="166688"/>
                      <a:pt x="168592" y="142875"/>
                    </a:cubicBezTo>
                    <a:cubicBezTo>
                      <a:pt x="180975" y="119063"/>
                      <a:pt x="186690" y="100013"/>
                      <a:pt x="186690" y="84772"/>
                    </a:cubicBezTo>
                    <a:cubicBezTo>
                      <a:pt x="186690" y="69533"/>
                      <a:pt x="185738" y="58103"/>
                      <a:pt x="183832" y="50483"/>
                    </a:cubicBezTo>
                    <a:cubicBezTo>
                      <a:pt x="181927" y="42863"/>
                      <a:pt x="180975" y="37147"/>
                      <a:pt x="180975" y="34290"/>
                    </a:cubicBezTo>
                    <a:cubicBezTo>
                      <a:pt x="180975" y="23813"/>
                      <a:pt x="186690" y="16192"/>
                      <a:pt x="199072" y="9525"/>
                    </a:cubicBezTo>
                    <a:cubicBezTo>
                      <a:pt x="211455" y="2858"/>
                      <a:pt x="222885" y="0"/>
                      <a:pt x="233363" y="0"/>
                    </a:cubicBezTo>
                    <a:cubicBezTo>
                      <a:pt x="243840" y="0"/>
                      <a:pt x="256222" y="4763"/>
                      <a:pt x="271463" y="13335"/>
                    </a:cubicBezTo>
                    <a:cubicBezTo>
                      <a:pt x="286702" y="22860"/>
                      <a:pt x="293370" y="36195"/>
                      <a:pt x="293370" y="53340"/>
                    </a:cubicBezTo>
                    <a:cubicBezTo>
                      <a:pt x="293370" y="63817"/>
                      <a:pt x="290513" y="73342"/>
                      <a:pt x="284797" y="83820"/>
                    </a:cubicBezTo>
                    <a:cubicBezTo>
                      <a:pt x="279082" y="94297"/>
                      <a:pt x="267652" y="109538"/>
                      <a:pt x="251460" y="130492"/>
                    </a:cubicBezTo>
                    <a:cubicBezTo>
                      <a:pt x="234315" y="151447"/>
                      <a:pt x="216217" y="168592"/>
                      <a:pt x="197167" y="181928"/>
                    </a:cubicBezTo>
                    <a:cubicBezTo>
                      <a:pt x="178117" y="196215"/>
                      <a:pt x="159067" y="205740"/>
                      <a:pt x="141922" y="211455"/>
                    </a:cubicBezTo>
                    <a:cubicBezTo>
                      <a:pt x="123825" y="217170"/>
                      <a:pt x="113347" y="220028"/>
                      <a:pt x="110490" y="220028"/>
                    </a:cubicBezTo>
                    <a:cubicBezTo>
                      <a:pt x="105727" y="221933"/>
                      <a:pt x="103822" y="221933"/>
                      <a:pt x="103822" y="220028"/>
                    </a:cubicBezTo>
                    <a:close/>
                    <a:moveTo>
                      <a:pt x="0" y="219075"/>
                    </a:moveTo>
                    <a:cubicBezTo>
                      <a:pt x="0" y="217170"/>
                      <a:pt x="1905" y="213360"/>
                      <a:pt x="5715" y="208597"/>
                    </a:cubicBezTo>
                    <a:cubicBezTo>
                      <a:pt x="18097" y="193358"/>
                      <a:pt x="26670" y="176213"/>
                      <a:pt x="32385" y="157163"/>
                    </a:cubicBezTo>
                    <a:cubicBezTo>
                      <a:pt x="38100" y="138113"/>
                      <a:pt x="40957" y="121920"/>
                      <a:pt x="40957" y="108585"/>
                    </a:cubicBezTo>
                    <a:cubicBezTo>
                      <a:pt x="40957" y="95250"/>
                      <a:pt x="36195" y="77153"/>
                      <a:pt x="27622" y="55245"/>
                    </a:cubicBezTo>
                    <a:cubicBezTo>
                      <a:pt x="24765" y="49530"/>
                      <a:pt x="23813" y="43815"/>
                      <a:pt x="23813" y="37147"/>
                    </a:cubicBezTo>
                    <a:cubicBezTo>
                      <a:pt x="23813" y="30480"/>
                      <a:pt x="30480" y="23813"/>
                      <a:pt x="42863" y="17145"/>
                    </a:cubicBezTo>
                    <a:cubicBezTo>
                      <a:pt x="56197" y="10478"/>
                      <a:pt x="67627" y="7620"/>
                      <a:pt x="79057" y="7620"/>
                    </a:cubicBezTo>
                    <a:cubicBezTo>
                      <a:pt x="90488" y="7620"/>
                      <a:pt x="101917" y="11430"/>
                      <a:pt x="114300" y="18097"/>
                    </a:cubicBezTo>
                    <a:cubicBezTo>
                      <a:pt x="126682" y="24765"/>
                      <a:pt x="132397" y="38100"/>
                      <a:pt x="132397" y="57150"/>
                    </a:cubicBezTo>
                    <a:cubicBezTo>
                      <a:pt x="132397" y="76200"/>
                      <a:pt x="125730" y="100013"/>
                      <a:pt x="112395" y="126683"/>
                    </a:cubicBezTo>
                    <a:cubicBezTo>
                      <a:pt x="99060" y="154305"/>
                      <a:pt x="78105" y="176213"/>
                      <a:pt x="50482" y="194310"/>
                    </a:cubicBezTo>
                    <a:cubicBezTo>
                      <a:pt x="22860" y="212408"/>
                      <a:pt x="6667" y="220980"/>
                      <a:pt x="952" y="220980"/>
                    </a:cubicBezTo>
                    <a:cubicBezTo>
                      <a:pt x="0" y="220980"/>
                      <a:pt x="0" y="220980"/>
                      <a:pt x="0" y="2190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05" name="文本框 304"/>
            <p:cNvSpPr txBox="1"/>
            <p:nvPr>
              <p:custDataLst>
                <p:tags r:id="rId6"/>
              </p:custDataLst>
            </p:nvPr>
          </p:nvSpPr>
          <p:spPr>
            <a:xfrm>
              <a:off x="7364" y="4986"/>
              <a:ext cx="4470" cy="6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spc="200">
                  <a:solidFill>
                    <a:schemeClr val="tx1"/>
                  </a:solidFill>
                  <a:uFillTx/>
                  <a:latin typeface="汉仪粗圆简" panose="02010600000101010101" charset="-122"/>
                  <a:ea typeface="汉仪粗圆简" panose="02010600000101010101" charset="-122"/>
                  <a:cs typeface="汉仪粗圆简" panose="02010600000101010101" charset="-122"/>
                </a:rPr>
                <a:t>    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34335" y="895350"/>
            <a:ext cx="6652260" cy="1106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苏新诗柳楷简" panose="02010600000101010101" pitchFamily="2" charset="-122"/>
                <a:ea typeface="苏新诗柳楷简" panose="02010600000101010101" pitchFamily="2" charset="-122"/>
              </a:rPr>
              <a:t>  </a:t>
            </a:r>
            <a:r>
              <a:rPr lang="zh-CN" altLang="en-US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唐</a:t>
            </a:r>
            <a:r>
              <a:rPr lang="en-US" altLang="zh-CN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</a:t>
            </a:r>
            <a:r>
              <a:rPr lang="zh-CN" altLang="en-US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堂</a:t>
            </a:r>
            <a:r>
              <a:rPr lang="en-US" altLang="zh-CN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</a:t>
            </a:r>
            <a:r>
              <a:rPr lang="zh-CN" altLang="en-US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禅</a:t>
            </a:r>
            <a:r>
              <a:rPr lang="en-US" altLang="zh-CN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 </a:t>
            </a:r>
            <a:r>
              <a:rPr lang="zh-CN" altLang="en-US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cs typeface="方正公文小标宋" panose="02000500000000000000" charset="-122"/>
              </a:rPr>
              <a:t>舍</a:t>
            </a:r>
            <a:endParaRPr lang="zh-CN" altLang="en-US" sz="6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公文小标宋" panose="02000500000000000000" charset="-122"/>
              <a:ea typeface="方正公文小标宋" panose="02000500000000000000" charset="-122"/>
              <a:cs typeface="方正公文小标宋" panose="020005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29246" r="7989" b="43036"/>
          <a:stretch>
            <a:fillRect/>
          </a:stretch>
        </p:blipFill>
        <p:spPr>
          <a:xfrm flipH="1">
            <a:off x="42296" y="132604"/>
            <a:ext cx="1011988" cy="414988"/>
          </a:xfrm>
          <a:custGeom>
            <a:avLst/>
            <a:gdLst>
              <a:gd name="connsiteX0" fmla="*/ 1060450 w 1765300"/>
              <a:gd name="connsiteY0" fmla="*/ 0 h 723900"/>
              <a:gd name="connsiteX1" fmla="*/ 1193800 w 1765300"/>
              <a:gd name="connsiteY1" fmla="*/ 95250 h 723900"/>
              <a:gd name="connsiteX2" fmla="*/ 1181100 w 1765300"/>
              <a:gd name="connsiteY2" fmla="*/ 292100 h 723900"/>
              <a:gd name="connsiteX3" fmla="*/ 1346200 w 1765300"/>
              <a:gd name="connsiteY3" fmla="*/ 273050 h 723900"/>
              <a:gd name="connsiteX4" fmla="*/ 1765300 w 1765300"/>
              <a:gd name="connsiteY4" fmla="*/ 609600 h 723900"/>
              <a:gd name="connsiteX5" fmla="*/ 1460500 w 1765300"/>
              <a:gd name="connsiteY5" fmla="*/ 723900 h 723900"/>
              <a:gd name="connsiteX6" fmla="*/ 400050 w 1765300"/>
              <a:gd name="connsiteY6" fmla="*/ 615950 h 723900"/>
              <a:gd name="connsiteX7" fmla="*/ 508000 w 1765300"/>
              <a:gd name="connsiteY7" fmla="*/ 476250 h 723900"/>
              <a:gd name="connsiteX8" fmla="*/ 673100 w 1765300"/>
              <a:gd name="connsiteY8" fmla="*/ 342900 h 723900"/>
              <a:gd name="connsiteX9" fmla="*/ 95250 w 1765300"/>
              <a:gd name="connsiteY9" fmla="*/ 342900 h 723900"/>
              <a:gd name="connsiteX10" fmla="*/ 50800 w 1765300"/>
              <a:gd name="connsiteY10" fmla="*/ 285750 h 723900"/>
              <a:gd name="connsiteX11" fmla="*/ 0 w 1765300"/>
              <a:gd name="connsiteY11" fmla="*/ 203200 h 723900"/>
              <a:gd name="connsiteX12" fmla="*/ 31750 w 1765300"/>
              <a:gd name="connsiteY12" fmla="*/ 63500 h 723900"/>
              <a:gd name="connsiteX13" fmla="*/ 1060450 w 1765300"/>
              <a:gd name="connsiteY1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5300" h="723900">
                <a:moveTo>
                  <a:pt x="1060450" y="0"/>
                </a:moveTo>
                <a:lnTo>
                  <a:pt x="1193800" y="95250"/>
                </a:lnTo>
                <a:lnTo>
                  <a:pt x="1181100" y="292100"/>
                </a:lnTo>
                <a:lnTo>
                  <a:pt x="1346200" y="273050"/>
                </a:lnTo>
                <a:lnTo>
                  <a:pt x="1765300" y="609600"/>
                </a:lnTo>
                <a:lnTo>
                  <a:pt x="1460500" y="723900"/>
                </a:lnTo>
                <a:lnTo>
                  <a:pt x="400050" y="615950"/>
                </a:lnTo>
                <a:lnTo>
                  <a:pt x="508000" y="476250"/>
                </a:lnTo>
                <a:lnTo>
                  <a:pt x="673100" y="342900"/>
                </a:lnTo>
                <a:lnTo>
                  <a:pt x="95250" y="342900"/>
                </a:lnTo>
                <a:lnTo>
                  <a:pt x="50800" y="285750"/>
                </a:lnTo>
                <a:lnTo>
                  <a:pt x="0" y="203200"/>
                </a:lnTo>
                <a:lnTo>
                  <a:pt x="31750" y="63500"/>
                </a:lnTo>
                <a:lnTo>
                  <a:pt x="1060450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58" y="3211708"/>
            <a:ext cx="2423893" cy="3429000"/>
          </a:xfrm>
          <a:prstGeom prst="rect">
            <a:avLst/>
          </a:prstGeom>
        </p:spPr>
      </p:pic>
      <p:grpSp>
        <p:nvGrpSpPr>
          <p:cNvPr id="4" name="组合 3" descr="7b0a202020202274657874626f78223a2022220a7d0a"/>
          <p:cNvGrpSpPr/>
          <p:nvPr/>
        </p:nvGrpSpPr>
        <p:grpSpPr>
          <a:xfrm>
            <a:off x="3335020" y="2515235"/>
            <a:ext cx="5500370" cy="2654935"/>
            <a:chOff x="5190" y="3216"/>
            <a:chExt cx="8662" cy="4181"/>
          </a:xfrm>
        </p:grpSpPr>
        <p:grpSp>
          <p:nvGrpSpPr>
            <p:cNvPr id="13" name="组合 12"/>
            <p:cNvGrpSpPr/>
            <p:nvPr/>
          </p:nvGrpSpPr>
          <p:grpSpPr>
            <a:xfrm>
              <a:off x="5190" y="3216"/>
              <a:ext cx="8662" cy="4181"/>
              <a:chOff x="3443899" y="2116289"/>
              <a:chExt cx="5211493" cy="2515241"/>
            </a:xfrm>
          </p:grpSpPr>
          <p:sp>
            <p:nvSpPr>
              <p:cNvPr id="7" name="图形 5"/>
              <p:cNvSpPr/>
              <p:nvPr>
                <p:custDataLst>
                  <p:tags r:id="rId4"/>
                </p:custDataLst>
              </p:nvPr>
            </p:nvSpPr>
            <p:spPr>
              <a:xfrm>
                <a:off x="4804409" y="2352674"/>
                <a:ext cx="3710939" cy="1671637"/>
              </a:xfrm>
              <a:custGeom>
                <a:avLst/>
                <a:gdLst>
                  <a:gd name="connsiteX0" fmla="*/ 0 w 3710939"/>
                  <a:gd name="connsiteY0" fmla="*/ 0 h 1671637"/>
                  <a:gd name="connsiteX1" fmla="*/ 3710940 w 3710939"/>
                  <a:gd name="connsiteY1" fmla="*/ 0 h 1671637"/>
                  <a:gd name="connsiteX2" fmla="*/ 3710940 w 3710939"/>
                  <a:gd name="connsiteY2" fmla="*/ 1671638 h 167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10939" h="1671637">
                    <a:moveTo>
                      <a:pt x="0" y="0"/>
                    </a:moveTo>
                    <a:lnTo>
                      <a:pt x="3710940" y="0"/>
                    </a:lnTo>
                    <a:lnTo>
                      <a:pt x="3710940" y="1671638"/>
                    </a:lnTo>
                  </a:path>
                </a:pathLst>
              </a:custGeom>
              <a:noFill/>
              <a:ln w="158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图形 5"/>
              <p:cNvSpPr/>
              <p:nvPr>
                <p:custDataLst>
                  <p:tags r:id="rId5"/>
                </p:custDataLst>
              </p:nvPr>
            </p:nvSpPr>
            <p:spPr>
              <a:xfrm>
                <a:off x="3676649" y="3381374"/>
                <a:ext cx="3867150" cy="1119187"/>
              </a:xfrm>
              <a:custGeom>
                <a:avLst/>
                <a:gdLst>
                  <a:gd name="connsiteX0" fmla="*/ 3867150 w 3867150"/>
                  <a:gd name="connsiteY0" fmla="*/ 1119188 h 1119187"/>
                  <a:gd name="connsiteX1" fmla="*/ 0 w 3867150"/>
                  <a:gd name="connsiteY1" fmla="*/ 1119188 h 1119187"/>
                  <a:gd name="connsiteX2" fmla="*/ 0 w 3867150"/>
                  <a:gd name="connsiteY2" fmla="*/ 0 h 111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67150" h="1119187">
                    <a:moveTo>
                      <a:pt x="3867150" y="1119188"/>
                    </a:moveTo>
                    <a:lnTo>
                      <a:pt x="0" y="1119188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flat">
                <a:solidFill>
                  <a:srgbClr val="23181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pic>
            <p:nvPicPr>
              <p:cNvPr id="10" name="图片 9" descr="图片包含 图标&#10;&#10;描述已自动生成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3899" y="2116289"/>
                <a:ext cx="1084727" cy="969234"/>
              </a:xfrm>
              <a:prstGeom prst="rect">
                <a:avLst/>
              </a:prstGeom>
            </p:spPr>
          </p:pic>
          <p:pic>
            <p:nvPicPr>
              <p:cNvPr id="12" name="图片 11" descr="图标&#10;&#10;描述已自动生成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3843" y="4196434"/>
                <a:ext cx="971549" cy="435096"/>
              </a:xfrm>
              <a:prstGeom prst="rect">
                <a:avLst/>
              </a:prstGeom>
            </p:spPr>
          </p:pic>
        </p:grpSp>
        <p:sp>
          <p:nvSpPr>
            <p:cNvPr id="5" name="文本框 4" descr="7b0a20202020227461726765744d6f64756c65223a20226b6f6e6c696e65666f6e7473220a7d0a"/>
            <p:cNvSpPr txBox="1"/>
            <p:nvPr>
              <p:custDataLst>
                <p:tags r:id="rId10"/>
              </p:custDataLst>
            </p:nvPr>
          </p:nvSpPr>
          <p:spPr>
            <a:xfrm>
              <a:off x="6021" y="3817"/>
              <a:ext cx="7158" cy="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30000"/>
                </a:lnSpc>
              </a:pPr>
              <a:r>
                <a:rPr lang="en-US" altLang="zh-CN" sz="16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汉仪旗黑-55简" panose="00020600040101010101" charset="-128"/>
                </a:rPr>
                <a:t> </a:t>
              </a:r>
              <a:r>
                <a:rPr lang="zh-CN" altLang="en-US" sz="16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汉仪旗黑-55简" panose="00020600040101010101" charset="-128"/>
                </a:rPr>
                <a:t>一炉香、一壶茶、一曲乐、展纸放墨、在这里一纸心经亲写一颗虔诚清静之心，减少杂念提升心灵的宁静和定力。抄写心经后进行祈愿和回向，将自己的功德回向给一切众生，愿他们都能够离苦得乐达到解脱。一份清静，一份放下、一份慈悲、一份欢喜。</a:t>
              </a:r>
              <a:r>
                <a:rPr lang="en-US" altLang="zh-CN" sz="1600" spc="200">
                  <a:solidFill>
                    <a:schemeClr val="tx1"/>
                  </a:solidFill>
                  <a:uFillTx/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汉仪旗黑-55简" panose="00020600040101010101" charset="-128"/>
                </a:rPr>
                <a:t> 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汉仪旗黑-55简" panose="00020600040101010101" charset="-128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475" y="0"/>
            <a:ext cx="12172951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29246" r="7989" b="43036"/>
          <a:stretch>
            <a:fillRect/>
          </a:stretch>
        </p:blipFill>
        <p:spPr>
          <a:xfrm flipH="1">
            <a:off x="42296" y="132604"/>
            <a:ext cx="1011988" cy="414988"/>
          </a:xfrm>
          <a:custGeom>
            <a:avLst/>
            <a:gdLst>
              <a:gd name="connsiteX0" fmla="*/ 1060450 w 1765300"/>
              <a:gd name="connsiteY0" fmla="*/ 0 h 723900"/>
              <a:gd name="connsiteX1" fmla="*/ 1193800 w 1765300"/>
              <a:gd name="connsiteY1" fmla="*/ 95250 h 723900"/>
              <a:gd name="connsiteX2" fmla="*/ 1181100 w 1765300"/>
              <a:gd name="connsiteY2" fmla="*/ 292100 h 723900"/>
              <a:gd name="connsiteX3" fmla="*/ 1346200 w 1765300"/>
              <a:gd name="connsiteY3" fmla="*/ 273050 h 723900"/>
              <a:gd name="connsiteX4" fmla="*/ 1765300 w 1765300"/>
              <a:gd name="connsiteY4" fmla="*/ 609600 h 723900"/>
              <a:gd name="connsiteX5" fmla="*/ 1460500 w 1765300"/>
              <a:gd name="connsiteY5" fmla="*/ 723900 h 723900"/>
              <a:gd name="connsiteX6" fmla="*/ 400050 w 1765300"/>
              <a:gd name="connsiteY6" fmla="*/ 615950 h 723900"/>
              <a:gd name="connsiteX7" fmla="*/ 508000 w 1765300"/>
              <a:gd name="connsiteY7" fmla="*/ 476250 h 723900"/>
              <a:gd name="connsiteX8" fmla="*/ 673100 w 1765300"/>
              <a:gd name="connsiteY8" fmla="*/ 342900 h 723900"/>
              <a:gd name="connsiteX9" fmla="*/ 95250 w 1765300"/>
              <a:gd name="connsiteY9" fmla="*/ 342900 h 723900"/>
              <a:gd name="connsiteX10" fmla="*/ 50800 w 1765300"/>
              <a:gd name="connsiteY10" fmla="*/ 285750 h 723900"/>
              <a:gd name="connsiteX11" fmla="*/ 0 w 1765300"/>
              <a:gd name="connsiteY11" fmla="*/ 203200 h 723900"/>
              <a:gd name="connsiteX12" fmla="*/ 31750 w 1765300"/>
              <a:gd name="connsiteY12" fmla="*/ 63500 h 723900"/>
              <a:gd name="connsiteX13" fmla="*/ 1060450 w 1765300"/>
              <a:gd name="connsiteY1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5300" h="723900">
                <a:moveTo>
                  <a:pt x="1060450" y="0"/>
                </a:moveTo>
                <a:lnTo>
                  <a:pt x="1193800" y="95250"/>
                </a:lnTo>
                <a:lnTo>
                  <a:pt x="1181100" y="292100"/>
                </a:lnTo>
                <a:lnTo>
                  <a:pt x="1346200" y="273050"/>
                </a:lnTo>
                <a:lnTo>
                  <a:pt x="1765300" y="609600"/>
                </a:lnTo>
                <a:lnTo>
                  <a:pt x="1460500" y="723900"/>
                </a:lnTo>
                <a:lnTo>
                  <a:pt x="400050" y="615950"/>
                </a:lnTo>
                <a:lnTo>
                  <a:pt x="508000" y="476250"/>
                </a:lnTo>
                <a:lnTo>
                  <a:pt x="673100" y="342900"/>
                </a:lnTo>
                <a:lnTo>
                  <a:pt x="95250" y="342900"/>
                </a:lnTo>
                <a:lnTo>
                  <a:pt x="50800" y="285750"/>
                </a:lnTo>
                <a:lnTo>
                  <a:pt x="0" y="203200"/>
                </a:lnTo>
                <a:lnTo>
                  <a:pt x="31750" y="63500"/>
                </a:lnTo>
                <a:lnTo>
                  <a:pt x="1060450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>
            <a:off x="3233704" y="2595975"/>
            <a:ext cx="1706245" cy="2655923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6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心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38181" y="2596162"/>
            <a:ext cx="1706245" cy="26559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初</a:t>
            </a:r>
            <a:endParaRPr lang="zh-CN" altLang="en-US" sz="6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25" y="572018"/>
            <a:ext cx="5279623" cy="5279623"/>
          </a:xfrm>
          <a:prstGeom prst="rect">
            <a:avLst/>
          </a:prstGeom>
        </p:spPr>
      </p:pic>
      <p:grpSp>
        <p:nvGrpSpPr>
          <p:cNvPr id="4" name="组合 3" descr="7b0a202020202274657874626f78223a2022220a7d0a"/>
          <p:cNvGrpSpPr/>
          <p:nvPr/>
        </p:nvGrpSpPr>
        <p:grpSpPr>
          <a:xfrm>
            <a:off x="1333500" y="2204720"/>
            <a:ext cx="3848100" cy="2466975"/>
            <a:chOff x="6570" y="3458"/>
            <a:chExt cx="6060" cy="3885"/>
          </a:xfrm>
        </p:grpSpPr>
        <p:grpSp>
          <p:nvGrpSpPr>
            <p:cNvPr id="33" name="图形 31"/>
            <p:cNvGrpSpPr/>
            <p:nvPr/>
          </p:nvGrpSpPr>
          <p:grpSpPr>
            <a:xfrm>
              <a:off x="6570" y="3458"/>
              <a:ext cx="6060" cy="3885"/>
              <a:chOff x="4171950" y="2195512"/>
              <a:chExt cx="3848100" cy="2466975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>
              <a:xfrm>
                <a:off x="4907279" y="2214447"/>
                <a:ext cx="3091645" cy="1975599"/>
              </a:xfrm>
              <a:custGeom>
                <a:avLst/>
                <a:gdLst>
                  <a:gd name="connsiteX0" fmla="*/ 2728913 w 3091645"/>
                  <a:gd name="connsiteY0" fmla="*/ 1975600 h 1975599"/>
                  <a:gd name="connsiteX1" fmla="*/ 2757488 w 3091645"/>
                  <a:gd name="connsiteY1" fmla="*/ 716395 h 1975599"/>
                  <a:gd name="connsiteX2" fmla="*/ 1850708 w 3091645"/>
                  <a:gd name="connsiteY2" fmla="*/ 208712 h 1975599"/>
                  <a:gd name="connsiteX3" fmla="*/ 829628 w 3091645"/>
                  <a:gd name="connsiteY3" fmla="*/ 146800 h 1975599"/>
                  <a:gd name="connsiteX4" fmla="*/ 205740 w 3091645"/>
                  <a:gd name="connsiteY4" fmla="*/ 318250 h 1975599"/>
                  <a:gd name="connsiteX5" fmla="*/ 0 w 3091645"/>
                  <a:gd name="connsiteY5" fmla="*/ 355397 h 19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1645" h="1975599">
                    <a:moveTo>
                      <a:pt x="2728913" y="1975600"/>
                    </a:moveTo>
                    <a:cubicBezTo>
                      <a:pt x="3156585" y="1764145"/>
                      <a:pt x="3254693" y="933565"/>
                      <a:pt x="2757488" y="716395"/>
                    </a:cubicBezTo>
                    <a:cubicBezTo>
                      <a:pt x="2754630" y="358255"/>
                      <a:pt x="2322195" y="85840"/>
                      <a:pt x="1850708" y="208712"/>
                    </a:cubicBezTo>
                    <a:cubicBezTo>
                      <a:pt x="1766888" y="92507"/>
                      <a:pt x="1227773" y="-160858"/>
                      <a:pt x="829628" y="146800"/>
                    </a:cubicBezTo>
                    <a:cubicBezTo>
                      <a:pt x="677228" y="28690"/>
                      <a:pt x="284798" y="97270"/>
                      <a:pt x="205740" y="318250"/>
                    </a:cubicBezTo>
                    <a:cubicBezTo>
                      <a:pt x="130493" y="319202"/>
                      <a:pt x="60960" y="332537"/>
                      <a:pt x="0" y="355397"/>
                    </a:cubicBezTo>
                  </a:path>
                </a:pathLst>
              </a:custGeom>
              <a:noFill/>
              <a:ln w="38100" cap="rnd">
                <a:solidFill>
                  <a:srgbClr val="23181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>
              <a:xfrm>
                <a:off x="4191304" y="2875597"/>
                <a:ext cx="3012452" cy="1771118"/>
              </a:xfrm>
              <a:custGeom>
                <a:avLst/>
                <a:gdLst>
                  <a:gd name="connsiteX0" fmla="*/ 348310 w 3012452"/>
                  <a:gd name="connsiteY0" fmla="*/ 0 h 1771118"/>
                  <a:gd name="connsiteX1" fmla="*/ 318783 w 3012452"/>
                  <a:gd name="connsiteY1" fmla="*/ 151448 h 1771118"/>
                  <a:gd name="connsiteX2" fmla="*/ 503568 w 3012452"/>
                  <a:gd name="connsiteY2" fmla="*/ 1293495 h 1771118"/>
                  <a:gd name="connsiteX3" fmla="*/ 1197940 w 3012452"/>
                  <a:gd name="connsiteY3" fmla="*/ 1724978 h 1771118"/>
                  <a:gd name="connsiteX4" fmla="*/ 1630375 w 3012452"/>
                  <a:gd name="connsiteY4" fmla="*/ 1609725 h 1771118"/>
                  <a:gd name="connsiteX5" fmla="*/ 2917203 w 3012452"/>
                  <a:gd name="connsiteY5" fmla="*/ 1531620 h 1771118"/>
                  <a:gd name="connsiteX6" fmla="*/ 3012453 w 3012452"/>
                  <a:gd name="connsiteY6" fmla="*/ 1499235 h 177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2452" h="1771118">
                    <a:moveTo>
                      <a:pt x="348310" y="0"/>
                    </a:moveTo>
                    <a:cubicBezTo>
                      <a:pt x="330213" y="48577"/>
                      <a:pt x="320688" y="100013"/>
                      <a:pt x="318783" y="151448"/>
                    </a:cubicBezTo>
                    <a:cubicBezTo>
                      <a:pt x="-301295" y="444817"/>
                      <a:pt x="106375" y="1309687"/>
                      <a:pt x="503568" y="1293495"/>
                    </a:cubicBezTo>
                    <a:cubicBezTo>
                      <a:pt x="635013" y="1544003"/>
                      <a:pt x="895045" y="1718310"/>
                      <a:pt x="1197940" y="1724978"/>
                    </a:cubicBezTo>
                    <a:cubicBezTo>
                      <a:pt x="1356055" y="1728787"/>
                      <a:pt x="1503693" y="1685925"/>
                      <a:pt x="1630375" y="1609725"/>
                    </a:cubicBezTo>
                    <a:cubicBezTo>
                      <a:pt x="1776108" y="1716405"/>
                      <a:pt x="2550490" y="1948815"/>
                      <a:pt x="2917203" y="1531620"/>
                    </a:cubicBezTo>
                    <a:cubicBezTo>
                      <a:pt x="2917203" y="1531620"/>
                      <a:pt x="2964828" y="1528762"/>
                      <a:pt x="3012453" y="1499235"/>
                    </a:cubicBezTo>
                  </a:path>
                </a:pathLst>
              </a:custGeom>
              <a:noFill/>
              <a:ln w="38100" cap="rnd">
                <a:solidFill>
                  <a:srgbClr val="23181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>
              <a:xfrm>
                <a:off x="4551997" y="2586842"/>
                <a:ext cx="294322" cy="221127"/>
              </a:xfrm>
              <a:custGeom>
                <a:avLst/>
                <a:gdLst>
                  <a:gd name="connsiteX0" fmla="*/ 189547 w 294322"/>
                  <a:gd name="connsiteY0" fmla="*/ 1100 h 221127"/>
                  <a:gd name="connsiteX1" fmla="*/ 181927 w 294322"/>
                  <a:gd name="connsiteY1" fmla="*/ 10625 h 221127"/>
                  <a:gd name="connsiteX2" fmla="*/ 124777 w 294322"/>
                  <a:gd name="connsiteY2" fmla="*/ 78252 h 221127"/>
                  <a:gd name="connsiteX3" fmla="*/ 106680 w 294322"/>
                  <a:gd name="connsiteY3" fmla="*/ 136355 h 221127"/>
                  <a:gd name="connsiteX4" fmla="*/ 109538 w 294322"/>
                  <a:gd name="connsiteY4" fmla="*/ 170645 h 221127"/>
                  <a:gd name="connsiteX5" fmla="*/ 112395 w 294322"/>
                  <a:gd name="connsiteY5" fmla="*/ 186837 h 221127"/>
                  <a:gd name="connsiteX6" fmla="*/ 94297 w 294322"/>
                  <a:gd name="connsiteY6" fmla="*/ 211602 h 221127"/>
                  <a:gd name="connsiteX7" fmla="*/ 60007 w 294322"/>
                  <a:gd name="connsiteY7" fmla="*/ 221127 h 221127"/>
                  <a:gd name="connsiteX8" fmla="*/ 21907 w 294322"/>
                  <a:gd name="connsiteY8" fmla="*/ 207792 h 221127"/>
                  <a:gd name="connsiteX9" fmla="*/ 0 w 294322"/>
                  <a:gd name="connsiteY9" fmla="*/ 167787 h 221127"/>
                  <a:gd name="connsiteX10" fmla="*/ 8572 w 294322"/>
                  <a:gd name="connsiteY10" fmla="*/ 137307 h 221127"/>
                  <a:gd name="connsiteX11" fmla="*/ 41910 w 294322"/>
                  <a:gd name="connsiteY11" fmla="*/ 90635 h 221127"/>
                  <a:gd name="connsiteX12" fmla="*/ 96202 w 294322"/>
                  <a:gd name="connsiteY12" fmla="*/ 39200 h 221127"/>
                  <a:gd name="connsiteX13" fmla="*/ 151447 w 294322"/>
                  <a:gd name="connsiteY13" fmla="*/ 9672 h 221127"/>
                  <a:gd name="connsiteX14" fmla="*/ 182880 w 294322"/>
                  <a:gd name="connsiteY14" fmla="*/ 1100 h 221127"/>
                  <a:gd name="connsiteX15" fmla="*/ 189547 w 294322"/>
                  <a:gd name="connsiteY15" fmla="*/ 1100 h 221127"/>
                  <a:gd name="connsiteX16" fmla="*/ 294323 w 294322"/>
                  <a:gd name="connsiteY16" fmla="*/ 2052 h 221127"/>
                  <a:gd name="connsiteX17" fmla="*/ 288607 w 294322"/>
                  <a:gd name="connsiteY17" fmla="*/ 12530 h 221127"/>
                  <a:gd name="connsiteX18" fmla="*/ 261938 w 294322"/>
                  <a:gd name="connsiteY18" fmla="*/ 63965 h 221127"/>
                  <a:gd name="connsiteX19" fmla="*/ 253365 w 294322"/>
                  <a:gd name="connsiteY19" fmla="*/ 112542 h 221127"/>
                  <a:gd name="connsiteX20" fmla="*/ 266700 w 294322"/>
                  <a:gd name="connsiteY20" fmla="*/ 165882 h 221127"/>
                  <a:gd name="connsiteX21" fmla="*/ 270510 w 294322"/>
                  <a:gd name="connsiteY21" fmla="*/ 183980 h 221127"/>
                  <a:gd name="connsiteX22" fmla="*/ 251460 w 294322"/>
                  <a:gd name="connsiteY22" fmla="*/ 203982 h 221127"/>
                  <a:gd name="connsiteX23" fmla="*/ 215265 w 294322"/>
                  <a:gd name="connsiteY23" fmla="*/ 213507 h 221127"/>
                  <a:gd name="connsiteX24" fmla="*/ 180022 w 294322"/>
                  <a:gd name="connsiteY24" fmla="*/ 203030 h 221127"/>
                  <a:gd name="connsiteX25" fmla="*/ 161925 w 294322"/>
                  <a:gd name="connsiteY25" fmla="*/ 163977 h 221127"/>
                  <a:gd name="connsiteX26" fmla="*/ 181927 w 294322"/>
                  <a:gd name="connsiteY26" fmla="*/ 94445 h 221127"/>
                  <a:gd name="connsiteX27" fmla="*/ 243840 w 294322"/>
                  <a:gd name="connsiteY27" fmla="*/ 26817 h 221127"/>
                  <a:gd name="connsiteX28" fmla="*/ 293370 w 294322"/>
                  <a:gd name="connsiteY28" fmla="*/ 147 h 221127"/>
                  <a:gd name="connsiteX29" fmla="*/ 294323 w 294322"/>
                  <a:gd name="connsiteY29" fmla="*/ 2052 h 22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4322" h="221127">
                    <a:moveTo>
                      <a:pt x="189547" y="1100"/>
                    </a:moveTo>
                    <a:cubicBezTo>
                      <a:pt x="189547" y="3005"/>
                      <a:pt x="186690" y="5862"/>
                      <a:pt x="181927" y="10625"/>
                    </a:cubicBezTo>
                    <a:cubicBezTo>
                      <a:pt x="156210" y="32532"/>
                      <a:pt x="137160" y="54440"/>
                      <a:pt x="124777" y="78252"/>
                    </a:cubicBezTo>
                    <a:cubicBezTo>
                      <a:pt x="112395" y="102065"/>
                      <a:pt x="106680" y="121115"/>
                      <a:pt x="106680" y="136355"/>
                    </a:cubicBezTo>
                    <a:cubicBezTo>
                      <a:pt x="106680" y="151595"/>
                      <a:pt x="107632" y="163025"/>
                      <a:pt x="109538" y="170645"/>
                    </a:cubicBezTo>
                    <a:cubicBezTo>
                      <a:pt x="111442" y="178265"/>
                      <a:pt x="112395" y="183980"/>
                      <a:pt x="112395" y="186837"/>
                    </a:cubicBezTo>
                    <a:cubicBezTo>
                      <a:pt x="112395" y="197315"/>
                      <a:pt x="106680" y="204935"/>
                      <a:pt x="94297" y="211602"/>
                    </a:cubicBezTo>
                    <a:cubicBezTo>
                      <a:pt x="81915" y="218270"/>
                      <a:pt x="70485" y="221127"/>
                      <a:pt x="60007" y="221127"/>
                    </a:cubicBezTo>
                    <a:cubicBezTo>
                      <a:pt x="49530" y="221127"/>
                      <a:pt x="37147" y="216365"/>
                      <a:pt x="21907" y="207792"/>
                    </a:cubicBezTo>
                    <a:cubicBezTo>
                      <a:pt x="6667" y="198267"/>
                      <a:pt x="0" y="184932"/>
                      <a:pt x="0" y="167787"/>
                    </a:cubicBezTo>
                    <a:cubicBezTo>
                      <a:pt x="0" y="157310"/>
                      <a:pt x="2857" y="147785"/>
                      <a:pt x="8572" y="137307"/>
                    </a:cubicBezTo>
                    <a:cubicBezTo>
                      <a:pt x="14288" y="126830"/>
                      <a:pt x="25717" y="111590"/>
                      <a:pt x="41910" y="90635"/>
                    </a:cubicBezTo>
                    <a:cubicBezTo>
                      <a:pt x="59055" y="69680"/>
                      <a:pt x="77152" y="52535"/>
                      <a:pt x="96202" y="39200"/>
                    </a:cubicBezTo>
                    <a:cubicBezTo>
                      <a:pt x="115252" y="24912"/>
                      <a:pt x="134302" y="15387"/>
                      <a:pt x="151447" y="9672"/>
                    </a:cubicBezTo>
                    <a:cubicBezTo>
                      <a:pt x="169545" y="3957"/>
                      <a:pt x="180022" y="1100"/>
                      <a:pt x="182880" y="1100"/>
                    </a:cubicBezTo>
                    <a:cubicBezTo>
                      <a:pt x="187642" y="-805"/>
                      <a:pt x="189547" y="147"/>
                      <a:pt x="189547" y="1100"/>
                    </a:cubicBezTo>
                    <a:close/>
                    <a:moveTo>
                      <a:pt x="294323" y="2052"/>
                    </a:moveTo>
                    <a:cubicBezTo>
                      <a:pt x="294323" y="3957"/>
                      <a:pt x="292417" y="7767"/>
                      <a:pt x="288607" y="12530"/>
                    </a:cubicBezTo>
                    <a:cubicBezTo>
                      <a:pt x="276225" y="27770"/>
                      <a:pt x="267653" y="44915"/>
                      <a:pt x="261938" y="63965"/>
                    </a:cubicBezTo>
                    <a:cubicBezTo>
                      <a:pt x="256223" y="83015"/>
                      <a:pt x="253365" y="99207"/>
                      <a:pt x="253365" y="112542"/>
                    </a:cubicBezTo>
                    <a:cubicBezTo>
                      <a:pt x="253365" y="125877"/>
                      <a:pt x="258127" y="143975"/>
                      <a:pt x="266700" y="165882"/>
                    </a:cubicBezTo>
                    <a:cubicBezTo>
                      <a:pt x="269557" y="171597"/>
                      <a:pt x="270510" y="177312"/>
                      <a:pt x="270510" y="183980"/>
                    </a:cubicBezTo>
                    <a:cubicBezTo>
                      <a:pt x="270510" y="190647"/>
                      <a:pt x="263842" y="197315"/>
                      <a:pt x="251460" y="203982"/>
                    </a:cubicBezTo>
                    <a:cubicBezTo>
                      <a:pt x="238125" y="210650"/>
                      <a:pt x="226695" y="213507"/>
                      <a:pt x="215265" y="213507"/>
                    </a:cubicBezTo>
                    <a:cubicBezTo>
                      <a:pt x="203835" y="213507"/>
                      <a:pt x="192405" y="209697"/>
                      <a:pt x="180022" y="203030"/>
                    </a:cubicBezTo>
                    <a:cubicBezTo>
                      <a:pt x="167640" y="196362"/>
                      <a:pt x="161925" y="183027"/>
                      <a:pt x="161925" y="163977"/>
                    </a:cubicBezTo>
                    <a:cubicBezTo>
                      <a:pt x="161925" y="144927"/>
                      <a:pt x="168592" y="121115"/>
                      <a:pt x="181927" y="94445"/>
                    </a:cubicBezTo>
                    <a:cubicBezTo>
                      <a:pt x="195263" y="66822"/>
                      <a:pt x="216217" y="44915"/>
                      <a:pt x="243840" y="26817"/>
                    </a:cubicBezTo>
                    <a:cubicBezTo>
                      <a:pt x="271463" y="8720"/>
                      <a:pt x="287655" y="147"/>
                      <a:pt x="293370" y="147"/>
                    </a:cubicBezTo>
                    <a:cubicBezTo>
                      <a:pt x="293370" y="147"/>
                      <a:pt x="294323" y="1100"/>
                      <a:pt x="294323" y="20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8"/>
                </p:custDataLst>
              </p:nvPr>
            </p:nvSpPr>
            <p:spPr>
              <a:xfrm>
                <a:off x="7274242" y="4186237"/>
                <a:ext cx="293369" cy="221456"/>
              </a:xfrm>
              <a:custGeom>
                <a:avLst/>
                <a:gdLst>
                  <a:gd name="connsiteX0" fmla="*/ 103822 w 293369"/>
                  <a:gd name="connsiteY0" fmla="*/ 220028 h 221456"/>
                  <a:gd name="connsiteX1" fmla="*/ 111442 w 293369"/>
                  <a:gd name="connsiteY1" fmla="*/ 210503 h 221456"/>
                  <a:gd name="connsiteX2" fmla="*/ 168592 w 293369"/>
                  <a:gd name="connsiteY2" fmla="*/ 142875 h 221456"/>
                  <a:gd name="connsiteX3" fmla="*/ 186690 w 293369"/>
                  <a:gd name="connsiteY3" fmla="*/ 84772 h 221456"/>
                  <a:gd name="connsiteX4" fmla="*/ 183832 w 293369"/>
                  <a:gd name="connsiteY4" fmla="*/ 50483 h 221456"/>
                  <a:gd name="connsiteX5" fmla="*/ 180975 w 293369"/>
                  <a:gd name="connsiteY5" fmla="*/ 34290 h 221456"/>
                  <a:gd name="connsiteX6" fmla="*/ 199072 w 293369"/>
                  <a:gd name="connsiteY6" fmla="*/ 9525 h 221456"/>
                  <a:gd name="connsiteX7" fmla="*/ 233363 w 293369"/>
                  <a:gd name="connsiteY7" fmla="*/ 0 h 221456"/>
                  <a:gd name="connsiteX8" fmla="*/ 271463 w 293369"/>
                  <a:gd name="connsiteY8" fmla="*/ 13335 h 221456"/>
                  <a:gd name="connsiteX9" fmla="*/ 293370 w 293369"/>
                  <a:gd name="connsiteY9" fmla="*/ 53340 h 221456"/>
                  <a:gd name="connsiteX10" fmla="*/ 284797 w 293369"/>
                  <a:gd name="connsiteY10" fmla="*/ 83820 h 221456"/>
                  <a:gd name="connsiteX11" fmla="*/ 251460 w 293369"/>
                  <a:gd name="connsiteY11" fmla="*/ 130492 h 221456"/>
                  <a:gd name="connsiteX12" fmla="*/ 197167 w 293369"/>
                  <a:gd name="connsiteY12" fmla="*/ 181928 h 221456"/>
                  <a:gd name="connsiteX13" fmla="*/ 141922 w 293369"/>
                  <a:gd name="connsiteY13" fmla="*/ 211455 h 221456"/>
                  <a:gd name="connsiteX14" fmla="*/ 110490 w 293369"/>
                  <a:gd name="connsiteY14" fmla="*/ 220028 h 221456"/>
                  <a:gd name="connsiteX15" fmla="*/ 103822 w 293369"/>
                  <a:gd name="connsiteY15" fmla="*/ 220028 h 221456"/>
                  <a:gd name="connsiteX16" fmla="*/ 0 w 293369"/>
                  <a:gd name="connsiteY16" fmla="*/ 219075 h 221456"/>
                  <a:gd name="connsiteX17" fmla="*/ 5715 w 293369"/>
                  <a:gd name="connsiteY17" fmla="*/ 208597 h 221456"/>
                  <a:gd name="connsiteX18" fmla="*/ 32385 w 293369"/>
                  <a:gd name="connsiteY18" fmla="*/ 157163 h 221456"/>
                  <a:gd name="connsiteX19" fmla="*/ 40957 w 293369"/>
                  <a:gd name="connsiteY19" fmla="*/ 108585 h 221456"/>
                  <a:gd name="connsiteX20" fmla="*/ 27622 w 293369"/>
                  <a:gd name="connsiteY20" fmla="*/ 55245 h 221456"/>
                  <a:gd name="connsiteX21" fmla="*/ 23813 w 293369"/>
                  <a:gd name="connsiteY21" fmla="*/ 37147 h 221456"/>
                  <a:gd name="connsiteX22" fmla="*/ 42863 w 293369"/>
                  <a:gd name="connsiteY22" fmla="*/ 17145 h 221456"/>
                  <a:gd name="connsiteX23" fmla="*/ 79057 w 293369"/>
                  <a:gd name="connsiteY23" fmla="*/ 7620 h 221456"/>
                  <a:gd name="connsiteX24" fmla="*/ 114300 w 293369"/>
                  <a:gd name="connsiteY24" fmla="*/ 18097 h 221456"/>
                  <a:gd name="connsiteX25" fmla="*/ 132397 w 293369"/>
                  <a:gd name="connsiteY25" fmla="*/ 57150 h 221456"/>
                  <a:gd name="connsiteX26" fmla="*/ 112395 w 293369"/>
                  <a:gd name="connsiteY26" fmla="*/ 126683 h 221456"/>
                  <a:gd name="connsiteX27" fmla="*/ 50482 w 293369"/>
                  <a:gd name="connsiteY27" fmla="*/ 194310 h 221456"/>
                  <a:gd name="connsiteX28" fmla="*/ 952 w 293369"/>
                  <a:gd name="connsiteY28" fmla="*/ 220980 h 221456"/>
                  <a:gd name="connsiteX29" fmla="*/ 0 w 293369"/>
                  <a:gd name="connsiteY29" fmla="*/ 219075 h 22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3369" h="221456">
                    <a:moveTo>
                      <a:pt x="103822" y="220028"/>
                    </a:moveTo>
                    <a:cubicBezTo>
                      <a:pt x="103822" y="218122"/>
                      <a:pt x="106680" y="215265"/>
                      <a:pt x="111442" y="210503"/>
                    </a:cubicBezTo>
                    <a:cubicBezTo>
                      <a:pt x="137160" y="188595"/>
                      <a:pt x="156210" y="166688"/>
                      <a:pt x="168592" y="142875"/>
                    </a:cubicBezTo>
                    <a:cubicBezTo>
                      <a:pt x="180975" y="119063"/>
                      <a:pt x="186690" y="100013"/>
                      <a:pt x="186690" y="84772"/>
                    </a:cubicBezTo>
                    <a:cubicBezTo>
                      <a:pt x="186690" y="69533"/>
                      <a:pt x="185738" y="58103"/>
                      <a:pt x="183832" y="50483"/>
                    </a:cubicBezTo>
                    <a:cubicBezTo>
                      <a:pt x="181927" y="42863"/>
                      <a:pt x="180975" y="37147"/>
                      <a:pt x="180975" y="34290"/>
                    </a:cubicBezTo>
                    <a:cubicBezTo>
                      <a:pt x="180975" y="23813"/>
                      <a:pt x="186690" y="16192"/>
                      <a:pt x="199072" y="9525"/>
                    </a:cubicBezTo>
                    <a:cubicBezTo>
                      <a:pt x="211455" y="2858"/>
                      <a:pt x="222885" y="0"/>
                      <a:pt x="233363" y="0"/>
                    </a:cubicBezTo>
                    <a:cubicBezTo>
                      <a:pt x="243840" y="0"/>
                      <a:pt x="256222" y="4763"/>
                      <a:pt x="271463" y="13335"/>
                    </a:cubicBezTo>
                    <a:cubicBezTo>
                      <a:pt x="286702" y="22860"/>
                      <a:pt x="293370" y="36195"/>
                      <a:pt x="293370" y="53340"/>
                    </a:cubicBezTo>
                    <a:cubicBezTo>
                      <a:pt x="293370" y="63817"/>
                      <a:pt x="290513" y="73342"/>
                      <a:pt x="284797" y="83820"/>
                    </a:cubicBezTo>
                    <a:cubicBezTo>
                      <a:pt x="279082" y="94297"/>
                      <a:pt x="267652" y="109538"/>
                      <a:pt x="251460" y="130492"/>
                    </a:cubicBezTo>
                    <a:cubicBezTo>
                      <a:pt x="234315" y="151447"/>
                      <a:pt x="216217" y="168592"/>
                      <a:pt x="197167" y="181928"/>
                    </a:cubicBezTo>
                    <a:cubicBezTo>
                      <a:pt x="178117" y="196215"/>
                      <a:pt x="159067" y="205740"/>
                      <a:pt x="141922" y="211455"/>
                    </a:cubicBezTo>
                    <a:cubicBezTo>
                      <a:pt x="123825" y="217170"/>
                      <a:pt x="113347" y="220028"/>
                      <a:pt x="110490" y="220028"/>
                    </a:cubicBezTo>
                    <a:cubicBezTo>
                      <a:pt x="105727" y="221933"/>
                      <a:pt x="103822" y="221933"/>
                      <a:pt x="103822" y="220028"/>
                    </a:cubicBezTo>
                    <a:close/>
                    <a:moveTo>
                      <a:pt x="0" y="219075"/>
                    </a:moveTo>
                    <a:cubicBezTo>
                      <a:pt x="0" y="217170"/>
                      <a:pt x="1905" y="213360"/>
                      <a:pt x="5715" y="208597"/>
                    </a:cubicBezTo>
                    <a:cubicBezTo>
                      <a:pt x="18097" y="193358"/>
                      <a:pt x="26670" y="176213"/>
                      <a:pt x="32385" y="157163"/>
                    </a:cubicBezTo>
                    <a:cubicBezTo>
                      <a:pt x="38100" y="138113"/>
                      <a:pt x="40957" y="121920"/>
                      <a:pt x="40957" y="108585"/>
                    </a:cubicBezTo>
                    <a:cubicBezTo>
                      <a:pt x="40957" y="95250"/>
                      <a:pt x="36195" y="77153"/>
                      <a:pt x="27622" y="55245"/>
                    </a:cubicBezTo>
                    <a:cubicBezTo>
                      <a:pt x="24765" y="49530"/>
                      <a:pt x="23813" y="43815"/>
                      <a:pt x="23813" y="37147"/>
                    </a:cubicBezTo>
                    <a:cubicBezTo>
                      <a:pt x="23813" y="30480"/>
                      <a:pt x="30480" y="23813"/>
                      <a:pt x="42863" y="17145"/>
                    </a:cubicBezTo>
                    <a:cubicBezTo>
                      <a:pt x="56197" y="10478"/>
                      <a:pt x="67627" y="7620"/>
                      <a:pt x="79057" y="7620"/>
                    </a:cubicBezTo>
                    <a:cubicBezTo>
                      <a:pt x="90488" y="7620"/>
                      <a:pt x="101917" y="11430"/>
                      <a:pt x="114300" y="18097"/>
                    </a:cubicBezTo>
                    <a:cubicBezTo>
                      <a:pt x="126682" y="24765"/>
                      <a:pt x="132397" y="38100"/>
                      <a:pt x="132397" y="57150"/>
                    </a:cubicBezTo>
                    <a:cubicBezTo>
                      <a:pt x="132397" y="76200"/>
                      <a:pt x="125730" y="100013"/>
                      <a:pt x="112395" y="126683"/>
                    </a:cubicBezTo>
                    <a:cubicBezTo>
                      <a:pt x="99060" y="154305"/>
                      <a:pt x="78105" y="176213"/>
                      <a:pt x="50482" y="194310"/>
                    </a:cubicBezTo>
                    <a:cubicBezTo>
                      <a:pt x="22860" y="212408"/>
                      <a:pt x="6667" y="220980"/>
                      <a:pt x="952" y="220980"/>
                    </a:cubicBezTo>
                    <a:cubicBezTo>
                      <a:pt x="0" y="220980"/>
                      <a:pt x="0" y="220980"/>
                      <a:pt x="0" y="2190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>
              <p:custDataLst>
                <p:tags r:id="rId9"/>
              </p:custDataLst>
            </p:nvPr>
          </p:nvSpPr>
          <p:spPr>
            <a:xfrm flipV="1">
              <a:off x="7365" y="5948"/>
              <a:ext cx="4470" cy="50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spc="200">
                  <a:solidFill>
                    <a:schemeClr val="tx1"/>
                  </a:solidFill>
                  <a:uFillTx/>
                  <a:latin typeface="汉仪粗圆简" panose="02010600000101010101" charset="-122"/>
                  <a:ea typeface="汉仪粗圆简" panose="02010600000101010101" charset="-122"/>
                  <a:cs typeface="汉仪粗圆简" panose="02010600000101010101" charset="-122"/>
                </a:rPr>
                <a:t>  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endParaRPr>
            </a:p>
          </p:txBody>
        </p:sp>
      </p:grpSp>
      <p:grpSp>
        <p:nvGrpSpPr>
          <p:cNvPr id="9" name="组合 8" descr="7b0a202020202274657874626f78223a2022220a7d0a"/>
          <p:cNvGrpSpPr/>
          <p:nvPr/>
        </p:nvGrpSpPr>
        <p:grpSpPr>
          <a:xfrm>
            <a:off x="2147115" y="2992251"/>
            <a:ext cx="2361535" cy="1739155"/>
            <a:chOff x="3568" y="1699"/>
            <a:chExt cx="3940" cy="3232"/>
          </a:xfrm>
        </p:grpSpPr>
        <p:grpSp>
          <p:nvGrpSpPr>
            <p:cNvPr id="13" name="组合 12"/>
            <p:cNvGrpSpPr/>
            <p:nvPr/>
          </p:nvGrpSpPr>
          <p:grpSpPr>
            <a:xfrm rot="20100000">
              <a:off x="5066" y="1699"/>
              <a:ext cx="535" cy="596"/>
              <a:chOff x="5814" y="2264"/>
              <a:chExt cx="438" cy="487"/>
            </a:xfrm>
            <a:solidFill>
              <a:srgbClr val="FF3B50"/>
            </a:solidFill>
          </p:grpSpPr>
          <p:sp>
            <p:nvSpPr>
              <p:cNvPr id="27" name="Freeform 8"/>
              <p:cNvSpPr/>
              <p:nvPr>
                <p:custDataLst>
                  <p:tags r:id="rId10"/>
                </p:custDataLst>
              </p:nvPr>
            </p:nvSpPr>
            <p:spPr bwMode="auto">
              <a:xfrm rot="19680000">
                <a:off x="5814" y="2264"/>
                <a:ext cx="355" cy="304"/>
              </a:xfrm>
              <a:custGeom>
                <a:avLst/>
                <a:gdLst>
                  <a:gd name="T0" fmla="*/ 46 w 46"/>
                  <a:gd name="T1" fmla="*/ 13 h 39"/>
                  <a:gd name="T2" fmla="*/ 34 w 46"/>
                  <a:gd name="T3" fmla="*/ 2 h 39"/>
                  <a:gd name="T4" fmla="*/ 24 w 46"/>
                  <a:gd name="T5" fmla="*/ 7 h 39"/>
                  <a:gd name="T6" fmla="*/ 14 w 46"/>
                  <a:gd name="T7" fmla="*/ 0 h 39"/>
                  <a:gd name="T8" fmla="*/ 1 w 46"/>
                  <a:gd name="T9" fmla="*/ 11 h 39"/>
                  <a:gd name="T10" fmla="*/ 7 w 46"/>
                  <a:gd name="T11" fmla="*/ 26 h 39"/>
                  <a:gd name="T12" fmla="*/ 22 w 46"/>
                  <a:gd name="T13" fmla="*/ 39 h 39"/>
                  <a:gd name="T14" fmla="*/ 38 w 46"/>
                  <a:gd name="T15" fmla="*/ 28 h 39"/>
                  <a:gd name="T16" fmla="*/ 46 w 46"/>
                  <a:gd name="T1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9">
                    <a:moveTo>
                      <a:pt x="46" y="13"/>
                    </a:moveTo>
                    <a:cubicBezTo>
                      <a:pt x="46" y="7"/>
                      <a:pt x="41" y="2"/>
                      <a:pt x="34" y="2"/>
                    </a:cubicBezTo>
                    <a:cubicBezTo>
                      <a:pt x="28" y="2"/>
                      <a:pt x="24" y="7"/>
                      <a:pt x="24" y="7"/>
                    </a:cubicBezTo>
                    <a:cubicBezTo>
                      <a:pt x="24" y="7"/>
                      <a:pt x="20" y="1"/>
                      <a:pt x="14" y="0"/>
                    </a:cubicBezTo>
                    <a:cubicBezTo>
                      <a:pt x="7" y="0"/>
                      <a:pt x="1" y="5"/>
                      <a:pt x="1" y="11"/>
                    </a:cubicBezTo>
                    <a:cubicBezTo>
                      <a:pt x="0" y="16"/>
                      <a:pt x="4" y="22"/>
                      <a:pt x="7" y="26"/>
                    </a:cubicBezTo>
                    <a:cubicBezTo>
                      <a:pt x="11" y="31"/>
                      <a:pt x="18" y="36"/>
                      <a:pt x="22" y="39"/>
                    </a:cubicBezTo>
                    <a:cubicBezTo>
                      <a:pt x="26" y="37"/>
                      <a:pt x="33" y="32"/>
                      <a:pt x="38" y="28"/>
                    </a:cubicBezTo>
                    <a:cubicBezTo>
                      <a:pt x="41" y="24"/>
                      <a:pt x="46" y="19"/>
                      <a:pt x="4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8"/>
              <p:cNvSpPr/>
              <p:nvPr>
                <p:custDataLst>
                  <p:tags r:id="rId11"/>
                </p:custDataLst>
              </p:nvPr>
            </p:nvSpPr>
            <p:spPr bwMode="auto">
              <a:xfrm rot="1320000">
                <a:off x="6031" y="2561"/>
                <a:ext cx="221" cy="190"/>
              </a:xfrm>
              <a:custGeom>
                <a:avLst/>
                <a:gdLst>
                  <a:gd name="T0" fmla="*/ 46 w 46"/>
                  <a:gd name="T1" fmla="*/ 13 h 39"/>
                  <a:gd name="T2" fmla="*/ 34 w 46"/>
                  <a:gd name="T3" fmla="*/ 2 h 39"/>
                  <a:gd name="T4" fmla="*/ 24 w 46"/>
                  <a:gd name="T5" fmla="*/ 7 h 39"/>
                  <a:gd name="T6" fmla="*/ 14 w 46"/>
                  <a:gd name="T7" fmla="*/ 0 h 39"/>
                  <a:gd name="T8" fmla="*/ 1 w 46"/>
                  <a:gd name="T9" fmla="*/ 11 h 39"/>
                  <a:gd name="T10" fmla="*/ 7 w 46"/>
                  <a:gd name="T11" fmla="*/ 26 h 39"/>
                  <a:gd name="T12" fmla="*/ 22 w 46"/>
                  <a:gd name="T13" fmla="*/ 39 h 39"/>
                  <a:gd name="T14" fmla="*/ 38 w 46"/>
                  <a:gd name="T15" fmla="*/ 28 h 39"/>
                  <a:gd name="T16" fmla="*/ 46 w 46"/>
                  <a:gd name="T17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9">
                    <a:moveTo>
                      <a:pt x="46" y="13"/>
                    </a:moveTo>
                    <a:cubicBezTo>
                      <a:pt x="46" y="7"/>
                      <a:pt x="41" y="2"/>
                      <a:pt x="34" y="2"/>
                    </a:cubicBezTo>
                    <a:cubicBezTo>
                      <a:pt x="28" y="2"/>
                      <a:pt x="24" y="7"/>
                      <a:pt x="24" y="7"/>
                    </a:cubicBezTo>
                    <a:cubicBezTo>
                      <a:pt x="24" y="7"/>
                      <a:pt x="20" y="1"/>
                      <a:pt x="14" y="0"/>
                    </a:cubicBezTo>
                    <a:cubicBezTo>
                      <a:pt x="7" y="0"/>
                      <a:pt x="1" y="5"/>
                      <a:pt x="1" y="11"/>
                    </a:cubicBezTo>
                    <a:cubicBezTo>
                      <a:pt x="0" y="16"/>
                      <a:pt x="4" y="22"/>
                      <a:pt x="7" y="26"/>
                    </a:cubicBezTo>
                    <a:cubicBezTo>
                      <a:pt x="11" y="31"/>
                      <a:pt x="18" y="36"/>
                      <a:pt x="22" y="39"/>
                    </a:cubicBezTo>
                    <a:cubicBezTo>
                      <a:pt x="26" y="37"/>
                      <a:pt x="33" y="32"/>
                      <a:pt x="38" y="28"/>
                    </a:cubicBezTo>
                    <a:cubicBezTo>
                      <a:pt x="41" y="24"/>
                      <a:pt x="46" y="19"/>
                      <a:pt x="4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3" name="文本框 7"/>
            <p:cNvSpPr txBox="1"/>
            <p:nvPr>
              <p:custDataLst>
                <p:tags r:id="rId12"/>
              </p:custDataLst>
            </p:nvPr>
          </p:nvSpPr>
          <p:spPr>
            <a:xfrm>
              <a:off x="3568" y="2603"/>
              <a:ext cx="3940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p>
              <a:pPr algn="just" fontAlgn="t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Times New Roman" panose="02020603050405020304"/>
                  <a:sym typeface="Times New Roman" panose="02020603050405020304"/>
                </a:rPr>
                <a:t>为什么做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7980"/>
            <a:ext cx="12172951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870200" y="597535"/>
            <a:ext cx="7106920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我</a:t>
            </a:r>
            <a:r>
              <a:rPr lang="en-US" altLang="zh-CN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和</a:t>
            </a:r>
            <a:r>
              <a:rPr lang="en-US" altLang="zh-CN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必</a:t>
            </a:r>
            <a:r>
              <a:rPr lang="en-US" altLang="zh-CN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  </a:t>
            </a:r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经</a:t>
            </a:r>
            <a:r>
              <a:rPr lang="en-US" altLang="zh-CN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之</a:t>
            </a:r>
            <a:r>
              <a:rPr lang="en-US" altLang="zh-CN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路</a:t>
            </a:r>
            <a:r>
              <a:rPr lang="en-US" altLang="zh-CN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的</a:t>
            </a:r>
            <a:r>
              <a:rPr lang="en-US" altLang="zh-CN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故</a:t>
            </a:r>
            <a:r>
              <a:rPr lang="en-US" altLang="zh-CN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   </a:t>
            </a:r>
            <a:r>
              <a:rPr lang="zh-CN" altLang="en-US" sz="3600" dirty="0">
                <a:solidFill>
                  <a:srgbClr val="3C3C3C"/>
                </a:solidFill>
                <a:latin typeface="汉仪旗黑-105简" panose="00020600040101010101" charset="-122"/>
                <a:ea typeface="汉仪旗黑-105简" panose="00020600040101010101" charset="-122"/>
              </a:rPr>
              <a:t>事</a:t>
            </a:r>
            <a:endParaRPr lang="zh-CN" altLang="en-US" sz="3600" dirty="0">
              <a:solidFill>
                <a:srgbClr val="3C3C3C"/>
              </a:solidFill>
              <a:latin typeface="汉仪旗黑-105简" panose="00020600040101010101" charset="-122"/>
              <a:ea typeface="汉仪旗黑-105简" panose="000206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29246" r="7989" b="43036"/>
          <a:stretch>
            <a:fillRect/>
          </a:stretch>
        </p:blipFill>
        <p:spPr>
          <a:xfrm flipH="1">
            <a:off x="42296" y="132604"/>
            <a:ext cx="1011988" cy="414988"/>
          </a:xfrm>
          <a:custGeom>
            <a:avLst/>
            <a:gdLst>
              <a:gd name="connsiteX0" fmla="*/ 1060450 w 1765300"/>
              <a:gd name="connsiteY0" fmla="*/ 0 h 723900"/>
              <a:gd name="connsiteX1" fmla="*/ 1193800 w 1765300"/>
              <a:gd name="connsiteY1" fmla="*/ 95250 h 723900"/>
              <a:gd name="connsiteX2" fmla="*/ 1181100 w 1765300"/>
              <a:gd name="connsiteY2" fmla="*/ 292100 h 723900"/>
              <a:gd name="connsiteX3" fmla="*/ 1346200 w 1765300"/>
              <a:gd name="connsiteY3" fmla="*/ 273050 h 723900"/>
              <a:gd name="connsiteX4" fmla="*/ 1765300 w 1765300"/>
              <a:gd name="connsiteY4" fmla="*/ 609600 h 723900"/>
              <a:gd name="connsiteX5" fmla="*/ 1460500 w 1765300"/>
              <a:gd name="connsiteY5" fmla="*/ 723900 h 723900"/>
              <a:gd name="connsiteX6" fmla="*/ 400050 w 1765300"/>
              <a:gd name="connsiteY6" fmla="*/ 615950 h 723900"/>
              <a:gd name="connsiteX7" fmla="*/ 508000 w 1765300"/>
              <a:gd name="connsiteY7" fmla="*/ 476250 h 723900"/>
              <a:gd name="connsiteX8" fmla="*/ 673100 w 1765300"/>
              <a:gd name="connsiteY8" fmla="*/ 342900 h 723900"/>
              <a:gd name="connsiteX9" fmla="*/ 95250 w 1765300"/>
              <a:gd name="connsiteY9" fmla="*/ 342900 h 723900"/>
              <a:gd name="connsiteX10" fmla="*/ 50800 w 1765300"/>
              <a:gd name="connsiteY10" fmla="*/ 285750 h 723900"/>
              <a:gd name="connsiteX11" fmla="*/ 0 w 1765300"/>
              <a:gd name="connsiteY11" fmla="*/ 203200 h 723900"/>
              <a:gd name="connsiteX12" fmla="*/ 31750 w 1765300"/>
              <a:gd name="connsiteY12" fmla="*/ 63500 h 723900"/>
              <a:gd name="connsiteX13" fmla="*/ 1060450 w 1765300"/>
              <a:gd name="connsiteY1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5300" h="723900">
                <a:moveTo>
                  <a:pt x="1060450" y="0"/>
                </a:moveTo>
                <a:lnTo>
                  <a:pt x="1193800" y="95250"/>
                </a:lnTo>
                <a:lnTo>
                  <a:pt x="1181100" y="292100"/>
                </a:lnTo>
                <a:lnTo>
                  <a:pt x="1346200" y="273050"/>
                </a:lnTo>
                <a:lnTo>
                  <a:pt x="1765300" y="609600"/>
                </a:lnTo>
                <a:lnTo>
                  <a:pt x="1460500" y="723900"/>
                </a:lnTo>
                <a:lnTo>
                  <a:pt x="400050" y="615950"/>
                </a:lnTo>
                <a:lnTo>
                  <a:pt x="508000" y="476250"/>
                </a:lnTo>
                <a:lnTo>
                  <a:pt x="673100" y="342900"/>
                </a:lnTo>
                <a:lnTo>
                  <a:pt x="95250" y="342900"/>
                </a:lnTo>
                <a:lnTo>
                  <a:pt x="50800" y="285750"/>
                </a:lnTo>
                <a:lnTo>
                  <a:pt x="0" y="203200"/>
                </a:lnTo>
                <a:lnTo>
                  <a:pt x="31750" y="63500"/>
                </a:lnTo>
                <a:lnTo>
                  <a:pt x="1060450" y="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1594954" y="1629410"/>
            <a:ext cx="9397659" cy="4295774"/>
            <a:chOff x="2724149" y="1971675"/>
            <a:chExt cx="9397659" cy="4295774"/>
          </a:xfrm>
          <a:solidFill>
            <a:srgbClr val="F2F2F2"/>
          </a:solidFill>
        </p:grpSpPr>
        <p:sp>
          <p:nvSpPr>
            <p:cNvPr id="7" name="矩形 6"/>
            <p:cNvSpPr/>
            <p:nvPr/>
          </p:nvSpPr>
          <p:spPr>
            <a:xfrm>
              <a:off x="2724149" y="1971675"/>
              <a:ext cx="3057525" cy="4295774"/>
            </a:xfrm>
            <a:prstGeom prst="rect">
              <a:avLst/>
            </a:prstGeom>
            <a:grpFill/>
            <a:ln>
              <a:solidFill>
                <a:srgbClr val="3C3C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894216" y="1971675"/>
              <a:ext cx="3057525" cy="4295774"/>
            </a:xfrm>
            <a:prstGeom prst="rect">
              <a:avLst/>
            </a:prstGeom>
            <a:grpFill/>
            <a:ln>
              <a:solidFill>
                <a:srgbClr val="3C3C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064283" y="1971675"/>
              <a:ext cx="3057525" cy="4295774"/>
            </a:xfrm>
            <a:prstGeom prst="rect">
              <a:avLst/>
            </a:prstGeom>
            <a:grpFill/>
            <a:ln>
              <a:solidFill>
                <a:srgbClr val="3C3C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94914" y="3396872"/>
            <a:ext cx="2941508" cy="2375402"/>
            <a:chOff x="2185464" y="3718466"/>
            <a:chExt cx="2941508" cy="2375402"/>
          </a:xfrm>
        </p:grpSpPr>
        <p:sp>
          <p:nvSpPr>
            <p:cNvPr id="14" name="矩形 13"/>
            <p:cNvSpPr/>
            <p:nvPr/>
          </p:nvSpPr>
          <p:spPr>
            <a:xfrm>
              <a:off x="4667232" y="5572343"/>
              <a:ext cx="459740" cy="21844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363722" y="4009798"/>
              <a:ext cx="2404212" cy="2084070"/>
            </a:xfrm>
            <a:prstGeom prst="rect">
              <a:avLst/>
            </a:prstGeom>
          </p:spPr>
          <p:txBody>
            <a:bodyPr vert="horz" wrap="square" anchor="t" anchorCtr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b="1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2024</a:t>
              </a:r>
              <a:r>
                <a:rPr kumimoji="1" lang="zh-CN" altLang="en-US" b="1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kumimoji="1" lang="en-US" altLang="zh-CN" b="1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7</a:t>
              </a:r>
              <a:r>
                <a:rPr kumimoji="1" lang="zh-CN" altLang="en-US" b="1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月朋友来我禅舍，她看到我有抄心经，就告诉了我有免费领取抄心经纸的地方，并且可以带领大家一起抄心经。</a:t>
              </a:r>
              <a:endParaRPr kumimoji="1" lang="zh-CN" altLang="en-US" b="1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185464" y="3718466"/>
              <a:ext cx="379918" cy="37991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1</a:t>
              </a:r>
              <a:endParaRPr lang="zh-CN" altLang="en-US" sz="1600" b="1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57430" y="3397507"/>
            <a:ext cx="2896423" cy="2374767"/>
            <a:chOff x="2230549" y="3719101"/>
            <a:chExt cx="2896423" cy="2374767"/>
          </a:xfrm>
        </p:grpSpPr>
        <p:sp>
          <p:nvSpPr>
            <p:cNvPr id="18" name="矩形 17"/>
            <p:cNvSpPr/>
            <p:nvPr/>
          </p:nvSpPr>
          <p:spPr>
            <a:xfrm>
              <a:off x="4667232" y="5572343"/>
              <a:ext cx="459740" cy="21844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363722" y="4009798"/>
              <a:ext cx="2689225" cy="208407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b="1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我朋友当时向她成都智慧栈的朋友进行了咨询，并发给了我必经之路的公众号，当时和那段时间我都比较忙，一直没点进去看。</a:t>
              </a:r>
              <a:endParaRPr kumimoji="1" lang="zh-CN" altLang="en-US" b="1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230549" y="3719101"/>
              <a:ext cx="379918" cy="37991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2</a:t>
              </a:r>
              <a:endParaRPr lang="zh-CN" altLang="en-US" sz="1600" b="1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34551" y="3337182"/>
            <a:ext cx="3081478" cy="2506847"/>
            <a:chOff x="3618659" y="2512601"/>
            <a:chExt cx="3081478" cy="2506847"/>
          </a:xfrm>
        </p:grpSpPr>
        <p:sp>
          <p:nvSpPr>
            <p:cNvPr id="23" name="矩形 22"/>
            <p:cNvSpPr/>
            <p:nvPr/>
          </p:nvSpPr>
          <p:spPr>
            <a:xfrm>
              <a:off x="3619117" y="2863623"/>
              <a:ext cx="3081020" cy="2155825"/>
            </a:xfrm>
            <a:prstGeom prst="rect">
              <a:avLst/>
            </a:prstGeom>
          </p:spPr>
          <p:txBody>
            <a:bodyPr vert="horz"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我本以为只是一个可以免费领取抄经纸的，直到</a:t>
              </a:r>
              <a:r>
                <a:rPr kumimoji="1" lang="en-US" altLang="zh-CN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</a:t>
              </a: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月份我空下来点进去一看，结果是一个完善系统的学习修行公益平台，通过学习感觉很受益，于是就决定了申请智慧栈带领抄心经，昌导在生活中修行从而增加智慧减少烦恼</a:t>
              </a:r>
              <a:r>
                <a:rPr kumimoji="1"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。</a:t>
              </a:r>
              <a:endParaRPr kumimoji="1"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618659" y="2512601"/>
              <a:ext cx="379918" cy="37991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3</a:t>
              </a:r>
              <a:endParaRPr lang="zh-CN" altLang="en-US" sz="1600" b="1" dirty="0"/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4" y="1493155"/>
            <a:ext cx="2058188" cy="209561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34" y="1493155"/>
            <a:ext cx="2929256" cy="194502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76" y="1385069"/>
            <a:ext cx="2510338" cy="2510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72951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84" y="1655714"/>
            <a:ext cx="3389171" cy="35474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81150" y="2726690"/>
            <a:ext cx="4812030" cy="2953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旗黑-105简" panose="00020600040101010101" charset="-122"/>
                <a:ea typeface="汉仪旗黑-105简" panose="00020600040101010101" charset="-122"/>
              </a:rPr>
              <a:t>行动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旗黑-105简" panose="00020600040101010101" charset="-122"/>
              <a:ea typeface="汉仪旗黑-105简" panose="00020600040101010101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旗黑-105简" panose="00020600040101010101" charset="-122"/>
                <a:ea typeface="汉仪旗黑-105简" panose="00020600040101010101" charset="-122"/>
              </a:rPr>
              <a:t>怎么做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旗黑-105简" panose="00020600040101010101" charset="-122"/>
              <a:ea typeface="汉仪旗黑-105简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291539" y="842353"/>
            <a:ext cx="1347762" cy="704887"/>
            <a:chOff x="6386538" y="3378469"/>
            <a:chExt cx="1376363" cy="7198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03" t="16359" b="63703"/>
            <a:stretch>
              <a:fillRect/>
            </a:stretch>
          </p:blipFill>
          <p:spPr>
            <a:xfrm>
              <a:off x="7194867" y="3378469"/>
              <a:ext cx="568034" cy="366762"/>
            </a:xfrm>
            <a:custGeom>
              <a:avLst/>
              <a:gdLst>
                <a:gd name="connsiteX0" fmla="*/ 0 w 806451"/>
                <a:gd name="connsiteY0" fmla="*/ 0 h 520700"/>
                <a:gd name="connsiteX1" fmla="*/ 806451 w 806451"/>
                <a:gd name="connsiteY1" fmla="*/ 0 h 520700"/>
                <a:gd name="connsiteX2" fmla="*/ 806451 w 806451"/>
                <a:gd name="connsiteY2" fmla="*/ 520700 h 520700"/>
                <a:gd name="connsiteX3" fmla="*/ 0 w 806451"/>
                <a:gd name="connsiteY3" fmla="*/ 520700 h 520700"/>
                <a:gd name="connsiteX4" fmla="*/ 0 w 806451"/>
                <a:gd name="connsiteY4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51" h="520700">
                  <a:moveTo>
                    <a:pt x="0" y="0"/>
                  </a:moveTo>
                  <a:lnTo>
                    <a:pt x="806451" y="0"/>
                  </a:lnTo>
                  <a:lnTo>
                    <a:pt x="806451" y="520700"/>
                  </a:lnTo>
                  <a:lnTo>
                    <a:pt x="0" y="5207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66" t="29246" r="7989" b="43036"/>
            <a:stretch>
              <a:fillRect/>
            </a:stretch>
          </p:blipFill>
          <p:spPr>
            <a:xfrm>
              <a:off x="6386538" y="3674520"/>
              <a:ext cx="1033463" cy="423794"/>
            </a:xfrm>
            <a:custGeom>
              <a:avLst/>
              <a:gdLst>
                <a:gd name="connsiteX0" fmla="*/ 1060450 w 1765300"/>
                <a:gd name="connsiteY0" fmla="*/ 0 h 723900"/>
                <a:gd name="connsiteX1" fmla="*/ 1193800 w 1765300"/>
                <a:gd name="connsiteY1" fmla="*/ 95250 h 723900"/>
                <a:gd name="connsiteX2" fmla="*/ 1181100 w 1765300"/>
                <a:gd name="connsiteY2" fmla="*/ 292100 h 723900"/>
                <a:gd name="connsiteX3" fmla="*/ 1346200 w 1765300"/>
                <a:gd name="connsiteY3" fmla="*/ 273050 h 723900"/>
                <a:gd name="connsiteX4" fmla="*/ 1765300 w 1765300"/>
                <a:gd name="connsiteY4" fmla="*/ 609600 h 723900"/>
                <a:gd name="connsiteX5" fmla="*/ 1460500 w 1765300"/>
                <a:gd name="connsiteY5" fmla="*/ 723900 h 723900"/>
                <a:gd name="connsiteX6" fmla="*/ 400050 w 1765300"/>
                <a:gd name="connsiteY6" fmla="*/ 615950 h 723900"/>
                <a:gd name="connsiteX7" fmla="*/ 508000 w 1765300"/>
                <a:gd name="connsiteY7" fmla="*/ 476250 h 723900"/>
                <a:gd name="connsiteX8" fmla="*/ 673100 w 1765300"/>
                <a:gd name="connsiteY8" fmla="*/ 342900 h 723900"/>
                <a:gd name="connsiteX9" fmla="*/ 95250 w 1765300"/>
                <a:gd name="connsiteY9" fmla="*/ 342900 h 723900"/>
                <a:gd name="connsiteX10" fmla="*/ 50800 w 1765300"/>
                <a:gd name="connsiteY10" fmla="*/ 285750 h 723900"/>
                <a:gd name="connsiteX11" fmla="*/ 0 w 1765300"/>
                <a:gd name="connsiteY11" fmla="*/ 203200 h 723900"/>
                <a:gd name="connsiteX12" fmla="*/ 31750 w 1765300"/>
                <a:gd name="connsiteY12" fmla="*/ 63500 h 723900"/>
                <a:gd name="connsiteX13" fmla="*/ 1060450 w 1765300"/>
                <a:gd name="connsiteY13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5300" h="723900">
                  <a:moveTo>
                    <a:pt x="1060450" y="0"/>
                  </a:moveTo>
                  <a:lnTo>
                    <a:pt x="1193800" y="95250"/>
                  </a:lnTo>
                  <a:lnTo>
                    <a:pt x="1181100" y="292100"/>
                  </a:lnTo>
                  <a:lnTo>
                    <a:pt x="1346200" y="273050"/>
                  </a:lnTo>
                  <a:lnTo>
                    <a:pt x="1765300" y="609600"/>
                  </a:lnTo>
                  <a:lnTo>
                    <a:pt x="1460500" y="723900"/>
                  </a:lnTo>
                  <a:lnTo>
                    <a:pt x="400050" y="615950"/>
                  </a:lnTo>
                  <a:lnTo>
                    <a:pt x="508000" y="476250"/>
                  </a:lnTo>
                  <a:lnTo>
                    <a:pt x="673100" y="342900"/>
                  </a:lnTo>
                  <a:lnTo>
                    <a:pt x="95250" y="342900"/>
                  </a:lnTo>
                  <a:lnTo>
                    <a:pt x="50800" y="285750"/>
                  </a:lnTo>
                  <a:lnTo>
                    <a:pt x="0" y="203200"/>
                  </a:lnTo>
                  <a:lnTo>
                    <a:pt x="31750" y="63500"/>
                  </a:lnTo>
                  <a:lnTo>
                    <a:pt x="1060450" y="0"/>
                  </a:lnTo>
                  <a:close/>
                </a:path>
              </a:pathLst>
            </a:custGeom>
          </p:spPr>
        </p:pic>
      </p:grpSp>
      <p:grpSp>
        <p:nvGrpSpPr>
          <p:cNvPr id="15" name="组合 14" descr="7b0a202020202274657874626f78223a2022220a7d0a"/>
          <p:cNvGrpSpPr/>
          <p:nvPr/>
        </p:nvGrpSpPr>
        <p:grpSpPr>
          <a:xfrm>
            <a:off x="2063419" y="2013470"/>
            <a:ext cx="5451806" cy="2566253"/>
            <a:chOff x="3249" y="3171"/>
            <a:chExt cx="8586" cy="4041"/>
          </a:xfrm>
        </p:grpSpPr>
        <p:grpSp>
          <p:nvGrpSpPr>
            <p:cNvPr id="33" name="图形 31"/>
            <p:cNvGrpSpPr/>
            <p:nvPr/>
          </p:nvGrpSpPr>
          <p:grpSpPr>
            <a:xfrm>
              <a:off x="3249" y="3171"/>
              <a:ext cx="5825" cy="4041"/>
              <a:chOff x="2063419" y="2013152"/>
              <a:chExt cx="3699035" cy="2566253"/>
            </a:xfrm>
          </p:grpSpPr>
          <p:sp>
            <p:nvSpPr>
              <p:cNvPr id="34" name="任意多边形: 形状 33"/>
              <p:cNvSpPr/>
              <p:nvPr>
                <p:custDataLst>
                  <p:tags r:id="rId6"/>
                </p:custDataLst>
              </p:nvPr>
            </p:nvSpPr>
            <p:spPr>
              <a:xfrm>
                <a:off x="2670809" y="2013152"/>
                <a:ext cx="3091645" cy="1975599"/>
              </a:xfrm>
              <a:custGeom>
                <a:avLst/>
                <a:gdLst>
                  <a:gd name="connsiteX0" fmla="*/ 2728913 w 3091645"/>
                  <a:gd name="connsiteY0" fmla="*/ 1975600 h 1975599"/>
                  <a:gd name="connsiteX1" fmla="*/ 2757488 w 3091645"/>
                  <a:gd name="connsiteY1" fmla="*/ 716395 h 1975599"/>
                  <a:gd name="connsiteX2" fmla="*/ 1850708 w 3091645"/>
                  <a:gd name="connsiteY2" fmla="*/ 208712 h 1975599"/>
                  <a:gd name="connsiteX3" fmla="*/ 829628 w 3091645"/>
                  <a:gd name="connsiteY3" fmla="*/ 146800 h 1975599"/>
                  <a:gd name="connsiteX4" fmla="*/ 205740 w 3091645"/>
                  <a:gd name="connsiteY4" fmla="*/ 318250 h 1975599"/>
                  <a:gd name="connsiteX5" fmla="*/ 0 w 3091645"/>
                  <a:gd name="connsiteY5" fmla="*/ 355397 h 19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1645" h="1975599">
                    <a:moveTo>
                      <a:pt x="2728913" y="1975600"/>
                    </a:moveTo>
                    <a:cubicBezTo>
                      <a:pt x="3156585" y="1764145"/>
                      <a:pt x="3254693" y="933565"/>
                      <a:pt x="2757488" y="716395"/>
                    </a:cubicBezTo>
                    <a:cubicBezTo>
                      <a:pt x="2754630" y="358255"/>
                      <a:pt x="2322195" y="85840"/>
                      <a:pt x="1850708" y="208712"/>
                    </a:cubicBezTo>
                    <a:cubicBezTo>
                      <a:pt x="1766888" y="92507"/>
                      <a:pt x="1227773" y="-160858"/>
                      <a:pt x="829628" y="146800"/>
                    </a:cubicBezTo>
                    <a:cubicBezTo>
                      <a:pt x="677228" y="28690"/>
                      <a:pt x="284798" y="97270"/>
                      <a:pt x="205740" y="318250"/>
                    </a:cubicBezTo>
                    <a:cubicBezTo>
                      <a:pt x="130493" y="319202"/>
                      <a:pt x="60960" y="332537"/>
                      <a:pt x="0" y="355397"/>
                    </a:cubicBezTo>
                  </a:path>
                </a:pathLst>
              </a:custGeom>
              <a:noFill/>
              <a:ln w="38100" cap="rnd">
                <a:solidFill>
                  <a:srgbClr val="23181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7"/>
                </p:custDataLst>
              </p:nvPr>
            </p:nvSpPr>
            <p:spPr>
              <a:xfrm>
                <a:off x="2063419" y="2808287"/>
                <a:ext cx="3012452" cy="1771118"/>
              </a:xfrm>
              <a:custGeom>
                <a:avLst/>
                <a:gdLst>
                  <a:gd name="connsiteX0" fmla="*/ 348310 w 3012452"/>
                  <a:gd name="connsiteY0" fmla="*/ 0 h 1771118"/>
                  <a:gd name="connsiteX1" fmla="*/ 318783 w 3012452"/>
                  <a:gd name="connsiteY1" fmla="*/ 151448 h 1771118"/>
                  <a:gd name="connsiteX2" fmla="*/ 503568 w 3012452"/>
                  <a:gd name="connsiteY2" fmla="*/ 1293495 h 1771118"/>
                  <a:gd name="connsiteX3" fmla="*/ 1197940 w 3012452"/>
                  <a:gd name="connsiteY3" fmla="*/ 1724978 h 1771118"/>
                  <a:gd name="connsiteX4" fmla="*/ 1630375 w 3012452"/>
                  <a:gd name="connsiteY4" fmla="*/ 1609725 h 1771118"/>
                  <a:gd name="connsiteX5" fmla="*/ 2917203 w 3012452"/>
                  <a:gd name="connsiteY5" fmla="*/ 1531620 h 1771118"/>
                  <a:gd name="connsiteX6" fmla="*/ 3012453 w 3012452"/>
                  <a:gd name="connsiteY6" fmla="*/ 1499235 h 177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2452" h="1771118">
                    <a:moveTo>
                      <a:pt x="348310" y="0"/>
                    </a:moveTo>
                    <a:cubicBezTo>
                      <a:pt x="330213" y="48577"/>
                      <a:pt x="320688" y="100013"/>
                      <a:pt x="318783" y="151448"/>
                    </a:cubicBezTo>
                    <a:cubicBezTo>
                      <a:pt x="-301295" y="444817"/>
                      <a:pt x="106375" y="1309687"/>
                      <a:pt x="503568" y="1293495"/>
                    </a:cubicBezTo>
                    <a:cubicBezTo>
                      <a:pt x="635013" y="1544003"/>
                      <a:pt x="895045" y="1718310"/>
                      <a:pt x="1197940" y="1724978"/>
                    </a:cubicBezTo>
                    <a:cubicBezTo>
                      <a:pt x="1356055" y="1728787"/>
                      <a:pt x="1503693" y="1685925"/>
                      <a:pt x="1630375" y="1609725"/>
                    </a:cubicBezTo>
                    <a:cubicBezTo>
                      <a:pt x="1776108" y="1716405"/>
                      <a:pt x="2550490" y="1948815"/>
                      <a:pt x="2917203" y="1531620"/>
                    </a:cubicBezTo>
                    <a:cubicBezTo>
                      <a:pt x="2917203" y="1531620"/>
                      <a:pt x="2964828" y="1528762"/>
                      <a:pt x="3012453" y="1499235"/>
                    </a:cubicBezTo>
                  </a:path>
                </a:pathLst>
              </a:custGeom>
              <a:noFill/>
              <a:ln w="38100" cap="rnd">
                <a:solidFill>
                  <a:srgbClr val="231815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8"/>
                </p:custDataLst>
              </p:nvPr>
            </p:nvSpPr>
            <p:spPr>
              <a:xfrm>
                <a:off x="2377122" y="2505562"/>
                <a:ext cx="294322" cy="221127"/>
              </a:xfrm>
              <a:custGeom>
                <a:avLst/>
                <a:gdLst>
                  <a:gd name="connsiteX0" fmla="*/ 189547 w 294322"/>
                  <a:gd name="connsiteY0" fmla="*/ 1100 h 221127"/>
                  <a:gd name="connsiteX1" fmla="*/ 181927 w 294322"/>
                  <a:gd name="connsiteY1" fmla="*/ 10625 h 221127"/>
                  <a:gd name="connsiteX2" fmla="*/ 124777 w 294322"/>
                  <a:gd name="connsiteY2" fmla="*/ 78252 h 221127"/>
                  <a:gd name="connsiteX3" fmla="*/ 106680 w 294322"/>
                  <a:gd name="connsiteY3" fmla="*/ 136355 h 221127"/>
                  <a:gd name="connsiteX4" fmla="*/ 109538 w 294322"/>
                  <a:gd name="connsiteY4" fmla="*/ 170645 h 221127"/>
                  <a:gd name="connsiteX5" fmla="*/ 112395 w 294322"/>
                  <a:gd name="connsiteY5" fmla="*/ 186837 h 221127"/>
                  <a:gd name="connsiteX6" fmla="*/ 94297 w 294322"/>
                  <a:gd name="connsiteY6" fmla="*/ 211602 h 221127"/>
                  <a:gd name="connsiteX7" fmla="*/ 60007 w 294322"/>
                  <a:gd name="connsiteY7" fmla="*/ 221127 h 221127"/>
                  <a:gd name="connsiteX8" fmla="*/ 21907 w 294322"/>
                  <a:gd name="connsiteY8" fmla="*/ 207792 h 221127"/>
                  <a:gd name="connsiteX9" fmla="*/ 0 w 294322"/>
                  <a:gd name="connsiteY9" fmla="*/ 167787 h 221127"/>
                  <a:gd name="connsiteX10" fmla="*/ 8572 w 294322"/>
                  <a:gd name="connsiteY10" fmla="*/ 137307 h 221127"/>
                  <a:gd name="connsiteX11" fmla="*/ 41910 w 294322"/>
                  <a:gd name="connsiteY11" fmla="*/ 90635 h 221127"/>
                  <a:gd name="connsiteX12" fmla="*/ 96202 w 294322"/>
                  <a:gd name="connsiteY12" fmla="*/ 39200 h 221127"/>
                  <a:gd name="connsiteX13" fmla="*/ 151447 w 294322"/>
                  <a:gd name="connsiteY13" fmla="*/ 9672 h 221127"/>
                  <a:gd name="connsiteX14" fmla="*/ 182880 w 294322"/>
                  <a:gd name="connsiteY14" fmla="*/ 1100 h 221127"/>
                  <a:gd name="connsiteX15" fmla="*/ 189547 w 294322"/>
                  <a:gd name="connsiteY15" fmla="*/ 1100 h 221127"/>
                  <a:gd name="connsiteX16" fmla="*/ 294323 w 294322"/>
                  <a:gd name="connsiteY16" fmla="*/ 2052 h 221127"/>
                  <a:gd name="connsiteX17" fmla="*/ 288607 w 294322"/>
                  <a:gd name="connsiteY17" fmla="*/ 12530 h 221127"/>
                  <a:gd name="connsiteX18" fmla="*/ 261938 w 294322"/>
                  <a:gd name="connsiteY18" fmla="*/ 63965 h 221127"/>
                  <a:gd name="connsiteX19" fmla="*/ 253365 w 294322"/>
                  <a:gd name="connsiteY19" fmla="*/ 112542 h 221127"/>
                  <a:gd name="connsiteX20" fmla="*/ 266700 w 294322"/>
                  <a:gd name="connsiteY20" fmla="*/ 165882 h 221127"/>
                  <a:gd name="connsiteX21" fmla="*/ 270510 w 294322"/>
                  <a:gd name="connsiteY21" fmla="*/ 183980 h 221127"/>
                  <a:gd name="connsiteX22" fmla="*/ 251460 w 294322"/>
                  <a:gd name="connsiteY22" fmla="*/ 203982 h 221127"/>
                  <a:gd name="connsiteX23" fmla="*/ 215265 w 294322"/>
                  <a:gd name="connsiteY23" fmla="*/ 213507 h 221127"/>
                  <a:gd name="connsiteX24" fmla="*/ 180022 w 294322"/>
                  <a:gd name="connsiteY24" fmla="*/ 203030 h 221127"/>
                  <a:gd name="connsiteX25" fmla="*/ 161925 w 294322"/>
                  <a:gd name="connsiteY25" fmla="*/ 163977 h 221127"/>
                  <a:gd name="connsiteX26" fmla="*/ 181927 w 294322"/>
                  <a:gd name="connsiteY26" fmla="*/ 94445 h 221127"/>
                  <a:gd name="connsiteX27" fmla="*/ 243840 w 294322"/>
                  <a:gd name="connsiteY27" fmla="*/ 26817 h 221127"/>
                  <a:gd name="connsiteX28" fmla="*/ 293370 w 294322"/>
                  <a:gd name="connsiteY28" fmla="*/ 147 h 221127"/>
                  <a:gd name="connsiteX29" fmla="*/ 294323 w 294322"/>
                  <a:gd name="connsiteY29" fmla="*/ 2052 h 22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4322" h="221127">
                    <a:moveTo>
                      <a:pt x="189547" y="1100"/>
                    </a:moveTo>
                    <a:cubicBezTo>
                      <a:pt x="189547" y="3005"/>
                      <a:pt x="186690" y="5862"/>
                      <a:pt x="181927" y="10625"/>
                    </a:cubicBezTo>
                    <a:cubicBezTo>
                      <a:pt x="156210" y="32532"/>
                      <a:pt x="137160" y="54440"/>
                      <a:pt x="124777" y="78252"/>
                    </a:cubicBezTo>
                    <a:cubicBezTo>
                      <a:pt x="112395" y="102065"/>
                      <a:pt x="106680" y="121115"/>
                      <a:pt x="106680" y="136355"/>
                    </a:cubicBezTo>
                    <a:cubicBezTo>
                      <a:pt x="106680" y="151595"/>
                      <a:pt x="107632" y="163025"/>
                      <a:pt x="109538" y="170645"/>
                    </a:cubicBezTo>
                    <a:cubicBezTo>
                      <a:pt x="111442" y="178265"/>
                      <a:pt x="112395" y="183980"/>
                      <a:pt x="112395" y="186837"/>
                    </a:cubicBezTo>
                    <a:cubicBezTo>
                      <a:pt x="112395" y="197315"/>
                      <a:pt x="106680" y="204935"/>
                      <a:pt x="94297" y="211602"/>
                    </a:cubicBezTo>
                    <a:cubicBezTo>
                      <a:pt x="81915" y="218270"/>
                      <a:pt x="70485" y="221127"/>
                      <a:pt x="60007" y="221127"/>
                    </a:cubicBezTo>
                    <a:cubicBezTo>
                      <a:pt x="49530" y="221127"/>
                      <a:pt x="37147" y="216365"/>
                      <a:pt x="21907" y="207792"/>
                    </a:cubicBezTo>
                    <a:cubicBezTo>
                      <a:pt x="6667" y="198267"/>
                      <a:pt x="0" y="184932"/>
                      <a:pt x="0" y="167787"/>
                    </a:cubicBezTo>
                    <a:cubicBezTo>
                      <a:pt x="0" y="157310"/>
                      <a:pt x="2857" y="147785"/>
                      <a:pt x="8572" y="137307"/>
                    </a:cubicBezTo>
                    <a:cubicBezTo>
                      <a:pt x="14288" y="126830"/>
                      <a:pt x="25717" y="111590"/>
                      <a:pt x="41910" y="90635"/>
                    </a:cubicBezTo>
                    <a:cubicBezTo>
                      <a:pt x="59055" y="69680"/>
                      <a:pt x="77152" y="52535"/>
                      <a:pt x="96202" y="39200"/>
                    </a:cubicBezTo>
                    <a:cubicBezTo>
                      <a:pt x="115252" y="24912"/>
                      <a:pt x="134302" y="15387"/>
                      <a:pt x="151447" y="9672"/>
                    </a:cubicBezTo>
                    <a:cubicBezTo>
                      <a:pt x="169545" y="3957"/>
                      <a:pt x="180022" y="1100"/>
                      <a:pt x="182880" y="1100"/>
                    </a:cubicBezTo>
                    <a:cubicBezTo>
                      <a:pt x="187642" y="-805"/>
                      <a:pt x="189547" y="147"/>
                      <a:pt x="189547" y="1100"/>
                    </a:cubicBezTo>
                    <a:close/>
                    <a:moveTo>
                      <a:pt x="294323" y="2052"/>
                    </a:moveTo>
                    <a:cubicBezTo>
                      <a:pt x="294323" y="3957"/>
                      <a:pt x="292417" y="7767"/>
                      <a:pt x="288607" y="12530"/>
                    </a:cubicBezTo>
                    <a:cubicBezTo>
                      <a:pt x="276225" y="27770"/>
                      <a:pt x="267653" y="44915"/>
                      <a:pt x="261938" y="63965"/>
                    </a:cubicBezTo>
                    <a:cubicBezTo>
                      <a:pt x="256223" y="83015"/>
                      <a:pt x="253365" y="99207"/>
                      <a:pt x="253365" y="112542"/>
                    </a:cubicBezTo>
                    <a:cubicBezTo>
                      <a:pt x="253365" y="125877"/>
                      <a:pt x="258127" y="143975"/>
                      <a:pt x="266700" y="165882"/>
                    </a:cubicBezTo>
                    <a:cubicBezTo>
                      <a:pt x="269557" y="171597"/>
                      <a:pt x="270510" y="177312"/>
                      <a:pt x="270510" y="183980"/>
                    </a:cubicBezTo>
                    <a:cubicBezTo>
                      <a:pt x="270510" y="190647"/>
                      <a:pt x="263842" y="197315"/>
                      <a:pt x="251460" y="203982"/>
                    </a:cubicBezTo>
                    <a:cubicBezTo>
                      <a:pt x="238125" y="210650"/>
                      <a:pt x="226695" y="213507"/>
                      <a:pt x="215265" y="213507"/>
                    </a:cubicBezTo>
                    <a:cubicBezTo>
                      <a:pt x="203835" y="213507"/>
                      <a:pt x="192405" y="209697"/>
                      <a:pt x="180022" y="203030"/>
                    </a:cubicBezTo>
                    <a:cubicBezTo>
                      <a:pt x="167640" y="196362"/>
                      <a:pt x="161925" y="183027"/>
                      <a:pt x="161925" y="163977"/>
                    </a:cubicBezTo>
                    <a:cubicBezTo>
                      <a:pt x="161925" y="144927"/>
                      <a:pt x="168592" y="121115"/>
                      <a:pt x="181927" y="94445"/>
                    </a:cubicBezTo>
                    <a:cubicBezTo>
                      <a:pt x="195263" y="66822"/>
                      <a:pt x="216217" y="44915"/>
                      <a:pt x="243840" y="26817"/>
                    </a:cubicBezTo>
                    <a:cubicBezTo>
                      <a:pt x="271463" y="8720"/>
                      <a:pt x="287655" y="147"/>
                      <a:pt x="293370" y="147"/>
                    </a:cubicBezTo>
                    <a:cubicBezTo>
                      <a:pt x="293370" y="147"/>
                      <a:pt x="294323" y="1100"/>
                      <a:pt x="294323" y="20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9"/>
                </p:custDataLst>
              </p:nvPr>
            </p:nvSpPr>
            <p:spPr>
              <a:xfrm>
                <a:off x="5159692" y="4104957"/>
                <a:ext cx="293369" cy="221456"/>
              </a:xfrm>
              <a:custGeom>
                <a:avLst/>
                <a:gdLst>
                  <a:gd name="connsiteX0" fmla="*/ 103822 w 293369"/>
                  <a:gd name="connsiteY0" fmla="*/ 220028 h 221456"/>
                  <a:gd name="connsiteX1" fmla="*/ 111442 w 293369"/>
                  <a:gd name="connsiteY1" fmla="*/ 210503 h 221456"/>
                  <a:gd name="connsiteX2" fmla="*/ 168592 w 293369"/>
                  <a:gd name="connsiteY2" fmla="*/ 142875 h 221456"/>
                  <a:gd name="connsiteX3" fmla="*/ 186690 w 293369"/>
                  <a:gd name="connsiteY3" fmla="*/ 84772 h 221456"/>
                  <a:gd name="connsiteX4" fmla="*/ 183832 w 293369"/>
                  <a:gd name="connsiteY4" fmla="*/ 50483 h 221456"/>
                  <a:gd name="connsiteX5" fmla="*/ 180975 w 293369"/>
                  <a:gd name="connsiteY5" fmla="*/ 34290 h 221456"/>
                  <a:gd name="connsiteX6" fmla="*/ 199072 w 293369"/>
                  <a:gd name="connsiteY6" fmla="*/ 9525 h 221456"/>
                  <a:gd name="connsiteX7" fmla="*/ 233363 w 293369"/>
                  <a:gd name="connsiteY7" fmla="*/ 0 h 221456"/>
                  <a:gd name="connsiteX8" fmla="*/ 271463 w 293369"/>
                  <a:gd name="connsiteY8" fmla="*/ 13335 h 221456"/>
                  <a:gd name="connsiteX9" fmla="*/ 293370 w 293369"/>
                  <a:gd name="connsiteY9" fmla="*/ 53340 h 221456"/>
                  <a:gd name="connsiteX10" fmla="*/ 284797 w 293369"/>
                  <a:gd name="connsiteY10" fmla="*/ 83820 h 221456"/>
                  <a:gd name="connsiteX11" fmla="*/ 251460 w 293369"/>
                  <a:gd name="connsiteY11" fmla="*/ 130492 h 221456"/>
                  <a:gd name="connsiteX12" fmla="*/ 197167 w 293369"/>
                  <a:gd name="connsiteY12" fmla="*/ 181928 h 221456"/>
                  <a:gd name="connsiteX13" fmla="*/ 141922 w 293369"/>
                  <a:gd name="connsiteY13" fmla="*/ 211455 h 221456"/>
                  <a:gd name="connsiteX14" fmla="*/ 110490 w 293369"/>
                  <a:gd name="connsiteY14" fmla="*/ 220028 h 221456"/>
                  <a:gd name="connsiteX15" fmla="*/ 103822 w 293369"/>
                  <a:gd name="connsiteY15" fmla="*/ 220028 h 221456"/>
                  <a:gd name="connsiteX16" fmla="*/ 0 w 293369"/>
                  <a:gd name="connsiteY16" fmla="*/ 219075 h 221456"/>
                  <a:gd name="connsiteX17" fmla="*/ 5715 w 293369"/>
                  <a:gd name="connsiteY17" fmla="*/ 208597 h 221456"/>
                  <a:gd name="connsiteX18" fmla="*/ 32385 w 293369"/>
                  <a:gd name="connsiteY18" fmla="*/ 157163 h 221456"/>
                  <a:gd name="connsiteX19" fmla="*/ 40957 w 293369"/>
                  <a:gd name="connsiteY19" fmla="*/ 108585 h 221456"/>
                  <a:gd name="connsiteX20" fmla="*/ 27622 w 293369"/>
                  <a:gd name="connsiteY20" fmla="*/ 55245 h 221456"/>
                  <a:gd name="connsiteX21" fmla="*/ 23813 w 293369"/>
                  <a:gd name="connsiteY21" fmla="*/ 37147 h 221456"/>
                  <a:gd name="connsiteX22" fmla="*/ 42863 w 293369"/>
                  <a:gd name="connsiteY22" fmla="*/ 17145 h 221456"/>
                  <a:gd name="connsiteX23" fmla="*/ 79057 w 293369"/>
                  <a:gd name="connsiteY23" fmla="*/ 7620 h 221456"/>
                  <a:gd name="connsiteX24" fmla="*/ 114300 w 293369"/>
                  <a:gd name="connsiteY24" fmla="*/ 18097 h 221456"/>
                  <a:gd name="connsiteX25" fmla="*/ 132397 w 293369"/>
                  <a:gd name="connsiteY25" fmla="*/ 57150 h 221456"/>
                  <a:gd name="connsiteX26" fmla="*/ 112395 w 293369"/>
                  <a:gd name="connsiteY26" fmla="*/ 126683 h 221456"/>
                  <a:gd name="connsiteX27" fmla="*/ 50482 w 293369"/>
                  <a:gd name="connsiteY27" fmla="*/ 194310 h 221456"/>
                  <a:gd name="connsiteX28" fmla="*/ 952 w 293369"/>
                  <a:gd name="connsiteY28" fmla="*/ 220980 h 221456"/>
                  <a:gd name="connsiteX29" fmla="*/ 0 w 293369"/>
                  <a:gd name="connsiteY29" fmla="*/ 219075 h 22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93369" h="221456">
                    <a:moveTo>
                      <a:pt x="103822" y="220028"/>
                    </a:moveTo>
                    <a:cubicBezTo>
                      <a:pt x="103822" y="218122"/>
                      <a:pt x="106680" y="215265"/>
                      <a:pt x="111442" y="210503"/>
                    </a:cubicBezTo>
                    <a:cubicBezTo>
                      <a:pt x="137160" y="188595"/>
                      <a:pt x="156210" y="166688"/>
                      <a:pt x="168592" y="142875"/>
                    </a:cubicBezTo>
                    <a:cubicBezTo>
                      <a:pt x="180975" y="119063"/>
                      <a:pt x="186690" y="100013"/>
                      <a:pt x="186690" y="84772"/>
                    </a:cubicBezTo>
                    <a:cubicBezTo>
                      <a:pt x="186690" y="69533"/>
                      <a:pt x="185738" y="58103"/>
                      <a:pt x="183832" y="50483"/>
                    </a:cubicBezTo>
                    <a:cubicBezTo>
                      <a:pt x="181927" y="42863"/>
                      <a:pt x="180975" y="37147"/>
                      <a:pt x="180975" y="34290"/>
                    </a:cubicBezTo>
                    <a:cubicBezTo>
                      <a:pt x="180975" y="23813"/>
                      <a:pt x="186690" y="16192"/>
                      <a:pt x="199072" y="9525"/>
                    </a:cubicBezTo>
                    <a:cubicBezTo>
                      <a:pt x="211455" y="2858"/>
                      <a:pt x="222885" y="0"/>
                      <a:pt x="233363" y="0"/>
                    </a:cubicBezTo>
                    <a:cubicBezTo>
                      <a:pt x="243840" y="0"/>
                      <a:pt x="256222" y="4763"/>
                      <a:pt x="271463" y="13335"/>
                    </a:cubicBezTo>
                    <a:cubicBezTo>
                      <a:pt x="286702" y="22860"/>
                      <a:pt x="293370" y="36195"/>
                      <a:pt x="293370" y="53340"/>
                    </a:cubicBezTo>
                    <a:cubicBezTo>
                      <a:pt x="293370" y="63817"/>
                      <a:pt x="290513" y="73342"/>
                      <a:pt x="284797" y="83820"/>
                    </a:cubicBezTo>
                    <a:cubicBezTo>
                      <a:pt x="279082" y="94297"/>
                      <a:pt x="267652" y="109538"/>
                      <a:pt x="251460" y="130492"/>
                    </a:cubicBezTo>
                    <a:cubicBezTo>
                      <a:pt x="234315" y="151447"/>
                      <a:pt x="216217" y="168592"/>
                      <a:pt x="197167" y="181928"/>
                    </a:cubicBezTo>
                    <a:cubicBezTo>
                      <a:pt x="178117" y="196215"/>
                      <a:pt x="159067" y="205740"/>
                      <a:pt x="141922" y="211455"/>
                    </a:cubicBezTo>
                    <a:cubicBezTo>
                      <a:pt x="123825" y="217170"/>
                      <a:pt x="113347" y="220028"/>
                      <a:pt x="110490" y="220028"/>
                    </a:cubicBezTo>
                    <a:cubicBezTo>
                      <a:pt x="105727" y="221933"/>
                      <a:pt x="103822" y="221933"/>
                      <a:pt x="103822" y="220028"/>
                    </a:cubicBezTo>
                    <a:close/>
                    <a:moveTo>
                      <a:pt x="0" y="219075"/>
                    </a:moveTo>
                    <a:cubicBezTo>
                      <a:pt x="0" y="217170"/>
                      <a:pt x="1905" y="213360"/>
                      <a:pt x="5715" y="208597"/>
                    </a:cubicBezTo>
                    <a:cubicBezTo>
                      <a:pt x="18097" y="193358"/>
                      <a:pt x="26670" y="176213"/>
                      <a:pt x="32385" y="157163"/>
                    </a:cubicBezTo>
                    <a:cubicBezTo>
                      <a:pt x="38100" y="138113"/>
                      <a:pt x="40957" y="121920"/>
                      <a:pt x="40957" y="108585"/>
                    </a:cubicBezTo>
                    <a:cubicBezTo>
                      <a:pt x="40957" y="95250"/>
                      <a:pt x="36195" y="77153"/>
                      <a:pt x="27622" y="55245"/>
                    </a:cubicBezTo>
                    <a:cubicBezTo>
                      <a:pt x="24765" y="49530"/>
                      <a:pt x="23813" y="43815"/>
                      <a:pt x="23813" y="37147"/>
                    </a:cubicBezTo>
                    <a:cubicBezTo>
                      <a:pt x="23813" y="30480"/>
                      <a:pt x="30480" y="23813"/>
                      <a:pt x="42863" y="17145"/>
                    </a:cubicBezTo>
                    <a:cubicBezTo>
                      <a:pt x="56197" y="10478"/>
                      <a:pt x="67627" y="7620"/>
                      <a:pt x="79057" y="7620"/>
                    </a:cubicBezTo>
                    <a:cubicBezTo>
                      <a:pt x="90488" y="7620"/>
                      <a:pt x="101917" y="11430"/>
                      <a:pt x="114300" y="18097"/>
                    </a:cubicBezTo>
                    <a:cubicBezTo>
                      <a:pt x="126682" y="24765"/>
                      <a:pt x="132397" y="38100"/>
                      <a:pt x="132397" y="57150"/>
                    </a:cubicBezTo>
                    <a:cubicBezTo>
                      <a:pt x="132397" y="76200"/>
                      <a:pt x="125730" y="100013"/>
                      <a:pt x="112395" y="126683"/>
                    </a:cubicBezTo>
                    <a:cubicBezTo>
                      <a:pt x="99060" y="154305"/>
                      <a:pt x="78105" y="176213"/>
                      <a:pt x="50482" y="194310"/>
                    </a:cubicBezTo>
                    <a:cubicBezTo>
                      <a:pt x="22860" y="212408"/>
                      <a:pt x="6667" y="220980"/>
                      <a:pt x="952" y="220980"/>
                    </a:cubicBezTo>
                    <a:cubicBezTo>
                      <a:pt x="0" y="220980"/>
                      <a:pt x="0" y="220980"/>
                      <a:pt x="0" y="21907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0"/>
              </p:custDataLst>
            </p:nvPr>
          </p:nvSpPr>
          <p:spPr>
            <a:xfrm>
              <a:off x="7365" y="4423"/>
              <a:ext cx="4470" cy="6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spc="200">
                  <a:solidFill>
                    <a:schemeClr val="tx1"/>
                  </a:solidFill>
                  <a:uFillTx/>
                  <a:latin typeface="汉仪粗圆简" panose="02010600000101010101" charset="-122"/>
                  <a:ea typeface="汉仪粗圆简" panose="02010600000101010101" charset="-122"/>
                  <a:cs typeface="汉仪粗圆简" panose="02010600000101010101" charset="-122"/>
                </a:rPr>
                <a:t>    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粗圆简" panose="02010600000101010101" charset="-122"/>
                <a:ea typeface="汉仪粗圆简" panose="02010600000101010101" charset="-122"/>
                <a:cs typeface="汉仪粗圆简" panose="02010600000101010101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72951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59635" y="547370"/>
            <a:ext cx="6488430" cy="103251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zh-CN" altLang="en-US" sz="60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活</a:t>
            </a:r>
            <a:r>
              <a:rPr lang="en-US" altLang="zh-CN" sz="60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</a:t>
            </a:r>
            <a:r>
              <a:rPr lang="zh-CN" altLang="en-US" sz="60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动</a:t>
            </a:r>
            <a:r>
              <a:rPr lang="en-US" altLang="zh-CN" sz="60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</a:t>
            </a:r>
            <a:r>
              <a:rPr lang="zh-CN" altLang="en-US" sz="60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计</a:t>
            </a:r>
            <a:r>
              <a:rPr lang="en-US" altLang="zh-CN" sz="60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</a:t>
            </a:r>
            <a:r>
              <a:rPr lang="zh-CN" altLang="en-US" sz="60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划</a:t>
            </a:r>
            <a:r>
              <a:rPr lang="en-US" altLang="zh-CN" sz="60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endParaRPr lang="zh-CN" altLang="en-US" sz="60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29246" r="7989" b="43036"/>
          <a:stretch>
            <a:fillRect/>
          </a:stretch>
        </p:blipFill>
        <p:spPr>
          <a:xfrm flipH="1">
            <a:off x="42296" y="132604"/>
            <a:ext cx="1011988" cy="414988"/>
          </a:xfrm>
          <a:custGeom>
            <a:avLst/>
            <a:gdLst>
              <a:gd name="connsiteX0" fmla="*/ 1060450 w 1765300"/>
              <a:gd name="connsiteY0" fmla="*/ 0 h 723900"/>
              <a:gd name="connsiteX1" fmla="*/ 1193800 w 1765300"/>
              <a:gd name="connsiteY1" fmla="*/ 95250 h 723900"/>
              <a:gd name="connsiteX2" fmla="*/ 1181100 w 1765300"/>
              <a:gd name="connsiteY2" fmla="*/ 292100 h 723900"/>
              <a:gd name="connsiteX3" fmla="*/ 1346200 w 1765300"/>
              <a:gd name="connsiteY3" fmla="*/ 273050 h 723900"/>
              <a:gd name="connsiteX4" fmla="*/ 1765300 w 1765300"/>
              <a:gd name="connsiteY4" fmla="*/ 609600 h 723900"/>
              <a:gd name="connsiteX5" fmla="*/ 1460500 w 1765300"/>
              <a:gd name="connsiteY5" fmla="*/ 723900 h 723900"/>
              <a:gd name="connsiteX6" fmla="*/ 400050 w 1765300"/>
              <a:gd name="connsiteY6" fmla="*/ 615950 h 723900"/>
              <a:gd name="connsiteX7" fmla="*/ 508000 w 1765300"/>
              <a:gd name="connsiteY7" fmla="*/ 476250 h 723900"/>
              <a:gd name="connsiteX8" fmla="*/ 673100 w 1765300"/>
              <a:gd name="connsiteY8" fmla="*/ 342900 h 723900"/>
              <a:gd name="connsiteX9" fmla="*/ 95250 w 1765300"/>
              <a:gd name="connsiteY9" fmla="*/ 342900 h 723900"/>
              <a:gd name="connsiteX10" fmla="*/ 50800 w 1765300"/>
              <a:gd name="connsiteY10" fmla="*/ 285750 h 723900"/>
              <a:gd name="connsiteX11" fmla="*/ 0 w 1765300"/>
              <a:gd name="connsiteY11" fmla="*/ 203200 h 723900"/>
              <a:gd name="connsiteX12" fmla="*/ 31750 w 1765300"/>
              <a:gd name="connsiteY12" fmla="*/ 63500 h 723900"/>
              <a:gd name="connsiteX13" fmla="*/ 1060450 w 1765300"/>
              <a:gd name="connsiteY1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5300" h="723900">
                <a:moveTo>
                  <a:pt x="1060450" y="0"/>
                </a:moveTo>
                <a:lnTo>
                  <a:pt x="1193800" y="95250"/>
                </a:lnTo>
                <a:lnTo>
                  <a:pt x="1181100" y="292100"/>
                </a:lnTo>
                <a:lnTo>
                  <a:pt x="1346200" y="273050"/>
                </a:lnTo>
                <a:lnTo>
                  <a:pt x="1765300" y="609600"/>
                </a:lnTo>
                <a:lnTo>
                  <a:pt x="1460500" y="723900"/>
                </a:lnTo>
                <a:lnTo>
                  <a:pt x="400050" y="615950"/>
                </a:lnTo>
                <a:lnTo>
                  <a:pt x="508000" y="476250"/>
                </a:lnTo>
                <a:lnTo>
                  <a:pt x="673100" y="342900"/>
                </a:lnTo>
                <a:lnTo>
                  <a:pt x="95250" y="342900"/>
                </a:lnTo>
                <a:lnTo>
                  <a:pt x="50800" y="285750"/>
                </a:lnTo>
                <a:lnTo>
                  <a:pt x="0" y="203200"/>
                </a:lnTo>
                <a:lnTo>
                  <a:pt x="31750" y="63500"/>
                </a:lnTo>
                <a:lnTo>
                  <a:pt x="1060450" y="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2294890" y="1996440"/>
            <a:ext cx="5206365" cy="3919855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第一个月先组织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次抄经活动和一次读书会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第二个月组织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次抄经活动和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次读书会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第三个月争取组织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次抄经活动和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次读书会。</a:t>
            </a:r>
            <a:endParaRPr lang="zh-CN" altLang="en-US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4440" y="2721294"/>
            <a:ext cx="675005" cy="26559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r>
              <a:rPr lang="zh-CN" altLang="en-US" sz="3200" spc="100" dirty="0">
                <a:solidFill>
                  <a:srgbClr val="3C3C3C"/>
                </a:solidFill>
                <a:latin typeface="苏新诗柳楷简" panose="02010600000101010101" pitchFamily="2" charset="-122"/>
                <a:ea typeface="苏新诗柳楷简" panose="02010600000101010101" pitchFamily="2" charset="-122"/>
              </a:rPr>
              <a:t> </a:t>
            </a:r>
            <a:endParaRPr lang="zh-CN" altLang="en-US" sz="3200" spc="100" dirty="0">
              <a:solidFill>
                <a:srgbClr val="3C3C3C"/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9" y="2213540"/>
            <a:ext cx="2946741" cy="29467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72951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00400" y="442278"/>
            <a:ext cx="6558280" cy="829945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r>
              <a:rPr lang="zh-CN" altLang="en-US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抄</a:t>
            </a:r>
            <a:r>
              <a:rPr lang="en-US" altLang="zh-CN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   </a:t>
            </a:r>
            <a:r>
              <a:rPr lang="zh-CN" altLang="en-US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经</a:t>
            </a:r>
            <a:r>
              <a:rPr lang="en-US" altLang="zh-CN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   </a:t>
            </a:r>
            <a:r>
              <a:rPr lang="zh-CN" altLang="en-US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活</a:t>
            </a:r>
            <a:r>
              <a:rPr lang="en-US" altLang="zh-CN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   </a:t>
            </a:r>
            <a:r>
              <a:rPr lang="zh-CN" altLang="en-US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动</a:t>
            </a:r>
            <a:r>
              <a:rPr lang="en-US" altLang="zh-CN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   </a:t>
            </a:r>
            <a:r>
              <a:rPr lang="zh-CN" altLang="en-US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流</a:t>
            </a:r>
            <a:r>
              <a:rPr lang="en-US" altLang="zh-CN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   </a:t>
            </a:r>
            <a:r>
              <a:rPr lang="zh-CN" altLang="en-US" sz="4800" dirty="0">
                <a:solidFill>
                  <a:srgbClr val="3C3C3C"/>
                </a:solidFill>
                <a:latin typeface="方正公文小标宋" panose="02000500000000000000" charset="-122"/>
                <a:ea typeface="方正公文小标宋" panose="02000500000000000000" charset="-122"/>
                <a:sym typeface="+mn-ea"/>
              </a:rPr>
              <a:t>程</a:t>
            </a:r>
            <a:endParaRPr lang="zh-CN" altLang="en-US" sz="4800" dirty="0">
              <a:solidFill>
                <a:srgbClr val="3C3C3C"/>
              </a:solidFill>
              <a:latin typeface="方正公文小标宋" panose="02000500000000000000" charset="-122"/>
              <a:ea typeface="方正公文小标宋" panose="02000500000000000000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94295" y="2324735"/>
            <a:ext cx="4166235" cy="385381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7.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诵读经典一遍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8.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回向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(2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9.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诵读经典一遍（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10.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回向（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11.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合影拍照（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12.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分享（视情况而定）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13.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打卡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599565" y="2324735"/>
            <a:ext cx="4814570" cy="48552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4400" spc="200">
                <a:solidFill>
                  <a:srgbClr val="FCF9F4"/>
                </a:solidFill>
                <a:latin typeface="汉仪细中圆简" panose="02010609000101010101" pitchFamily="49" charset="-122"/>
                <a:ea typeface="汉仪细中圆简" panose="02010609000101010101" pitchFamily="49" charset="-122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1.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签到沐手（</a:t>
            </a: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15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</a:t>
            </a: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)</a:t>
            </a:r>
            <a:endParaRPr lang="en-US" altLang="zh-CN" sz="2400" spc="1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2.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介绍必经之路</a:t>
            </a: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(3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endParaRPr lang="zh-CN" altLang="en-US" sz="2400" spc="1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3.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一曲古乐静心冥想（</a:t>
            </a: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15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endParaRPr lang="zh-CN" altLang="en-US" sz="2400" spc="1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4.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读开经偈（</a:t>
            </a: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endParaRPr lang="zh-CN" altLang="en-US" sz="2400" spc="1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5.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抄经（</a:t>
            </a: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40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endParaRPr lang="zh-CN" altLang="en-US" sz="2400" spc="1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6.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左右手放松（</a:t>
            </a:r>
            <a:r>
              <a:rPr lang="en-US" altLang="zh-CN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</a:t>
            </a:r>
            <a:r>
              <a:rPr lang="zh-CN" altLang="en-US" sz="2400" spc="100" dirty="0">
                <a:solidFill>
                  <a:srgbClr val="3C3C3C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分钟）</a:t>
            </a:r>
            <a:endParaRPr lang="zh-CN" altLang="en-US" sz="2400" spc="1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spc="100" dirty="0">
              <a:solidFill>
                <a:srgbClr val="3C3C3C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spc="100" dirty="0">
              <a:solidFill>
                <a:srgbClr val="3C3C3C"/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 spc="100" dirty="0">
              <a:solidFill>
                <a:srgbClr val="3C3C3C"/>
              </a:solidFill>
              <a:latin typeface="苏新诗柳楷简" panose="02010600000101010101" pitchFamily="2" charset="-122"/>
              <a:ea typeface="苏新诗柳楷简" panose="0201060000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jb3VudCI6MTAsImhkaWQiOiJlZDk5YzNkMjI3NmJlYWI2ZjBjODM2ZDkzYWNhYTJhMiIsInVzZXJDb3VudCI6MTB9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WPS 演示</Application>
  <PresentationFormat>宽屏</PresentationFormat>
  <Paragraphs>100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48" baseType="lpstr">
      <vt:lpstr>Arial</vt:lpstr>
      <vt:lpstr>宋体</vt:lpstr>
      <vt:lpstr>Wingdings</vt:lpstr>
      <vt:lpstr>苏新诗柳楷简</vt:lpstr>
      <vt:lpstr>方正公文小标宋</vt:lpstr>
      <vt:lpstr>方正粗黑宋简体</vt:lpstr>
      <vt:lpstr>汉仪粗圆简</vt:lpstr>
      <vt:lpstr>汉仪中黑简</vt:lpstr>
      <vt:lpstr>汉仪旗黑-55简</vt:lpstr>
      <vt:lpstr>微软雅黑 Light</vt:lpstr>
      <vt:lpstr>Times New Roman</vt:lpstr>
      <vt:lpstr>汉仪旗黑-105简</vt:lpstr>
      <vt:lpstr>微软雅黑</vt:lpstr>
      <vt:lpstr>汉仪细中圆简</vt:lpstr>
      <vt:lpstr>汉仪书魂体简</vt:lpstr>
      <vt:lpstr>字酷堂清楷体</vt:lpstr>
      <vt:lpstr>Century Gothic</vt:lpstr>
      <vt:lpstr>等线</vt:lpstr>
      <vt:lpstr>Arial Unicode MS</vt:lpstr>
      <vt:lpstr>等线 Light</vt:lpstr>
      <vt:lpstr>Calibri</vt:lpstr>
      <vt:lpstr>黑体</vt:lpstr>
      <vt:lpstr>新宋体</vt:lpstr>
      <vt:lpstr>WPS灵秀黑</vt:lpstr>
      <vt:lpstr>Microsoft JhengHei</vt:lpstr>
      <vt:lpstr>Malgun Gothic</vt:lpstr>
      <vt:lpstr>楷体</vt:lpstr>
      <vt:lpstr>方正大标宋简体</vt:lpstr>
      <vt:lpstr>方正鲁迅行书 简</vt:lpstr>
      <vt:lpstr>汉仪超级战甲W</vt:lpstr>
      <vt:lpstr>汉仪超粗宋简</vt:lpstr>
      <vt:lpstr>汉仪粗简黑简</vt:lpstr>
      <vt:lpstr>汉仪方叠体简</vt:lpstr>
      <vt:lpstr>汉仪黑方简</vt:lpstr>
      <vt:lpstr>汉仪力量黑简</vt:lpstr>
      <vt:lpstr>汉仪舒圆黑简体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唐糖</cp:lastModifiedBy>
  <cp:revision>76</cp:revision>
  <dcterms:created xsi:type="dcterms:W3CDTF">2019-09-03T02:26:00Z</dcterms:created>
  <dcterms:modified xsi:type="dcterms:W3CDTF">2024-10-16T01:54:59Z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KSOTemplateUUID">
    <vt:lpwstr>v1.0_mb_NuYQeiB0IQeMhVeoKD8Gmw==</vt:lpwstr>
  </property>
  <property fmtid="{D5CDD505-2E9C-101B-9397-08002B2CF9AE}" pid="4" name="ICV">
    <vt:lpwstr>484E7C8A93AC4FFD96E75806FEEAAA31_11</vt:lpwstr>
  </property>
</Properties>
</file>