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notesMasterIdLst>
    <p:notesMasterId r:id="rId16"/>
  </p:notesMasterIdLst>
  <p:sldIdLst>
    <p:sldId id="256" r:id="rId5"/>
    <p:sldId id="259" r:id="rId6"/>
    <p:sldId id="260" r:id="rId7"/>
    <p:sldId id="264" r:id="rId8"/>
    <p:sldId id="266" r:id="rId9"/>
    <p:sldId id="271" r:id="rId10"/>
    <p:sldId id="272" r:id="rId11"/>
    <p:sldId id="273" r:id="rId12"/>
    <p:sldId id="274" r:id="rId13"/>
    <p:sldId id="276" r:id="rId14"/>
    <p:sldId id="277" r:id="rId15"/>
  </p:sldIdLst>
  <p:sldSz cx="9144000" cy="6858000" type="screen4x3"/>
  <p:notesSz cx="6858000" cy="9144000"/>
  <p:custDataLst>
    <p:tags r:id="rId2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7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797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0" Type="http://schemas.openxmlformats.org/officeDocument/2006/relationships/tags" Target="tags/tag135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7892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7893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9" Type="http://schemas.openxmlformats.org/officeDocument/2006/relationships/tags" Target="../tags/tag6.xml"/><Relationship Id="rId8" Type="http://schemas.openxmlformats.org/officeDocument/2006/relationships/tags" Target="../tags/tag5.xml"/><Relationship Id="rId7" Type="http://schemas.openxmlformats.org/officeDocument/2006/relationships/tags" Target="../tags/tag4.xml"/><Relationship Id="rId6" Type="http://schemas.openxmlformats.org/officeDocument/2006/relationships/tags" Target="../tags/tag3.xml"/><Relationship Id="rId5" Type="http://schemas.openxmlformats.org/officeDocument/2006/relationships/image" Target="../media/image2.png"/><Relationship Id="rId4" Type="http://schemas.openxmlformats.org/officeDocument/2006/relationships/tags" Target="../tags/tag2.xml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1" Type="http://schemas.openxmlformats.org/officeDocument/2006/relationships/tags" Target="../tags/tag8.xml"/><Relationship Id="rId10" Type="http://schemas.openxmlformats.org/officeDocument/2006/relationships/tags" Target="../tags/tag7.xml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9" Type="http://schemas.openxmlformats.org/officeDocument/2006/relationships/tags" Target="../tags/tag13.xml"/><Relationship Id="rId8" Type="http://schemas.openxmlformats.org/officeDocument/2006/relationships/image" Target="../media/image2.png"/><Relationship Id="rId7" Type="http://schemas.openxmlformats.org/officeDocument/2006/relationships/tags" Target="../tags/tag12.xml"/><Relationship Id="rId6" Type="http://schemas.openxmlformats.org/officeDocument/2006/relationships/tags" Target="../tags/tag11.xml"/><Relationship Id="rId5" Type="http://schemas.openxmlformats.org/officeDocument/2006/relationships/image" Target="../media/image4.png"/><Relationship Id="rId4" Type="http://schemas.openxmlformats.org/officeDocument/2006/relationships/tags" Target="../tags/tag10.xml"/><Relationship Id="rId3" Type="http://schemas.openxmlformats.org/officeDocument/2006/relationships/image" Target="../media/image3.png"/><Relationship Id="rId2" Type="http://schemas.openxmlformats.org/officeDocument/2006/relationships/tags" Target="../tags/tag9.xml"/><Relationship Id="rId13" Type="http://schemas.openxmlformats.org/officeDocument/2006/relationships/tags" Target="../tags/tag17.xml"/><Relationship Id="rId12" Type="http://schemas.openxmlformats.org/officeDocument/2006/relationships/tags" Target="../tags/tag16.xml"/><Relationship Id="rId11" Type="http://schemas.openxmlformats.org/officeDocument/2006/relationships/tags" Target="../tags/tag15.xml"/><Relationship Id="rId10" Type="http://schemas.openxmlformats.org/officeDocument/2006/relationships/tags" Target="../tags/tag14.xml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7" Type="http://schemas.openxmlformats.org/officeDocument/2006/relationships/tags" Target="../tags/tag22.xml"/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4" Type="http://schemas.openxmlformats.org/officeDocument/2006/relationships/tags" Target="../tags/tag19.xml"/><Relationship Id="rId3" Type="http://schemas.openxmlformats.org/officeDocument/2006/relationships/image" Target="../media/image5.png"/><Relationship Id="rId2" Type="http://schemas.openxmlformats.org/officeDocument/2006/relationships/tags" Target="../tags/tag18.xml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tags" Target="../tags/tag28.xml"/><Relationship Id="rId8" Type="http://schemas.openxmlformats.org/officeDocument/2006/relationships/image" Target="../media/image2.png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image" Target="../media/image1.png"/><Relationship Id="rId2" Type="http://schemas.openxmlformats.org/officeDocument/2006/relationships/tags" Target="../tags/tag23.xml"/><Relationship Id="rId11" Type="http://schemas.openxmlformats.org/officeDocument/2006/relationships/tags" Target="../tags/tag30.xml"/><Relationship Id="rId10" Type="http://schemas.openxmlformats.org/officeDocument/2006/relationships/tags" Target="../tags/tag29.xml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36.xml"/><Relationship Id="rId8" Type="http://schemas.openxmlformats.org/officeDocument/2006/relationships/tags" Target="../tags/tag35.xml"/><Relationship Id="rId7" Type="http://schemas.openxmlformats.org/officeDocument/2006/relationships/tags" Target="../tags/tag34.xml"/><Relationship Id="rId6" Type="http://schemas.openxmlformats.org/officeDocument/2006/relationships/tags" Target="../tags/tag33.xml"/><Relationship Id="rId5" Type="http://schemas.openxmlformats.org/officeDocument/2006/relationships/image" Target="../media/image4.png"/><Relationship Id="rId4" Type="http://schemas.openxmlformats.org/officeDocument/2006/relationships/tags" Target="../tags/tag32.xml"/><Relationship Id="rId3" Type="http://schemas.openxmlformats.org/officeDocument/2006/relationships/image" Target="../media/image3.png"/><Relationship Id="rId2" Type="http://schemas.openxmlformats.org/officeDocument/2006/relationships/tags" Target="../tags/tag31.xml"/><Relationship Id="rId14" Type="http://schemas.openxmlformats.org/officeDocument/2006/relationships/tags" Target="../tags/tag40.xml"/><Relationship Id="rId13" Type="http://schemas.openxmlformats.org/officeDocument/2006/relationships/tags" Target="../tags/tag39.xml"/><Relationship Id="rId12" Type="http://schemas.openxmlformats.org/officeDocument/2006/relationships/tags" Target="../tags/tag38.xml"/><Relationship Id="rId11" Type="http://schemas.openxmlformats.org/officeDocument/2006/relationships/image" Target="../media/image2.png"/><Relationship Id="rId10" Type="http://schemas.openxmlformats.org/officeDocument/2006/relationships/tags" Target="../tags/tag37.xml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46.xml"/><Relationship Id="rId8" Type="http://schemas.openxmlformats.org/officeDocument/2006/relationships/tags" Target="../tags/tag45.xml"/><Relationship Id="rId7" Type="http://schemas.openxmlformats.org/officeDocument/2006/relationships/tags" Target="../tags/tag44.xml"/><Relationship Id="rId6" Type="http://schemas.openxmlformats.org/officeDocument/2006/relationships/tags" Target="../tags/tag43.xml"/><Relationship Id="rId5" Type="http://schemas.openxmlformats.org/officeDocument/2006/relationships/image" Target="../media/image4.png"/><Relationship Id="rId4" Type="http://schemas.openxmlformats.org/officeDocument/2006/relationships/tags" Target="../tags/tag42.xml"/><Relationship Id="rId3" Type="http://schemas.openxmlformats.org/officeDocument/2006/relationships/image" Target="../media/image3.png"/><Relationship Id="rId2" Type="http://schemas.openxmlformats.org/officeDocument/2006/relationships/tags" Target="../tags/tag41.xml"/><Relationship Id="rId16" Type="http://schemas.openxmlformats.org/officeDocument/2006/relationships/tags" Target="../tags/tag52.xml"/><Relationship Id="rId15" Type="http://schemas.openxmlformats.org/officeDocument/2006/relationships/tags" Target="../tags/tag51.xml"/><Relationship Id="rId14" Type="http://schemas.openxmlformats.org/officeDocument/2006/relationships/tags" Target="../tags/tag50.xml"/><Relationship Id="rId13" Type="http://schemas.openxmlformats.org/officeDocument/2006/relationships/image" Target="../media/image2.png"/><Relationship Id="rId12" Type="http://schemas.openxmlformats.org/officeDocument/2006/relationships/tags" Target="../tags/tag49.xml"/><Relationship Id="rId11" Type="http://schemas.openxmlformats.org/officeDocument/2006/relationships/tags" Target="../tags/tag48.xml"/><Relationship Id="rId10" Type="http://schemas.openxmlformats.org/officeDocument/2006/relationships/tags" Target="../tags/tag47.xml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9" Type="http://schemas.openxmlformats.org/officeDocument/2006/relationships/image" Target="../media/image2.png"/><Relationship Id="rId8" Type="http://schemas.openxmlformats.org/officeDocument/2006/relationships/tags" Target="../tags/tag57.xml"/><Relationship Id="rId7" Type="http://schemas.openxmlformats.org/officeDocument/2006/relationships/tags" Target="../tags/tag56.xml"/><Relationship Id="rId6" Type="http://schemas.openxmlformats.org/officeDocument/2006/relationships/tags" Target="../tags/tag55.xml"/><Relationship Id="rId5" Type="http://schemas.openxmlformats.org/officeDocument/2006/relationships/image" Target="../media/image4.png"/><Relationship Id="rId4" Type="http://schemas.openxmlformats.org/officeDocument/2006/relationships/tags" Target="../tags/tag54.xml"/><Relationship Id="rId3" Type="http://schemas.openxmlformats.org/officeDocument/2006/relationships/image" Target="../media/image3.png"/><Relationship Id="rId2" Type="http://schemas.openxmlformats.org/officeDocument/2006/relationships/tags" Target="../tags/tag53.xml"/><Relationship Id="rId12" Type="http://schemas.openxmlformats.org/officeDocument/2006/relationships/tags" Target="../tags/tag60.xml"/><Relationship Id="rId11" Type="http://schemas.openxmlformats.org/officeDocument/2006/relationships/tags" Target="../tags/tag59.xml"/><Relationship Id="rId10" Type="http://schemas.openxmlformats.org/officeDocument/2006/relationships/tags" Target="../tags/tag58.xml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tags" Target="../tags/tag65.xml"/><Relationship Id="rId7" Type="http://schemas.openxmlformats.org/officeDocument/2006/relationships/tags" Target="../tags/tag64.xml"/><Relationship Id="rId6" Type="http://schemas.openxmlformats.org/officeDocument/2006/relationships/tags" Target="../tags/tag63.xml"/><Relationship Id="rId5" Type="http://schemas.openxmlformats.org/officeDocument/2006/relationships/image" Target="../media/image4.png"/><Relationship Id="rId4" Type="http://schemas.openxmlformats.org/officeDocument/2006/relationships/tags" Target="../tags/tag62.xml"/><Relationship Id="rId3" Type="http://schemas.openxmlformats.org/officeDocument/2006/relationships/image" Target="../media/image3.png"/><Relationship Id="rId2" Type="http://schemas.openxmlformats.org/officeDocument/2006/relationships/tags" Target="../tags/tag61.xml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image" Target="../media/image4.png"/><Relationship Id="rId4" Type="http://schemas.openxmlformats.org/officeDocument/2006/relationships/tags" Target="../tags/tag67.xml"/><Relationship Id="rId3" Type="http://schemas.openxmlformats.org/officeDocument/2006/relationships/image" Target="../media/image3.png"/><Relationship Id="rId2" Type="http://schemas.openxmlformats.org/officeDocument/2006/relationships/tags" Target="../tags/tag66.xml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9" Type="http://schemas.openxmlformats.org/officeDocument/2006/relationships/tags" Target="../tags/tag77.xml"/><Relationship Id="rId8" Type="http://schemas.openxmlformats.org/officeDocument/2006/relationships/tags" Target="../tags/tag76.xml"/><Relationship Id="rId7" Type="http://schemas.openxmlformats.org/officeDocument/2006/relationships/tags" Target="../tags/tag75.xml"/><Relationship Id="rId6" Type="http://schemas.openxmlformats.org/officeDocument/2006/relationships/tags" Target="../tags/tag74.xml"/><Relationship Id="rId5" Type="http://schemas.openxmlformats.org/officeDocument/2006/relationships/image" Target="../media/image4.png"/><Relationship Id="rId4" Type="http://schemas.openxmlformats.org/officeDocument/2006/relationships/tags" Target="../tags/tag73.xml"/><Relationship Id="rId3" Type="http://schemas.openxmlformats.org/officeDocument/2006/relationships/image" Target="../media/image3.png"/><Relationship Id="rId2" Type="http://schemas.openxmlformats.org/officeDocument/2006/relationships/tags" Target="../tags/tag72.xml"/><Relationship Id="rId13" Type="http://schemas.openxmlformats.org/officeDocument/2006/relationships/tags" Target="../tags/tag80.xml"/><Relationship Id="rId12" Type="http://schemas.openxmlformats.org/officeDocument/2006/relationships/tags" Target="../tags/tag79.xml"/><Relationship Id="rId11" Type="http://schemas.openxmlformats.org/officeDocument/2006/relationships/tags" Target="../tags/tag78.xml"/><Relationship Id="rId10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9" Type="http://schemas.openxmlformats.org/officeDocument/2006/relationships/tags" Target="../tags/tag86.xml"/><Relationship Id="rId8" Type="http://schemas.openxmlformats.org/officeDocument/2006/relationships/tags" Target="../tags/tag85.xml"/><Relationship Id="rId7" Type="http://schemas.openxmlformats.org/officeDocument/2006/relationships/image" Target="../media/image2.png"/><Relationship Id="rId6" Type="http://schemas.openxmlformats.org/officeDocument/2006/relationships/tags" Target="../tags/tag84.xml"/><Relationship Id="rId5" Type="http://schemas.openxmlformats.org/officeDocument/2006/relationships/tags" Target="../tags/tag83.xml"/><Relationship Id="rId4" Type="http://schemas.openxmlformats.org/officeDocument/2006/relationships/tags" Target="../tags/tag82.xml"/><Relationship Id="rId3" Type="http://schemas.openxmlformats.org/officeDocument/2006/relationships/image" Target="../media/image1.png"/><Relationship Id="rId2" Type="http://schemas.openxmlformats.org/officeDocument/2006/relationships/tags" Target="../tags/tag81.xml"/><Relationship Id="rId10" Type="http://schemas.openxmlformats.org/officeDocument/2006/relationships/tags" Target="../tags/tag87.xml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  <a:ea typeface="+mn-ea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+mn-lt"/>
                <a:ea typeface="+mn-ea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  <a:ea typeface="+mn-ea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+mn-lt"/>
                <a:ea typeface="+mn-ea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  <a:ea typeface="+mn-ea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+mn-lt"/>
                <a:ea typeface="+mn-ea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  <a:ea typeface="+mn-ea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+mn-lt"/>
                <a:ea typeface="+mn-ea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  <a:ea typeface="+mn-ea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+mn-lt"/>
                <a:ea typeface="+mn-ea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  <a:ea typeface="+mn-ea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+mn-lt"/>
                <a:ea typeface="+mn-ea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  <a:ea typeface="+mn-ea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+mn-lt"/>
                <a:ea typeface="+mn-ea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  <a:ea typeface="+mn-ea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+mn-lt"/>
                <a:ea typeface="+mn-ea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  <a:ea typeface="+mn-ea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+mn-lt"/>
                <a:ea typeface="+mn-ea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  <a:ea typeface="+mn-ea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+mn-lt"/>
                <a:ea typeface="+mn-ea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  <a:ea typeface="+mn-ea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+mn-lt"/>
                <a:ea typeface="+mn-ea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  <a:ea typeface="+mn-ea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+mn-lt"/>
                <a:ea typeface="+mn-ea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  <a:ea typeface="+mn-ea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+mn-lt"/>
                <a:ea typeface="+mn-ea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  <a:ea typeface="+mn-ea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+mn-lt"/>
                <a:ea typeface="+mn-ea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  <a:ea typeface="+mn-ea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+mn-lt"/>
                <a:ea typeface="+mn-ea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 descr="ͼƬ1-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0190" cy="6858000"/>
          </a:xfrm>
          <a:prstGeom prst="rect">
            <a:avLst/>
          </a:prstGeom>
        </p:spPr>
      </p:pic>
      <p:pic>
        <p:nvPicPr>
          <p:cNvPr id="10" name="图片 9" descr="图片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6240780" y="1121331"/>
            <a:ext cx="257175" cy="262414"/>
          </a:xfrm>
          <a:prstGeom prst="rect">
            <a:avLst/>
          </a:prstGeom>
        </p:spPr>
      </p:pic>
      <p:sp>
        <p:nvSpPr>
          <p:cNvPr id="9" name="副标题"/>
          <p:cNvSpPr txBox="1">
            <a:spLocks noGrp="1"/>
          </p:cNvSpPr>
          <p:nvPr>
            <p:ph type="body" idx="3" hasCustomPrompt="1"/>
            <p:custDataLst>
              <p:tags r:id="rId6"/>
            </p:custDataLst>
          </p:nvPr>
        </p:nvSpPr>
        <p:spPr>
          <a:xfrm>
            <a:off x="6476048" y="1577419"/>
            <a:ext cx="272891" cy="3635216"/>
          </a:xfrm>
          <a:prstGeom prst="rect">
            <a:avLst/>
          </a:prstGeom>
          <a:noFill/>
        </p:spPr>
        <p:txBody>
          <a:bodyPr vert="eaVert" wrap="square" lIns="0" tIns="107950" rIns="0" bIns="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sz="1050" b="0" i="0" u="none" strike="noStrike" kern="1200" cap="none" spc="800" normalizeH="0" baseline="0" noProof="1" dirty="0">
                <a:solidFill>
                  <a:schemeClr val="bg1">
                    <a:lumMod val="65000"/>
                  </a:schemeClr>
                </a:solidFill>
                <a:latin typeface="+mn-ea"/>
                <a:ea typeface="+mn-ea"/>
                <a:cs typeface="MiSans Normal" pitchFamily="2" charset="-122"/>
                <a:sym typeface="+mn-ea"/>
              </a:defRPr>
            </a:lvl1pPr>
          </a:lstStyle>
          <a:p>
            <a:pPr lvl="0">
              <a:buClrTx/>
              <a:buSzTx/>
              <a:buFontTx/>
            </a:pPr>
            <a:r>
              <a:rPr>
                <a:sym typeface="+mn-ea"/>
              </a:rPr>
              <a:t>单击此处编辑母版副标题样式</a:t>
            </a:r>
            <a:endParaRPr>
              <a:sym typeface="+mn-ea"/>
            </a:endParaRPr>
          </a:p>
        </p:txBody>
      </p:sp>
      <p:sp>
        <p:nvSpPr>
          <p:cNvPr id="8" name="标题"/>
          <p:cNvSpPr txBox="1">
            <a:spLocks noGrp="1"/>
          </p:cNvSpPr>
          <p:nvPr>
            <p:ph type="title" idx="2" hasCustomPrompt="1"/>
            <p:custDataLst>
              <p:tags r:id="rId7"/>
            </p:custDataLst>
          </p:nvPr>
        </p:nvSpPr>
        <p:spPr>
          <a:xfrm>
            <a:off x="6793706" y="1577419"/>
            <a:ext cx="828492" cy="3635216"/>
          </a:xfrm>
          <a:prstGeom prst="rect">
            <a:avLst/>
          </a:prstGeom>
          <a:noFill/>
        </p:spPr>
        <p:txBody>
          <a:bodyPr vert="eaVert" wrap="square" lIns="0" tIns="45720" rIns="0" bIns="0" rtlCol="0" anchor="b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4500" b="0" i="0" u="none" strike="noStrike" kern="1200" cap="none" spc="0" normalizeH="0" baseline="0" noProof="1" dirty="0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  <a:tileRect/>
                </a:gradFill>
                <a:latin typeface="+mj-ea"/>
                <a:ea typeface="+mj-ea"/>
                <a:cs typeface="MiSans Normal" pitchFamily="2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>
                <a:sym typeface="+mn-ea"/>
              </a:rPr>
              <a:t>单击编辑标题</a:t>
            </a:r>
            <a:endParaRPr>
              <a:sym typeface="+mn-ea"/>
            </a:endParaRPr>
          </a:p>
        </p:txBody>
      </p:sp>
      <p:sp>
        <p:nvSpPr>
          <p:cNvPr id="7" name="署名"/>
          <p:cNvSpPr txBox="1">
            <a:spLocks noGrp="1"/>
          </p:cNvSpPr>
          <p:nvPr>
            <p:ph type="body" idx="1" hasCustomPrompt="1"/>
            <p:custDataLst>
              <p:tags r:id="rId8"/>
            </p:custDataLst>
          </p:nvPr>
        </p:nvSpPr>
        <p:spPr>
          <a:xfrm>
            <a:off x="7622198" y="4178181"/>
            <a:ext cx="581025" cy="1272746"/>
          </a:xfrm>
          <a:prstGeom prst="rect">
            <a:avLst/>
          </a:prstGeom>
          <a:noFill/>
        </p:spPr>
        <p:txBody>
          <a:bodyPr vert="eaVert" wrap="square" lIns="0" tIns="0" rIns="0" bIns="0" rtlCol="0" anchor="b">
            <a:normAutofit/>
          </a:bodyPr>
          <a:lstStyle>
            <a:lvl1pPr marL="0" marR="0" algn="l" defTabSz="914400" rtl="0" eaLnBrk="1" fontAlgn="auto" latinLnBrk="0" hangingPunct="1">
              <a:lnSpc>
                <a:spcPct val="150000"/>
              </a:lnSpc>
              <a:buClrTx/>
              <a:buSzTx/>
              <a:buFontTx/>
              <a:buNone/>
              <a:defRPr kumimoji="0" lang="zh-CN" altLang="en-US" sz="1200" b="0" i="0" u="none" strike="noStrike" kern="1200" cap="none" spc="150" normalizeH="0" baseline="0" noProof="1" dirty="0">
                <a:solidFill>
                  <a:schemeClr val="bg1">
                    <a:lumMod val="75000"/>
                  </a:schemeClr>
                </a:solidFill>
                <a:latin typeface="+mj-ea"/>
                <a:ea typeface="+mj-ea"/>
                <a:cs typeface="MiSans Normal" pitchFamily="2" charset="-122"/>
              </a:defRPr>
            </a:lvl1pPr>
          </a:lstStyle>
          <a:p>
            <a:pPr lvl="0" algn="l">
              <a:lnSpc>
                <a:spcPct val="150000"/>
              </a:lnSpc>
            </a:pPr>
            <a:r>
              <a:rPr>
                <a:sym typeface="+mn-ea"/>
              </a:rPr>
              <a:t>单击编辑文本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628650" y="6401991"/>
            <a:ext cx="2057400" cy="273844"/>
          </a:xfrm>
        </p:spPr>
        <p:txBody>
          <a:bodyPr/>
          <a:lstStyle/>
          <a:p>
            <a:fld id="{55A9EEB6-0A46-46E6-ADE6-B831179C25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3028950" y="6401991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6457950" y="6401991"/>
            <a:ext cx="2057400" cy="273844"/>
          </a:xfrm>
        </p:spPr>
        <p:txBody>
          <a:bodyPr/>
          <a:lstStyle/>
          <a:p>
            <a:fld id="{78190B35-BC72-4945-B51B-EDD58CA7A6E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图片 11" descr="ͼƬ3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4939030"/>
            <a:ext cx="9144000" cy="1918970"/>
          </a:xfrm>
          <a:prstGeom prst="rect">
            <a:avLst/>
          </a:prstGeom>
        </p:spPr>
      </p:pic>
      <p:cxnSp>
        <p:nvCxnSpPr>
          <p:cNvPr id="38" name="直接连接符 37"/>
          <p:cNvCxnSpPr/>
          <p:nvPr>
            <p:custDataLst>
              <p:tags r:id="rId6"/>
            </p:custDataLst>
          </p:nvPr>
        </p:nvCxnSpPr>
        <p:spPr>
          <a:xfrm rot="16200000">
            <a:off x="488775" y="955074"/>
            <a:ext cx="0" cy="4921079"/>
          </a:xfrm>
          <a:prstGeom prst="line">
            <a:avLst/>
          </a:prstGeom>
          <a:ln w="19050">
            <a:gradFill>
              <a:gsLst>
                <a:gs pos="0">
                  <a:schemeClr val="accent1">
                    <a:alpha val="25000"/>
                  </a:schemeClr>
                </a:gs>
                <a:gs pos="80000">
                  <a:schemeClr val="accent1">
                    <a:alpha val="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图片 8" descr="图片1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578644" y="526018"/>
            <a:ext cx="255270" cy="260509"/>
          </a:xfrm>
          <a:prstGeom prst="rect">
            <a:avLst/>
          </a:prstGeom>
        </p:spPr>
      </p:pic>
      <p:sp>
        <p:nvSpPr>
          <p:cNvPr id="8" name="标题"/>
          <p:cNvSpPr txBox="1">
            <a:spLocks noGrp="1"/>
          </p:cNvSpPr>
          <p:nvPr>
            <p:ph type="title" idx="2"/>
            <p:custDataLst>
              <p:tags r:id="rId9"/>
            </p:custDataLst>
          </p:nvPr>
        </p:nvSpPr>
        <p:spPr>
          <a:xfrm>
            <a:off x="840105" y="457518"/>
            <a:ext cx="7842885" cy="470535"/>
          </a:xfrm>
          <a:prstGeom prst="rect">
            <a:avLst/>
          </a:prstGeom>
          <a:noFill/>
        </p:spPr>
        <p:txBody>
          <a:bodyPr vert="horz" wrap="square" tIns="0" bIns="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700" b="0" i="0" u="none" strike="noStrike" kern="1200" cap="none" spc="0" normalizeH="0" baseline="0" noProof="1" dirty="0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0"/>
                </a:gradFill>
                <a:latin typeface="+mj-ea"/>
                <a:ea typeface="+mj-ea"/>
                <a:cs typeface="MiSans Normal" pitchFamily="2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7" name="正文"/>
          <p:cNvSpPr txBox="1">
            <a:spLocks noGrp="1"/>
          </p:cNvSpPr>
          <p:nvPr>
            <p:ph idx="1"/>
            <p:custDataLst>
              <p:tags r:id="rId10"/>
            </p:custDataLst>
          </p:nvPr>
        </p:nvSpPr>
        <p:spPr>
          <a:xfrm>
            <a:off x="456300" y="2085300"/>
            <a:ext cx="8226900" cy="356940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9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Char char="●"/>
              <a:defRPr kumimoji="0" lang="zh-CN" altLang="en-US" sz="135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/>
                </a:solidFill>
                <a:uFillTx/>
                <a:latin typeface="+mn-ea"/>
                <a:ea typeface="+mn-ea"/>
                <a:cs typeface="MiSans Normal" pitchFamily="2" charset="-122"/>
                <a:sym typeface="+mn-ea"/>
              </a:defRPr>
            </a:lvl1pPr>
            <a:lvl2pPr marL="514350" marR="0" lvl="1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200" b="0" i="0" u="none" strike="noStrike" cap="none" spc="150" normalizeH="0" baseline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857250" marR="0" lvl="2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200" b="0" i="0" u="none" strike="noStrike" cap="none" spc="150" normalizeH="0" baseline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1200150" marR="0" lvl="3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050" b="0" i="0" u="none" strike="noStrike" cap="none" spc="150" normalizeH="0" baseline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543050" marR="0" lvl="4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050" b="0" i="0" u="none" strike="noStrike" cap="none" spc="150" normalizeH="0" baseline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</a:lvl6pPr>
            <a:lvl7pPr marL="22288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7pPr>
            <a:lvl8pPr marL="25717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8pPr>
            <a:lvl9pPr marL="29146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9pPr>
          </a:lstStyle>
          <a:p>
            <a:pPr lvl="0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</a:pPr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</a:pPr>
            <a:r>
              <a:rPr dirty="0" err="1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</a:pPr>
            <a:r>
              <a:rPr dirty="0" err="1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</a:pPr>
            <a:r>
              <a:rPr dirty="0" err="1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</a:pPr>
            <a:r>
              <a:rPr dirty="0" err="1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>
          <a:xfrm>
            <a:off x="628650" y="6401991"/>
            <a:ext cx="2057400" cy="273844"/>
          </a:xfrm>
        </p:spPr>
        <p:txBody>
          <a:bodyPr/>
          <a:lstStyle/>
          <a:p>
            <a:fld id="{55A9EEB6-0A46-46E6-ADE6-B831179C25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>
          <a:xfrm>
            <a:off x="3028950" y="6401991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>
          <a:xfrm>
            <a:off x="6457950" y="6401991"/>
            <a:ext cx="2057400" cy="273844"/>
          </a:xfrm>
        </p:spPr>
        <p:txBody>
          <a:bodyPr/>
          <a:lstStyle/>
          <a:p>
            <a:fld id="{78190B35-BC72-4945-B51B-EDD58CA7A6E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ͼƬ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0190" cy="6858000"/>
          </a:xfrm>
          <a:prstGeom prst="rect">
            <a:avLst/>
          </a:prstGeom>
        </p:spPr>
      </p:pic>
      <p:sp>
        <p:nvSpPr>
          <p:cNvPr id="6" name="标题"/>
          <p:cNvSpPr txBox="1">
            <a:spLocks noGrp="1"/>
          </p:cNvSpPr>
          <p:nvPr>
            <p:ph type="title" idx="1" hasCustomPrompt="1"/>
            <p:custDataLst>
              <p:tags r:id="rId4"/>
            </p:custDataLst>
          </p:nvPr>
        </p:nvSpPr>
        <p:spPr>
          <a:xfrm>
            <a:off x="3474720" y="392271"/>
            <a:ext cx="2190750" cy="83724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rmAutofit/>
          </a:bodyPr>
          <a:lstStyle>
            <a:lvl1pPr marL="0" marR="0" lvl="0" algn="ct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4950" b="0" i="0" u="none" strike="noStrike" kern="1200" cap="none" spc="0" normalizeH="0" baseline="0" noProof="1" dirty="0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  <a:tileRect/>
                </a:gradFill>
                <a:latin typeface="+mj-ea"/>
                <a:ea typeface="+mj-ea"/>
                <a:cs typeface="MiSans Normal" pitchFamily="2" charset="-122"/>
                <a:sym typeface="+mn-ea"/>
              </a:defRPr>
            </a:lvl1pPr>
          </a:lstStyle>
          <a:p>
            <a:pPr lvl="0" algn="ctr">
              <a:buClrTx/>
              <a:buSzTx/>
              <a:buFontTx/>
            </a:pPr>
            <a:r>
              <a:rPr>
                <a:sym typeface="+mn-ea"/>
              </a:rPr>
              <a:t>标题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628650" y="6401991"/>
            <a:ext cx="2057400" cy="273844"/>
          </a:xfrm>
        </p:spPr>
        <p:txBody>
          <a:bodyPr/>
          <a:lstStyle/>
          <a:p>
            <a:fld id="{55A9EEB6-0A46-46E6-ADE6-B831179C25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3028950" y="6401991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6457950" y="6401991"/>
            <a:ext cx="2057400" cy="273844"/>
          </a:xfrm>
        </p:spPr>
        <p:txBody>
          <a:bodyPr/>
          <a:lstStyle/>
          <a:p>
            <a:fld id="{78190B35-BC72-4945-B51B-EDD58CA7A6E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ͼƬ1-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0190" cy="6858000"/>
          </a:xfrm>
          <a:prstGeom prst="rect">
            <a:avLst/>
          </a:prstGeom>
        </p:spPr>
      </p:pic>
      <p:sp>
        <p:nvSpPr>
          <p:cNvPr id="9" name="节编号"/>
          <p:cNvSpPr txBox="1">
            <a:spLocks noGrp="1"/>
          </p:cNvSpPr>
          <p:nvPr>
            <p:ph type="body" idx="4" hasCustomPrompt="1"/>
            <p:custDataLst>
              <p:tags r:id="rId4"/>
            </p:custDataLst>
          </p:nvPr>
        </p:nvSpPr>
        <p:spPr>
          <a:xfrm>
            <a:off x="2038826" y="2746137"/>
            <a:ext cx="1464469" cy="1072991"/>
          </a:xfrm>
          <a:prstGeom prst="rect">
            <a:avLst/>
          </a:prstGeom>
          <a:noFill/>
        </p:spPr>
        <p:txBody>
          <a:bodyPr vert="eaVert" wrap="square" lIns="91440" tIns="45720" rIns="91440" bIns="4572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8625" b="0" i="0" u="none" strike="noStrike" kern="1200" cap="none" spc="0" normalizeH="0" baseline="0" noProof="1" dirty="0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3">
                        <a:alpha val="0"/>
                      </a:schemeClr>
                    </a:gs>
                  </a:gsLst>
                  <a:lin ang="0" scaled="1"/>
                  <a:tileRect/>
                </a:gradFill>
                <a:latin typeface="+mj-ea"/>
                <a:ea typeface="+mj-ea"/>
                <a:cs typeface="MiSans Normal" pitchFamily="2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>
                <a:sym typeface="+mn-ea"/>
              </a:rPr>
              <a:t>编号</a:t>
            </a:r>
            <a:endParaRPr>
              <a:sym typeface="+mn-ea"/>
            </a:endParaRPr>
          </a:p>
        </p:txBody>
      </p:sp>
      <p:sp>
        <p:nvSpPr>
          <p:cNvPr id="8" name="标题"/>
          <p:cNvSpPr txBox="1">
            <a:spLocks noGrp="1"/>
          </p:cNvSpPr>
          <p:nvPr>
            <p:ph type="title" idx="3" hasCustomPrompt="1"/>
            <p:custDataLst>
              <p:tags r:id="rId5"/>
            </p:custDataLst>
          </p:nvPr>
        </p:nvSpPr>
        <p:spPr>
          <a:xfrm>
            <a:off x="7208043" y="1407319"/>
            <a:ext cx="1315471" cy="3300413"/>
          </a:xfrm>
          <a:prstGeom prst="rect">
            <a:avLst/>
          </a:prstGeom>
          <a:noFill/>
          <a:effectLst/>
        </p:spPr>
        <p:txBody>
          <a:bodyPr vert="eaVert" wrap="square" lIns="0" tIns="36195" rIns="36195" bIns="36195" rtlCol="0" anchor="b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4050" b="0" i="0" u="none" strike="noStrike" kern="1200" cap="none" spc="0" normalizeH="0" baseline="0" noProof="1" dirty="0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  <a:tileRect/>
                </a:gradFill>
                <a:latin typeface="汉仪书宋二简" panose="02010600000101010101" charset="-122"/>
                <a:ea typeface="汉仪书宋二简" panose="02010600000101010101" charset="-122"/>
                <a:cs typeface="MiSans Normal" pitchFamily="2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>
                <a:sym typeface="+mn-ea"/>
              </a:rPr>
              <a:t>单击编辑标题</a:t>
            </a:r>
            <a:endParaRPr>
              <a:sym typeface="+mn-ea"/>
            </a:endParaRPr>
          </a:p>
        </p:txBody>
      </p:sp>
      <p:cxnSp>
        <p:nvCxnSpPr>
          <p:cNvPr id="97" name="直接连接符 96"/>
          <p:cNvCxnSpPr/>
          <p:nvPr>
            <p:custDataLst>
              <p:tags r:id="rId6"/>
            </p:custDataLst>
          </p:nvPr>
        </p:nvCxnSpPr>
        <p:spPr>
          <a:xfrm>
            <a:off x="7208121" y="1403522"/>
            <a:ext cx="0" cy="3276600"/>
          </a:xfrm>
          <a:prstGeom prst="line">
            <a:avLst/>
          </a:prstGeom>
          <a:ln w="19050">
            <a:gradFill>
              <a:gsLst>
                <a:gs pos="0">
                  <a:schemeClr val="accent1">
                    <a:alpha val="25000"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图片 6" descr="图片1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6687026" y="1025446"/>
            <a:ext cx="257175" cy="262414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628650" y="6401991"/>
            <a:ext cx="2057400" cy="273844"/>
          </a:xfrm>
        </p:spPr>
        <p:txBody>
          <a:bodyPr/>
          <a:lstStyle/>
          <a:p>
            <a:fld id="{55A9EEB6-0A46-46E6-ADE6-B831179C25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3028950" y="6401991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6457950" y="6401991"/>
            <a:ext cx="2057400" cy="273844"/>
          </a:xfrm>
        </p:spPr>
        <p:txBody>
          <a:bodyPr/>
          <a:lstStyle/>
          <a:p>
            <a:fld id="{78190B35-BC72-4945-B51B-EDD58CA7A6E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标题和两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5" name="图片 14" descr="ͼƬ3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4939030"/>
            <a:ext cx="9144000" cy="1918970"/>
          </a:xfrm>
          <a:prstGeom prst="rect">
            <a:avLst/>
          </a:prstGeom>
        </p:spPr>
      </p:pic>
      <p:sp>
        <p:nvSpPr>
          <p:cNvPr id="12" name="正文"/>
          <p:cNvSpPr txBox="1">
            <a:spLocks noGrp="1"/>
          </p:cNvSpPr>
          <p:nvPr>
            <p:ph idx="5"/>
            <p:custDataLst>
              <p:tags r:id="rId6"/>
            </p:custDataLst>
          </p:nvPr>
        </p:nvSpPr>
        <p:spPr>
          <a:xfrm>
            <a:off x="4800604" y="2085262"/>
            <a:ext cx="3882600" cy="3569427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35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/>
                </a:solidFill>
                <a:uFillTx/>
                <a:latin typeface="+mn-ea"/>
                <a:ea typeface="+mn-ea"/>
                <a:cs typeface="MiSans Normal" pitchFamily="2" charset="-122"/>
                <a:sym typeface="+mn-ea"/>
              </a:defRPr>
            </a:lvl1pPr>
            <a:lvl2pPr marL="514350" marR="0" lvl="1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200" b="0" i="0" u="none" strike="noStrike" cap="none" spc="150" normalizeH="0" baseline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857250" marR="0" lvl="2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200" b="0" i="0" u="none" strike="noStrike" cap="none" spc="150" normalizeH="0" baseline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1200150" marR="0" lvl="3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050" b="0" i="0" u="none" strike="noStrike" cap="none" spc="150" normalizeH="0" baseline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543050" marR="0" lvl="4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050" b="0" i="0" u="none" strike="noStrike" cap="none" spc="150" normalizeH="0" baseline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</a:lvl6pPr>
            <a:lvl7pPr marL="22288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7pPr>
            <a:lvl8pPr marL="25717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8pPr>
            <a:lvl9pPr marL="29146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 err="1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 err="1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 err="1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 err="1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0" name="正文"/>
          <p:cNvSpPr txBox="1">
            <a:spLocks noGrp="1"/>
          </p:cNvSpPr>
          <p:nvPr>
            <p:ph idx="4"/>
            <p:custDataLst>
              <p:tags r:id="rId7"/>
            </p:custDataLst>
          </p:nvPr>
        </p:nvSpPr>
        <p:spPr>
          <a:xfrm>
            <a:off x="456300" y="2085262"/>
            <a:ext cx="3882600" cy="3569427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35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/>
                </a:solidFill>
                <a:uFillTx/>
                <a:latin typeface="+mn-ea"/>
                <a:ea typeface="+mn-ea"/>
                <a:cs typeface="MiSans Normal" pitchFamily="2" charset="-122"/>
                <a:sym typeface="+mn-ea"/>
              </a:defRPr>
            </a:lvl1pPr>
            <a:lvl2pPr marL="514350" marR="0" lvl="1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200" b="0" i="0" u="none" strike="noStrike" cap="none" spc="150" normalizeH="0" baseline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857250" marR="0" lvl="2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200" b="0" i="0" u="none" strike="noStrike" cap="none" spc="150" normalizeH="0" baseline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1200150" marR="0" lvl="3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050" b="0" i="0" u="none" strike="noStrike" cap="none" spc="150" normalizeH="0" baseline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543050" marR="0" lvl="4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050" b="0" i="0" u="none" strike="noStrike" cap="none" spc="150" normalizeH="0" baseline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</a:lvl6pPr>
            <a:lvl7pPr marL="22288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7pPr>
            <a:lvl8pPr marL="25717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8pPr>
            <a:lvl9pPr marL="29146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 err="1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 err="1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 err="1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 err="1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cxnSp>
        <p:nvCxnSpPr>
          <p:cNvPr id="9" name="直接连接符 8"/>
          <p:cNvCxnSpPr/>
          <p:nvPr>
            <p:custDataLst>
              <p:tags r:id="rId8"/>
            </p:custDataLst>
          </p:nvPr>
        </p:nvCxnSpPr>
        <p:spPr>
          <a:xfrm rot="16200000">
            <a:off x="488775" y="955074"/>
            <a:ext cx="0" cy="4921079"/>
          </a:xfrm>
          <a:prstGeom prst="line">
            <a:avLst/>
          </a:prstGeom>
          <a:ln w="19050">
            <a:gradFill>
              <a:gsLst>
                <a:gs pos="0">
                  <a:schemeClr val="accent1">
                    <a:alpha val="25000"/>
                  </a:schemeClr>
                </a:gs>
                <a:gs pos="80000">
                  <a:schemeClr val="accent1">
                    <a:alpha val="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标题"/>
          <p:cNvSpPr txBox="1">
            <a:spLocks noGrp="1"/>
          </p:cNvSpPr>
          <p:nvPr>
            <p:ph type="title" idx="2"/>
            <p:custDataLst>
              <p:tags r:id="rId9"/>
            </p:custDataLst>
          </p:nvPr>
        </p:nvSpPr>
        <p:spPr>
          <a:xfrm>
            <a:off x="840105" y="457518"/>
            <a:ext cx="7842885" cy="470535"/>
          </a:xfrm>
          <a:prstGeom prst="rect">
            <a:avLst/>
          </a:prstGeom>
          <a:noFill/>
        </p:spPr>
        <p:txBody>
          <a:bodyPr vert="horz" wrap="square" tIns="0" bIns="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700" b="0" i="0" u="none" strike="noStrike" kern="1200" cap="none" spc="0" normalizeH="0" baseline="0" noProof="1" dirty="0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0"/>
                </a:gradFill>
                <a:latin typeface="+mj-ea"/>
                <a:ea typeface="+mj-ea"/>
                <a:cs typeface="MiSans Normal" pitchFamily="2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pic>
        <p:nvPicPr>
          <p:cNvPr id="11" name="图片 10" descr="图片1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582930" y="530225"/>
            <a:ext cx="246221" cy="251460"/>
          </a:xfrm>
          <a:prstGeom prst="rect">
            <a:avLst/>
          </a:prstGeom>
        </p:spPr>
      </p:pic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>
          <a:xfrm>
            <a:off x="628650" y="6401991"/>
            <a:ext cx="2057400" cy="273844"/>
          </a:xfrm>
        </p:spPr>
        <p:txBody>
          <a:bodyPr/>
          <a:lstStyle/>
          <a:p>
            <a:fld id="{55A9EEB6-0A46-46E6-ADE6-B831179C25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>
          <a:xfrm>
            <a:off x="3028950" y="6401991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>
          <a:xfrm>
            <a:off x="6457950" y="6401991"/>
            <a:ext cx="2057400" cy="273844"/>
          </a:xfrm>
        </p:spPr>
        <p:txBody>
          <a:bodyPr/>
          <a:lstStyle/>
          <a:p>
            <a:fld id="{78190B35-BC72-4945-B51B-EDD58CA7A6E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标题和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9" name="图片 18" descr="ͼƬ3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4939030"/>
            <a:ext cx="9144000" cy="1918970"/>
          </a:xfrm>
          <a:prstGeom prst="rect">
            <a:avLst/>
          </a:prstGeom>
        </p:spPr>
      </p:pic>
      <p:sp>
        <p:nvSpPr>
          <p:cNvPr id="16" name="正文"/>
          <p:cNvSpPr txBox="1">
            <a:spLocks noGrp="1"/>
          </p:cNvSpPr>
          <p:nvPr>
            <p:ph idx="7"/>
            <p:custDataLst>
              <p:tags r:id="rId6"/>
            </p:custDataLst>
          </p:nvPr>
        </p:nvSpPr>
        <p:spPr>
          <a:xfrm>
            <a:off x="4676613" y="2345844"/>
            <a:ext cx="4006742" cy="3296652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35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MiSans Normal" pitchFamily="2" charset="-122"/>
                <a:sym typeface="+mn-ea"/>
              </a:defRPr>
            </a:lvl1pPr>
            <a:lvl2pPr marL="514350" marR="0" lvl="1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200" b="0" i="0" u="none" strike="noStrike" cap="none" spc="150" normalizeH="0" baseline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857250" marR="0" lvl="2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200" b="0" i="0" u="none" strike="noStrike" cap="none" spc="150" normalizeH="0" baseline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1200150" marR="0" lvl="3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050" b="0" i="0" u="none" strike="noStrike" cap="none" spc="150" normalizeH="0" baseline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543050" marR="0" lvl="4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050" b="0" i="0" u="none" strike="noStrike" cap="none" spc="150" normalizeH="0" baseline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</a:lvl6pPr>
            <a:lvl7pPr marL="22288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7pPr>
            <a:lvl8pPr marL="25717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8pPr>
            <a:lvl9pPr marL="29146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 err="1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 err="1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 err="1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 err="1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5" name="标题"/>
          <p:cNvSpPr txBox="1">
            <a:spLocks noGrp="1"/>
          </p:cNvSpPr>
          <p:nvPr>
            <p:ph type="title" idx="6"/>
            <p:custDataLst>
              <p:tags r:id="rId7"/>
            </p:custDataLst>
          </p:nvPr>
        </p:nvSpPr>
        <p:spPr>
          <a:xfrm>
            <a:off x="4676512" y="2002146"/>
            <a:ext cx="4006633" cy="325274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1500" b="1" i="0" u="none" strike="noStrike" kern="1200" cap="none" spc="0" normalizeH="0" baseline="0" noProof="1" dirty="0">
                <a:solidFill>
                  <a:schemeClr val="tx1"/>
                </a:solidFill>
                <a:latin typeface="+mn-ea"/>
                <a:ea typeface="+mn-ea"/>
                <a:cs typeface="MiSans Normal" pitchFamily="2" charset="-122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14" name="正文"/>
          <p:cNvSpPr txBox="1">
            <a:spLocks noGrp="1"/>
          </p:cNvSpPr>
          <p:nvPr>
            <p:ph idx="5"/>
            <p:custDataLst>
              <p:tags r:id="rId8"/>
            </p:custDataLst>
          </p:nvPr>
        </p:nvSpPr>
        <p:spPr>
          <a:xfrm>
            <a:off x="456013" y="2345844"/>
            <a:ext cx="4006742" cy="3296652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35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MiSans Normal" pitchFamily="2" charset="-122"/>
                <a:sym typeface="+mn-ea"/>
              </a:defRPr>
            </a:lvl1pPr>
            <a:lvl2pPr marL="514350" marR="0" lvl="1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200" b="0" i="0" u="none" strike="noStrike" cap="none" spc="150" normalizeH="0" baseline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857250" marR="0" lvl="2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200" b="0" i="0" u="none" strike="noStrike" cap="none" spc="150" normalizeH="0" baseline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1200150" marR="0" lvl="3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050" b="0" i="0" u="none" strike="noStrike" cap="none" spc="150" normalizeH="0" baseline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543050" marR="0" lvl="4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050" b="0" i="0" u="none" strike="noStrike" cap="none" spc="150" normalizeH="0" baseline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</a:lvl6pPr>
            <a:lvl7pPr marL="22288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7pPr>
            <a:lvl8pPr marL="25717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8pPr>
            <a:lvl9pPr marL="29146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 err="1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 err="1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 err="1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 err="1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2" name="标题"/>
          <p:cNvSpPr txBox="1">
            <a:spLocks noGrp="1"/>
          </p:cNvSpPr>
          <p:nvPr>
            <p:ph type="title" idx="4"/>
            <p:custDataLst>
              <p:tags r:id="rId9"/>
            </p:custDataLst>
          </p:nvPr>
        </p:nvSpPr>
        <p:spPr>
          <a:xfrm>
            <a:off x="455960" y="2002146"/>
            <a:ext cx="4006633" cy="325274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1500" b="1" i="0" u="none" strike="noStrike" kern="1200" cap="none" spc="0" normalizeH="0" baseline="0" noProof="1" dirty="0">
                <a:solidFill>
                  <a:schemeClr val="tx1"/>
                </a:solidFill>
                <a:latin typeface="+mn-ea"/>
                <a:ea typeface="+mn-ea"/>
                <a:cs typeface="MiSans Normal" pitchFamily="2" charset="-122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cxnSp>
        <p:nvCxnSpPr>
          <p:cNvPr id="11" name="直接连接符 10"/>
          <p:cNvCxnSpPr/>
          <p:nvPr>
            <p:custDataLst>
              <p:tags r:id="rId10"/>
            </p:custDataLst>
          </p:nvPr>
        </p:nvCxnSpPr>
        <p:spPr>
          <a:xfrm rot="16200000">
            <a:off x="488775" y="955074"/>
            <a:ext cx="0" cy="4921079"/>
          </a:xfrm>
          <a:prstGeom prst="line">
            <a:avLst/>
          </a:prstGeom>
          <a:ln w="19050">
            <a:gradFill>
              <a:gsLst>
                <a:gs pos="0">
                  <a:schemeClr val="accent1">
                    <a:alpha val="25000"/>
                  </a:schemeClr>
                </a:gs>
                <a:gs pos="80000">
                  <a:schemeClr val="accent1">
                    <a:alpha val="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标题"/>
          <p:cNvSpPr txBox="1">
            <a:spLocks noGrp="1"/>
          </p:cNvSpPr>
          <p:nvPr>
            <p:ph type="title" idx="2"/>
            <p:custDataLst>
              <p:tags r:id="rId11"/>
            </p:custDataLst>
          </p:nvPr>
        </p:nvSpPr>
        <p:spPr>
          <a:xfrm>
            <a:off x="840105" y="457518"/>
            <a:ext cx="7842885" cy="470535"/>
          </a:xfrm>
          <a:prstGeom prst="rect">
            <a:avLst/>
          </a:prstGeom>
          <a:noFill/>
        </p:spPr>
        <p:txBody>
          <a:bodyPr vert="horz" wrap="square" tIns="0" bIns="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700" b="0" i="0" u="none" strike="noStrike" kern="1200" cap="none" spc="0" normalizeH="0" baseline="0" noProof="1" dirty="0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0"/>
                </a:gradFill>
                <a:latin typeface="+mj-ea"/>
                <a:ea typeface="+mj-ea"/>
                <a:cs typeface="MiSans Normal" pitchFamily="2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pic>
        <p:nvPicPr>
          <p:cNvPr id="13" name="图片 12" descr="图片1"/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582930" y="530225"/>
            <a:ext cx="246221" cy="251460"/>
          </a:xfrm>
          <a:prstGeom prst="rect">
            <a:avLst/>
          </a:prstGeom>
        </p:spPr>
      </p:pic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4"/>
            </p:custDataLst>
          </p:nvPr>
        </p:nvSpPr>
        <p:spPr>
          <a:xfrm>
            <a:off x="628650" y="6401991"/>
            <a:ext cx="2057400" cy="273844"/>
          </a:xfrm>
        </p:spPr>
        <p:txBody>
          <a:bodyPr/>
          <a:lstStyle/>
          <a:p>
            <a:fld id="{55A9EEB6-0A46-46E6-ADE6-B831179C25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5"/>
            </p:custDataLst>
          </p:nvPr>
        </p:nvSpPr>
        <p:spPr>
          <a:xfrm>
            <a:off x="3028950" y="6401991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6"/>
            </p:custDataLst>
          </p:nvPr>
        </p:nvSpPr>
        <p:spPr>
          <a:xfrm>
            <a:off x="6457950" y="6401991"/>
            <a:ext cx="2057400" cy="273844"/>
          </a:xfrm>
        </p:spPr>
        <p:txBody>
          <a:bodyPr/>
          <a:lstStyle/>
          <a:p>
            <a:fld id="{78190B35-BC72-4945-B51B-EDD58CA7A6E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图片 10" descr="ͼƬ3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4939030"/>
            <a:ext cx="9144000" cy="1918970"/>
          </a:xfrm>
          <a:prstGeom prst="rect">
            <a:avLst/>
          </a:prstGeom>
        </p:spPr>
      </p:pic>
      <p:cxnSp>
        <p:nvCxnSpPr>
          <p:cNvPr id="8" name="直接连接符 7"/>
          <p:cNvCxnSpPr/>
          <p:nvPr>
            <p:custDataLst>
              <p:tags r:id="rId6"/>
            </p:custDataLst>
          </p:nvPr>
        </p:nvCxnSpPr>
        <p:spPr>
          <a:xfrm rot="16200000">
            <a:off x="488775" y="955074"/>
            <a:ext cx="0" cy="4921079"/>
          </a:xfrm>
          <a:prstGeom prst="line">
            <a:avLst/>
          </a:prstGeom>
          <a:ln w="19050">
            <a:gradFill>
              <a:gsLst>
                <a:gs pos="0">
                  <a:schemeClr val="accent1">
                    <a:alpha val="25000"/>
                  </a:schemeClr>
                </a:gs>
                <a:gs pos="80000">
                  <a:schemeClr val="accent1">
                    <a:alpha val="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标题"/>
          <p:cNvSpPr txBox="1">
            <a:spLocks noGrp="1"/>
          </p:cNvSpPr>
          <p:nvPr>
            <p:ph type="title" idx="2"/>
            <p:custDataLst>
              <p:tags r:id="rId7"/>
            </p:custDataLst>
          </p:nvPr>
        </p:nvSpPr>
        <p:spPr>
          <a:xfrm>
            <a:off x="840105" y="457518"/>
            <a:ext cx="7842885" cy="470535"/>
          </a:xfrm>
          <a:prstGeom prst="rect">
            <a:avLst/>
          </a:prstGeom>
          <a:noFill/>
        </p:spPr>
        <p:txBody>
          <a:bodyPr vert="horz" wrap="square" tIns="0" bIns="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700" b="0" i="0" u="none" strike="noStrike" kern="1200" cap="none" spc="0" normalizeH="0" baseline="0" noProof="1" dirty="0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0"/>
                </a:gradFill>
                <a:latin typeface="+mj-ea"/>
                <a:ea typeface="+mj-ea"/>
                <a:cs typeface="MiSans Normal" pitchFamily="2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pic>
        <p:nvPicPr>
          <p:cNvPr id="7" name="图片 6" descr="图片1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582930" y="530225"/>
            <a:ext cx="246221" cy="251460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628650" y="6401991"/>
            <a:ext cx="2057400" cy="273844"/>
          </a:xfrm>
        </p:spPr>
        <p:txBody>
          <a:bodyPr/>
          <a:lstStyle/>
          <a:p>
            <a:fld id="{55A9EEB6-0A46-46E6-ADE6-B831179C25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3028950" y="6401991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6457950" y="6401991"/>
            <a:ext cx="2057400" cy="273844"/>
          </a:xfrm>
        </p:spPr>
        <p:txBody>
          <a:bodyPr/>
          <a:lstStyle/>
          <a:p>
            <a:fld id="{78190B35-BC72-4945-B51B-EDD58CA7A6E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  <a:ea typeface="+mn-ea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+mn-lt"/>
                <a:ea typeface="+mn-ea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图片 9" descr="ͼƬ3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4939030"/>
            <a:ext cx="9144000" cy="1918970"/>
          </a:xfrm>
          <a:prstGeom prst="rect">
            <a:avLst/>
          </a:prstGeom>
        </p:spPr>
      </p:pic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628650" y="6401991"/>
            <a:ext cx="2057400" cy="273844"/>
          </a:xfrm>
        </p:spPr>
        <p:txBody>
          <a:bodyPr/>
          <a:lstStyle/>
          <a:p>
            <a:fld id="{55A9EEB6-0A46-46E6-ADE6-B831179C25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3028950" y="6401991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6457950" y="6401991"/>
            <a:ext cx="2057400" cy="273844"/>
          </a:xfrm>
        </p:spPr>
        <p:txBody>
          <a:bodyPr/>
          <a:lstStyle/>
          <a:p>
            <a:fld id="{78190B35-BC72-4945-B51B-EDD58CA7A6E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图片 9" descr="ͼƬ3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4939030"/>
            <a:ext cx="9144000" cy="1918970"/>
          </a:xfrm>
          <a:prstGeom prst="rect">
            <a:avLst/>
          </a:prstGeom>
        </p:spPr>
      </p:pic>
      <p:sp>
        <p:nvSpPr>
          <p:cNvPr id="7" name="正文"/>
          <p:cNvSpPr txBox="1">
            <a:spLocks noGrp="1"/>
          </p:cNvSpPr>
          <p:nvPr>
            <p:ph idx="1"/>
            <p:custDataLst>
              <p:tags r:id="rId6"/>
            </p:custDataLst>
          </p:nvPr>
        </p:nvSpPr>
        <p:spPr>
          <a:xfrm>
            <a:off x="456248" y="1114346"/>
            <a:ext cx="8226743" cy="4407694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35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/>
                </a:solidFill>
                <a:uFillTx/>
                <a:latin typeface="+mn-ea"/>
                <a:ea typeface="+mn-ea"/>
                <a:cs typeface="MiSans Normal" pitchFamily="2" charset="-122"/>
                <a:sym typeface="+mn-ea"/>
              </a:defRPr>
            </a:lvl1pPr>
            <a:lvl2pPr marL="514350" marR="0" lvl="1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200" b="0" i="0" u="none" strike="noStrike" cap="none" spc="150" normalizeH="0" baseline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857250" marR="0" lvl="2" indent="-1714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200" b="0" i="0" u="none" strike="noStrike" cap="none" spc="150" normalizeH="0" baseline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1200150" marR="0" lvl="3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050" b="0" i="0" u="none" strike="noStrike" cap="none" spc="150" normalizeH="0" baseline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543050" marR="0" lvl="4" indent="-17145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050" b="0" i="0" u="none" strike="noStrike" cap="none" spc="150" normalizeH="0" baseline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</a:lvl6pPr>
            <a:lvl7pPr marL="22288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7pPr>
            <a:lvl8pPr marL="25717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8pPr>
            <a:lvl9pPr marL="29146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 err="1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 err="1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 err="1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 err="1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628650" y="6401991"/>
            <a:ext cx="2057400" cy="273844"/>
          </a:xfrm>
        </p:spPr>
        <p:txBody>
          <a:bodyPr/>
          <a:lstStyle/>
          <a:p>
            <a:fld id="{55A9EEB6-0A46-46E6-ADE6-B831179C25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3028950" y="6401991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6457950" y="6401991"/>
            <a:ext cx="2057400" cy="273844"/>
          </a:xfrm>
        </p:spPr>
        <p:txBody>
          <a:bodyPr/>
          <a:lstStyle/>
          <a:p>
            <a:fld id="{78190B35-BC72-4945-B51B-EDD58CA7A6E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图片 9" descr="ͼƬ3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4939030"/>
            <a:ext cx="9144000" cy="1918970"/>
          </a:xfrm>
          <a:prstGeom prst="rect">
            <a:avLst/>
          </a:prstGeom>
        </p:spPr>
      </p:pic>
      <p:cxnSp>
        <p:nvCxnSpPr>
          <p:cNvPr id="38" name="直接连接符 37"/>
          <p:cNvCxnSpPr/>
          <p:nvPr>
            <p:custDataLst>
              <p:tags r:id="rId6"/>
            </p:custDataLst>
          </p:nvPr>
        </p:nvCxnSpPr>
        <p:spPr>
          <a:xfrm rot="16200000">
            <a:off x="488775" y="955074"/>
            <a:ext cx="0" cy="4921079"/>
          </a:xfrm>
          <a:prstGeom prst="line">
            <a:avLst/>
          </a:prstGeom>
          <a:ln w="19050">
            <a:gradFill>
              <a:gsLst>
                <a:gs pos="0">
                  <a:schemeClr val="accent1">
                    <a:alpha val="25000"/>
                  </a:schemeClr>
                </a:gs>
                <a:gs pos="80000">
                  <a:schemeClr val="accent1">
                    <a:alpha val="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副标题"/>
          <p:cNvSpPr txBox="1">
            <a:spLocks noGrp="1"/>
          </p:cNvSpPr>
          <p:nvPr>
            <p:ph type="body" idx="3" hasCustomPrompt="1"/>
            <p:custDataLst>
              <p:tags r:id="rId7"/>
            </p:custDataLst>
          </p:nvPr>
        </p:nvSpPr>
        <p:spPr>
          <a:xfrm>
            <a:off x="840105" y="1076881"/>
            <a:ext cx="7842885" cy="369094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lIns="179705" rtlCol="0" anchor="t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1350" b="0" i="0" u="none" strike="noStrike" kern="1200" cap="none" spc="3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MiSans Normal" pitchFamily="2" charset="-122"/>
              </a:defRPr>
            </a:lvl1pPr>
          </a:lstStyle>
          <a:p>
            <a:pPr lvl="0" algn="l"/>
            <a:r>
              <a:rPr>
                <a:sym typeface="+mn-ea"/>
              </a:rPr>
              <a:t>单击此处编辑母版副标题样式</a:t>
            </a:r>
            <a:endParaRPr>
              <a:sym typeface="+mn-ea"/>
            </a:endParaRPr>
          </a:p>
        </p:txBody>
      </p:sp>
      <p:sp>
        <p:nvSpPr>
          <p:cNvPr id="6" name="标题"/>
          <p:cNvSpPr txBox="1">
            <a:spLocks noGrp="1"/>
          </p:cNvSpPr>
          <p:nvPr>
            <p:ph type="title" idx="2"/>
            <p:custDataLst>
              <p:tags r:id="rId8"/>
            </p:custDataLst>
          </p:nvPr>
        </p:nvSpPr>
        <p:spPr>
          <a:xfrm>
            <a:off x="840105" y="457518"/>
            <a:ext cx="7842885" cy="470535"/>
          </a:xfrm>
          <a:prstGeom prst="rect">
            <a:avLst/>
          </a:prstGeom>
          <a:noFill/>
        </p:spPr>
        <p:txBody>
          <a:bodyPr vert="horz" wrap="square" tIns="0" bIns="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700" b="0" i="0" u="none" strike="noStrike" kern="1200" cap="none" spc="0" normalizeH="0" baseline="0" noProof="1" dirty="0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0"/>
                </a:gradFill>
                <a:latin typeface="+mj-ea"/>
                <a:ea typeface="+mj-ea"/>
                <a:cs typeface="MiSans Normal" pitchFamily="2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pic>
        <p:nvPicPr>
          <p:cNvPr id="11" name="图片 10" descr="图片1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582930" y="530225"/>
            <a:ext cx="246221" cy="251460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>
          <a:xfrm>
            <a:off x="628650" y="6401991"/>
            <a:ext cx="2057400" cy="273844"/>
          </a:xfrm>
        </p:spPr>
        <p:txBody>
          <a:bodyPr/>
          <a:lstStyle/>
          <a:p>
            <a:fld id="{55A9EEB6-0A46-46E6-ADE6-B831179C25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>
          <a:xfrm>
            <a:off x="3028950" y="6401991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>
          <a:xfrm>
            <a:off x="6457950" y="6401991"/>
            <a:ext cx="2057400" cy="273844"/>
          </a:xfrm>
        </p:spPr>
        <p:txBody>
          <a:bodyPr/>
          <a:lstStyle/>
          <a:p>
            <a:fld id="{78190B35-BC72-4945-B51B-EDD58CA7A6E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ͼƬ1-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0190" cy="6858000"/>
          </a:xfrm>
          <a:prstGeom prst="rect">
            <a:avLst/>
          </a:prstGeom>
        </p:spPr>
      </p:pic>
      <p:sp>
        <p:nvSpPr>
          <p:cNvPr id="9" name="标题"/>
          <p:cNvSpPr txBox="1">
            <a:spLocks noGrp="1"/>
          </p:cNvSpPr>
          <p:nvPr>
            <p:ph type="title" idx="3" hasCustomPrompt="1"/>
            <p:custDataLst>
              <p:tags r:id="rId4"/>
            </p:custDataLst>
          </p:nvPr>
        </p:nvSpPr>
        <p:spPr>
          <a:xfrm>
            <a:off x="6429374" y="1577419"/>
            <a:ext cx="1076326" cy="3635216"/>
          </a:xfrm>
          <a:prstGeom prst="rect">
            <a:avLst/>
          </a:prstGeom>
          <a:noFill/>
        </p:spPr>
        <p:txBody>
          <a:bodyPr vert="eaVert" wrap="square" lIns="0" tIns="45720" rIns="0" bIns="0" rtlCol="0" anchor="t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4500" b="0" i="0" u="none" strike="noStrike" kern="1200" cap="none" spc="0" normalizeH="0" baseline="0" noProof="1" dirty="0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  <a:tileRect/>
                </a:gradFill>
                <a:latin typeface="+mj-ea"/>
                <a:ea typeface="+mj-ea"/>
                <a:cs typeface="MiSans Normal" pitchFamily="2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>
                <a:sym typeface="+mn-ea"/>
              </a:rPr>
              <a:t>单击编辑标题</a:t>
            </a:r>
            <a:endParaRPr>
              <a:sym typeface="+mn-ea"/>
            </a:endParaRPr>
          </a:p>
        </p:txBody>
      </p:sp>
      <p:sp>
        <p:nvSpPr>
          <p:cNvPr id="8" name="署名"/>
          <p:cNvSpPr txBox="1">
            <a:spLocks noGrp="1"/>
          </p:cNvSpPr>
          <p:nvPr>
            <p:ph type="body" idx="2" hasCustomPrompt="1"/>
            <p:custDataLst>
              <p:tags r:id="rId5"/>
            </p:custDataLst>
          </p:nvPr>
        </p:nvSpPr>
        <p:spPr>
          <a:xfrm>
            <a:off x="7622198" y="4178181"/>
            <a:ext cx="581025" cy="1272746"/>
          </a:xfrm>
          <a:prstGeom prst="rect">
            <a:avLst/>
          </a:prstGeom>
          <a:noFill/>
        </p:spPr>
        <p:txBody>
          <a:bodyPr vert="eaVert" wrap="square" lIns="0" tIns="0" rIns="0" bIns="0" rtlCol="0" anchor="b">
            <a:normAutofit/>
          </a:bodyPr>
          <a:lstStyle>
            <a:lvl1pPr marL="0" marR="0" algn="l" defTabSz="914400" rtl="0" eaLnBrk="1" fontAlgn="auto" latinLnBrk="0" hangingPunct="1">
              <a:lnSpc>
                <a:spcPct val="150000"/>
              </a:lnSpc>
              <a:buClrTx/>
              <a:buSzTx/>
              <a:buFontTx/>
              <a:buNone/>
              <a:defRPr kumimoji="0" lang="zh-CN" altLang="en-US" sz="1200" b="0" i="0" u="none" strike="noStrike" kern="1200" cap="none" spc="150" normalizeH="0" baseline="0" noProof="1" dirty="0">
                <a:solidFill>
                  <a:schemeClr val="bg1">
                    <a:lumMod val="75000"/>
                  </a:schemeClr>
                </a:solidFill>
                <a:latin typeface="+mj-ea"/>
                <a:ea typeface="+mj-ea"/>
                <a:cs typeface="MiSans Normal" pitchFamily="2" charset="-122"/>
              </a:defRPr>
            </a:lvl1pPr>
          </a:lstStyle>
          <a:p>
            <a:pPr lvl="0" algn="l">
              <a:lnSpc>
                <a:spcPct val="150000"/>
              </a:lnSpc>
            </a:pPr>
            <a:r>
              <a:rPr>
                <a:sym typeface="+mn-ea"/>
              </a:rPr>
              <a:t>单击编辑文本</a:t>
            </a:r>
            <a:endParaRPr>
              <a:sym typeface="+mn-ea"/>
            </a:endParaRPr>
          </a:p>
        </p:txBody>
      </p:sp>
      <p:pic>
        <p:nvPicPr>
          <p:cNvPr id="7" name="图片 6" descr="图片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6240780" y="1121331"/>
            <a:ext cx="257175" cy="262414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>
          <a:xfrm>
            <a:off x="628650" y="6401991"/>
            <a:ext cx="2057400" cy="273844"/>
          </a:xfrm>
        </p:spPr>
        <p:txBody>
          <a:bodyPr/>
          <a:lstStyle/>
          <a:p>
            <a:fld id="{55A9EEB6-0A46-46E6-ADE6-B831179C25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>
          <a:xfrm>
            <a:off x="3028950" y="6401991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6457950" y="6401991"/>
            <a:ext cx="2057400" cy="273844"/>
          </a:xfrm>
        </p:spPr>
        <p:txBody>
          <a:bodyPr/>
          <a:lstStyle/>
          <a:p>
            <a:fld id="{78190B35-BC72-4945-B51B-EDD58CA7A6E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  <a:ea typeface="+mn-ea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+mn-lt"/>
                <a:ea typeface="+mn-ea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  <a:ea typeface="+mn-ea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+mn-lt"/>
                <a:ea typeface="+mn-ea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  <a:ea typeface="+mn-ea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+mn-lt"/>
                <a:ea typeface="+mn-ea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  <a:ea typeface="+mn-ea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+mn-lt"/>
                <a:ea typeface="+mn-ea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  <a:ea typeface="+mn-ea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+mn-lt"/>
                <a:ea typeface="+mn-ea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>
                <a:latin typeface="+mn-lt"/>
                <a:ea typeface="+mn-ea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+mn-lt"/>
                <a:ea typeface="+mn-ea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5" Type="http://schemas.openxmlformats.org/officeDocument/2006/relationships/theme" Target="../theme/theme3.xml"/><Relationship Id="rId24" Type="http://schemas.openxmlformats.org/officeDocument/2006/relationships/tags" Target="../tags/tag97.xml"/><Relationship Id="rId23" Type="http://schemas.openxmlformats.org/officeDocument/2006/relationships/tags" Target="../tags/tag96.xml"/><Relationship Id="rId22" Type="http://schemas.openxmlformats.org/officeDocument/2006/relationships/tags" Target="../tags/tag95.xml"/><Relationship Id="rId21" Type="http://schemas.openxmlformats.org/officeDocument/2006/relationships/tags" Target="../tags/tag94.xml"/><Relationship Id="rId20" Type="http://schemas.openxmlformats.org/officeDocument/2006/relationships/tags" Target="../tags/tag93.xml"/><Relationship Id="rId2" Type="http://schemas.openxmlformats.org/officeDocument/2006/relationships/slideLayout" Target="../slideLayouts/slideLayout24.xml"/><Relationship Id="rId19" Type="http://schemas.openxmlformats.org/officeDocument/2006/relationships/tags" Target="../tags/tag92.xml"/><Relationship Id="rId18" Type="http://schemas.openxmlformats.org/officeDocument/2006/relationships/image" Target="../media/image2.png"/><Relationship Id="rId17" Type="http://schemas.openxmlformats.org/officeDocument/2006/relationships/tags" Target="../tags/tag91.xml"/><Relationship Id="rId16" Type="http://schemas.openxmlformats.org/officeDocument/2006/relationships/tags" Target="../tags/tag90.xml"/><Relationship Id="rId15" Type="http://schemas.openxmlformats.org/officeDocument/2006/relationships/image" Target="../media/image4.png"/><Relationship Id="rId14" Type="http://schemas.openxmlformats.org/officeDocument/2006/relationships/tags" Target="../tags/tag89.xml"/><Relationship Id="rId13" Type="http://schemas.openxmlformats.org/officeDocument/2006/relationships/image" Target="../media/image3.png"/><Relationship Id="rId12" Type="http://schemas.openxmlformats.org/officeDocument/2006/relationships/tags" Target="../tags/tag88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+mn-lt"/>
                <a:ea typeface="+mn-ea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+mn-lt"/>
                <a:ea typeface="+mn-ea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+mn-lt"/>
                <a:ea typeface="+mn-ea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+mn-lt"/>
                <a:ea typeface="+mn-ea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+mn-lt"/>
                <a:ea typeface="+mn-ea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+mn-lt"/>
                <a:ea typeface="+mn-ea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+mn-lt"/>
                <a:ea typeface="+mn-ea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+mn-lt"/>
                <a:ea typeface="+mn-ea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  <p:pic>
        <p:nvPicPr>
          <p:cNvPr id="11" name="图片 10" descr="ͼƬ3"/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15"/>
          <a:stretch>
            <a:fillRect/>
          </a:stretch>
        </p:blipFill>
        <p:spPr>
          <a:xfrm>
            <a:off x="0" y="4561523"/>
            <a:ext cx="9144000" cy="1439228"/>
          </a:xfrm>
          <a:prstGeom prst="rect">
            <a:avLst/>
          </a:prstGeom>
        </p:spPr>
      </p:pic>
      <p:cxnSp>
        <p:nvCxnSpPr>
          <p:cNvPr id="8" name="直接连接符 7"/>
          <p:cNvCxnSpPr/>
          <p:nvPr>
            <p:custDataLst>
              <p:tags r:id="rId16"/>
            </p:custDataLst>
          </p:nvPr>
        </p:nvCxnSpPr>
        <p:spPr>
          <a:xfrm rot="16200000">
            <a:off x="2949314" y="-886984"/>
            <a:ext cx="0" cy="4921079"/>
          </a:xfrm>
          <a:prstGeom prst="line">
            <a:avLst/>
          </a:prstGeom>
          <a:ln w="19050">
            <a:gradFill>
              <a:gsLst>
                <a:gs pos="0">
                  <a:schemeClr val="accent1">
                    <a:alpha val="25000"/>
                  </a:schemeClr>
                </a:gs>
                <a:gs pos="80000">
                  <a:schemeClr val="accent1">
                    <a:alpha val="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 descr="图片1"/>
          <p:cNvPicPr>
            <a:picLocks noChangeAspect="1"/>
          </p:cNvPicPr>
          <p:nvPr>
            <p:custDataLst>
              <p:tags r:id="rId17"/>
            </p:custDataLst>
          </p:nvPr>
        </p:nvPicPr>
        <p:blipFill>
          <a:blip r:embed="rId18"/>
          <a:stretch>
            <a:fillRect/>
          </a:stretch>
        </p:blipFill>
        <p:spPr>
          <a:xfrm>
            <a:off x="582930" y="1223486"/>
            <a:ext cx="246221" cy="251460"/>
          </a:xfrm>
          <a:prstGeom prst="rect">
            <a:avLst/>
          </a:prstGeom>
        </p:spPr>
      </p:pic>
      <p:sp>
        <p:nvSpPr>
          <p:cNvPr id="13" name="日期占位符 12"/>
          <p:cNvSpPr>
            <a:spLocks noGrp="1"/>
          </p:cNvSpPr>
          <p:nvPr>
            <p:ph type="dt" sz="half" idx="10"/>
            <p:custDataLst>
              <p:tags r:id="rId19"/>
            </p:custDataLst>
          </p:nvPr>
        </p:nvSpPr>
        <p:spPr>
          <a:xfrm>
            <a:off x="628650" y="5624513"/>
            <a:ext cx="2057400" cy="273844"/>
          </a:xfrm>
        </p:spPr>
        <p:txBody>
          <a:bodyPr/>
          <a:lstStyle>
            <a:lvl1pPr>
              <a:defRPr>
                <a:cs typeface="MiSans" panose="00000500000000000000" charset="-122"/>
              </a:defRPr>
            </a:lvl1pPr>
          </a:lstStyle>
          <a:p>
            <a:fld id="{55A9EEB6-0A46-46E6-ADE6-B831179C25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14" name="页脚占位符 13"/>
          <p:cNvSpPr>
            <a:spLocks noGrp="1"/>
          </p:cNvSpPr>
          <p:nvPr>
            <p:ph type="ftr" sz="quarter" idx="11"/>
            <p:custDataLst>
              <p:tags r:id="rId20"/>
            </p:custDataLst>
          </p:nvPr>
        </p:nvSpPr>
        <p:spPr>
          <a:xfrm>
            <a:off x="3028950" y="5624513"/>
            <a:ext cx="3086100" cy="273844"/>
          </a:xfrm>
        </p:spPr>
        <p:txBody>
          <a:bodyPr/>
          <a:lstStyle>
            <a:lvl1pPr>
              <a:defRPr>
                <a:cs typeface="MiSans" panose="000005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2"/>
            <p:custDataLst>
              <p:tags r:id="rId21"/>
            </p:custDataLst>
          </p:nvPr>
        </p:nvSpPr>
        <p:spPr>
          <a:xfrm>
            <a:off x="6457950" y="5624513"/>
            <a:ext cx="2057400" cy="273844"/>
          </a:xfrm>
        </p:spPr>
        <p:txBody>
          <a:bodyPr/>
          <a:lstStyle>
            <a:lvl1pPr>
              <a:defRPr>
                <a:cs typeface="MiSans" panose="00000500000000000000" charset="-122"/>
              </a:defRPr>
            </a:lvl1pPr>
          </a:lstStyle>
          <a:p>
            <a:fld id="{78190B35-BC72-4945-B51B-EDD58CA7A6EF}" type="slidenum">
              <a:rPr lang="zh-CN" altLang="en-US" smtClean="0"/>
            </a:fld>
            <a:endParaRPr lang="zh-CN" altLang="en-US"/>
          </a:p>
        </p:txBody>
      </p:sp>
      <p:sp>
        <p:nvSpPr>
          <p:cNvPr id="3" name="标题占位符 2"/>
          <p:cNvSpPr>
            <a:spLocks noGrp="1"/>
          </p:cNvSpPr>
          <p:nvPr>
            <p:ph type="title"/>
            <p:custDataLst>
              <p:tags r:id="rId22"/>
            </p:custDataLst>
          </p:nvPr>
        </p:nvSpPr>
        <p:spPr>
          <a:xfrm>
            <a:off x="777461" y="1131094"/>
            <a:ext cx="7737890" cy="442457"/>
          </a:xfrm>
          <a:prstGeom prst="rect">
            <a:avLst/>
          </a:prstGeom>
          <a:noFill/>
        </p:spPr>
        <p:txBody>
          <a:bodyPr vert="horz" wrap="square" lIns="91440" tIns="0" rIns="91440" bIns="0" rtlCol="0" anchor="t" anchorCtr="0">
            <a:normAutofit/>
          </a:bodyPr>
          <a:lstStyle/>
          <a:p>
            <a:pPr marL="0" marR="0" lvl="0" fontAlgn="auto">
              <a:lnSpc>
                <a:spcPct val="100000"/>
              </a:lnSpc>
              <a:buClrTx/>
              <a:buSzTx/>
              <a:buFontTx/>
            </a:pPr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"/>
            <p:custDataLst>
              <p:tags r:id="rId23"/>
            </p:custDataLst>
          </p:nvPr>
        </p:nvSpPr>
        <p:spPr>
          <a:xfrm>
            <a:off x="628650" y="1665944"/>
            <a:ext cx="7886700" cy="3824029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/>
          <a:p>
            <a:pPr marR="0" lvl="0" fontAlgn="auto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SzTx/>
              <a:buChar char="●"/>
            </a:pPr>
            <a:r>
              <a:rPr lang="zh-CN" altLang="en-US"/>
              <a:t>单击此处编辑母版文本样式</a:t>
            </a:r>
            <a:endParaRPr lang="zh-CN" altLang="en-US"/>
          </a:p>
          <a:p>
            <a:pPr marR="0" lvl="1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Char char="●"/>
              <a:tabLst>
                <a:tab pos="1609725" algn="l"/>
              </a:tabLst>
            </a:pPr>
            <a:r>
              <a:rPr lang="zh-CN" altLang="en-US"/>
              <a:t>二级</a:t>
            </a:r>
            <a:endParaRPr lang="zh-CN" altLang="en-US"/>
          </a:p>
          <a:p>
            <a:pPr marR="0" lvl="2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Char char="●"/>
            </a:pPr>
            <a:r>
              <a:rPr lang="zh-CN" altLang="en-US"/>
              <a:t>三级</a:t>
            </a:r>
            <a:endParaRPr lang="zh-CN" altLang="en-US"/>
          </a:p>
          <a:p>
            <a:pPr marR="0" lvl="3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anose="05000000000000000000" charset="0"/>
              <a:buChar char=""/>
            </a:pPr>
            <a:r>
              <a:rPr lang="zh-CN" altLang="en-US"/>
              <a:t>四级</a:t>
            </a:r>
            <a:endParaRPr lang="zh-CN" altLang="en-US"/>
          </a:p>
          <a:p>
            <a:pPr marR="0" lvl="4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</a:pPr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2" name="KSO_TEMPLATE" hidden="1"/>
          <p:cNvSpPr/>
          <p:nvPr userDrawn="1">
            <p:custDataLst>
              <p:tags r:id="rId24"/>
            </p:custDataLst>
          </p:nvPr>
        </p:nvSpPr>
        <p:spPr>
          <a:xfrm>
            <a:off x="0" y="85725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0" lang="zh-CN" altLang="en-US" sz="2700" b="0" i="0" u="none" strike="noStrike" kern="1200" cap="none" spc="0" normalizeH="0" baseline="0" dirty="0" smtClean="0"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0"/>
          </a:gradFill>
          <a:latin typeface="+mj-ea"/>
          <a:ea typeface="+mj-ea"/>
          <a:cs typeface="MiSans Normal" pitchFamily="2" charset="-122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0" lang="zh-CN" altLang="en-US" sz="1350" b="0" i="0" u="none" strike="noStrike" kern="1200" cap="none" spc="150" normalizeH="0" baseline="0" smtClean="0">
          <a:ln>
            <a:noFill/>
            <a:prstDash val="sysDot"/>
          </a:ln>
          <a:solidFill>
            <a:schemeClr val="tx1"/>
          </a:solidFill>
          <a:uFillTx/>
          <a:latin typeface="+mn-ea"/>
          <a:ea typeface="+mn-ea"/>
          <a:cs typeface="MiSans Normal" pitchFamily="2" charset="-122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0" lang="zh-CN" altLang="en-US" sz="1200" b="0" i="0" u="none" strike="noStrike" kern="1200" cap="none" spc="150" normalizeH="0" baseline="0" smtClean="0">
          <a:solidFill>
            <a:schemeClr val="tx1">
              <a:lumMod val="50000"/>
              <a:lumOff val="50000"/>
            </a:schemeClr>
          </a:solidFill>
          <a:uFillTx/>
          <a:latin typeface="+mn-ea"/>
          <a:ea typeface="+mn-ea"/>
          <a:cs typeface="MiSans Normal" pitchFamily="2" charset="-122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0" lang="zh-CN" altLang="en-US" sz="1200" b="0" i="0" u="none" strike="noStrike" kern="1200" cap="none" spc="150" normalizeH="0" baseline="0" smtClean="0">
          <a:solidFill>
            <a:schemeClr val="tx1">
              <a:lumMod val="50000"/>
              <a:lumOff val="50000"/>
            </a:schemeClr>
          </a:solidFill>
          <a:uFillTx/>
          <a:latin typeface="+mn-ea"/>
          <a:ea typeface="+mn-ea"/>
          <a:cs typeface="MiSans Normal" pitchFamily="2" charset="-122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0" lang="zh-CN" altLang="en-US" sz="1050" b="0" i="0" u="none" strike="noStrike" kern="1200" cap="none" spc="150" normalizeH="0" baseline="0" smtClean="0">
          <a:solidFill>
            <a:schemeClr val="tx1">
              <a:lumMod val="50000"/>
              <a:lumOff val="50000"/>
            </a:schemeClr>
          </a:solidFill>
          <a:uFillTx/>
          <a:latin typeface="+mn-ea"/>
          <a:ea typeface="+mn-ea"/>
          <a:cs typeface="MiSans Normal" pitchFamily="2" charset="-122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0" lang="zh-CN" altLang="en-US" sz="1050" b="0" i="0" u="none" strike="noStrike" kern="1200" cap="none" spc="150" normalizeH="0" baseline="0" smtClean="0">
          <a:solidFill>
            <a:schemeClr val="tx1">
              <a:lumMod val="50000"/>
              <a:lumOff val="50000"/>
            </a:schemeClr>
          </a:solidFill>
          <a:uFillTx/>
          <a:latin typeface="+mn-ea"/>
          <a:ea typeface="+mn-ea"/>
          <a:cs typeface="MiSans Normal" pitchFamily="2" charset="-122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3.xml"/><Relationship Id="rId4" Type="http://schemas.openxmlformats.org/officeDocument/2006/relationships/tags" Target="../tags/tag101.xml"/><Relationship Id="rId3" Type="http://schemas.openxmlformats.org/officeDocument/2006/relationships/tags" Target="../tags/tag100.xml"/><Relationship Id="rId2" Type="http://schemas.openxmlformats.org/officeDocument/2006/relationships/tags" Target="../tags/tag99.xml"/><Relationship Id="rId1" Type="http://schemas.openxmlformats.org/officeDocument/2006/relationships/tags" Target="../tags/tag98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0.xml"/><Relationship Id="rId3" Type="http://schemas.openxmlformats.org/officeDocument/2006/relationships/tags" Target="../tags/tag131.xml"/><Relationship Id="rId2" Type="http://schemas.openxmlformats.org/officeDocument/2006/relationships/tags" Target="../tags/tag130.xml"/><Relationship Id="rId1" Type="http://schemas.openxmlformats.org/officeDocument/2006/relationships/tags" Target="../tags/tag129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3.xml"/><Relationship Id="rId3" Type="http://schemas.openxmlformats.org/officeDocument/2006/relationships/tags" Target="../tags/tag134.xml"/><Relationship Id="rId2" Type="http://schemas.openxmlformats.org/officeDocument/2006/relationships/tags" Target="../tags/tag133.xml"/><Relationship Id="rId1" Type="http://schemas.openxmlformats.org/officeDocument/2006/relationships/tags" Target="../tags/tag13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5.xml"/><Relationship Id="rId3" Type="http://schemas.openxmlformats.org/officeDocument/2006/relationships/tags" Target="../tags/tag104.xml"/><Relationship Id="rId2" Type="http://schemas.openxmlformats.org/officeDocument/2006/relationships/tags" Target="../tags/tag103.xml"/><Relationship Id="rId1" Type="http://schemas.openxmlformats.org/officeDocument/2006/relationships/tags" Target="../tags/tag10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0.xml"/><Relationship Id="rId3" Type="http://schemas.openxmlformats.org/officeDocument/2006/relationships/tags" Target="../tags/tag107.xml"/><Relationship Id="rId2" Type="http://schemas.openxmlformats.org/officeDocument/2006/relationships/tags" Target="../tags/tag106.xml"/><Relationship Id="rId1" Type="http://schemas.openxmlformats.org/officeDocument/2006/relationships/tags" Target="../tags/tag105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6.xml"/><Relationship Id="rId4" Type="http://schemas.openxmlformats.org/officeDocument/2006/relationships/tags" Target="../tags/tag111.xml"/><Relationship Id="rId3" Type="http://schemas.openxmlformats.org/officeDocument/2006/relationships/tags" Target="../tags/tag110.xml"/><Relationship Id="rId2" Type="http://schemas.openxmlformats.org/officeDocument/2006/relationships/tags" Target="../tags/tag109.xml"/><Relationship Id="rId1" Type="http://schemas.openxmlformats.org/officeDocument/2006/relationships/tags" Target="../tags/tag108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4.xml"/><Relationship Id="rId3" Type="http://schemas.openxmlformats.org/officeDocument/2006/relationships/tags" Target="../tags/tag114.xml"/><Relationship Id="rId2" Type="http://schemas.openxmlformats.org/officeDocument/2006/relationships/tags" Target="../tags/tag113.xml"/><Relationship Id="rId1" Type="http://schemas.openxmlformats.org/officeDocument/2006/relationships/tags" Target="../tags/tag112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6.xml"/><Relationship Id="rId4" Type="http://schemas.openxmlformats.org/officeDocument/2006/relationships/tags" Target="../tags/tag118.xml"/><Relationship Id="rId3" Type="http://schemas.openxmlformats.org/officeDocument/2006/relationships/tags" Target="../tags/tag117.xml"/><Relationship Id="rId2" Type="http://schemas.openxmlformats.org/officeDocument/2006/relationships/tags" Target="../tags/tag116.xml"/><Relationship Id="rId1" Type="http://schemas.openxmlformats.org/officeDocument/2006/relationships/tags" Target="../tags/tag115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4.xml"/><Relationship Id="rId3" Type="http://schemas.openxmlformats.org/officeDocument/2006/relationships/tags" Target="../tags/tag121.xml"/><Relationship Id="rId2" Type="http://schemas.openxmlformats.org/officeDocument/2006/relationships/tags" Target="../tags/tag120.xml"/><Relationship Id="rId1" Type="http://schemas.openxmlformats.org/officeDocument/2006/relationships/tags" Target="../tags/tag119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4.xml"/><Relationship Id="rId3" Type="http://schemas.openxmlformats.org/officeDocument/2006/relationships/tags" Target="../tags/tag124.xml"/><Relationship Id="rId2" Type="http://schemas.openxmlformats.org/officeDocument/2006/relationships/tags" Target="../tags/tag123.xml"/><Relationship Id="rId1" Type="http://schemas.openxmlformats.org/officeDocument/2006/relationships/tags" Target="../tags/tag122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4.xml"/><Relationship Id="rId4" Type="http://schemas.openxmlformats.org/officeDocument/2006/relationships/tags" Target="../tags/tag128.xml"/><Relationship Id="rId3" Type="http://schemas.openxmlformats.org/officeDocument/2006/relationships/tags" Target="../tags/tag127.xml"/><Relationship Id="rId2" Type="http://schemas.openxmlformats.org/officeDocument/2006/relationships/tags" Target="../tags/tag126.xml"/><Relationship Id="rId1" Type="http://schemas.openxmlformats.org/officeDocument/2006/relationships/tags" Target="../tags/tag1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占位符 4"/>
          <p:cNvSpPr>
            <a:spLocks noGrp="1"/>
          </p:cNvSpPr>
          <p:nvPr>
            <p:ph type="body" idx="3"/>
            <p:custDataLst>
              <p:tags r:id="rId1"/>
            </p:custDataLst>
          </p:nvPr>
        </p:nvSpPr>
        <p:spPr>
          <a:xfrm>
            <a:off x="6476048" y="1577419"/>
            <a:ext cx="272891" cy="3635216"/>
          </a:xfrm>
        </p:spPr>
        <p:txBody>
          <a:bodyPr>
            <a:noAutofit/>
          </a:bodyPr>
          <a:p>
            <a:pPr marL="0" indent="-17145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ct val="100000"/>
            </a:pPr>
            <a:endParaRPr lang="zh-CN" altLang="en-US" sz="500"/>
          </a:p>
          <a:p>
            <a:pPr marL="0" indent="-17145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ct val="100000"/>
            </a:pPr>
            <a:r>
              <a:rPr lang="zh-CN" altLang="en-US" sz="2800"/>
              <a:t>运营计划书</a:t>
            </a:r>
            <a:endParaRPr lang="zh-CN" altLang="en-US" sz="2800"/>
          </a:p>
        </p:txBody>
      </p:sp>
      <p:sp>
        <p:nvSpPr>
          <p:cNvPr id="6" name="标题 5"/>
          <p:cNvSpPr>
            <a:spLocks noGrp="1"/>
          </p:cNvSpPr>
          <p:nvPr>
            <p:ph type="title" idx="2"/>
            <p:custDataLst>
              <p:tags r:id="rId2"/>
            </p:custDataLst>
          </p:nvPr>
        </p:nvSpPr>
        <p:spPr>
          <a:xfrm>
            <a:off x="6793706" y="1577419"/>
            <a:ext cx="828492" cy="3635216"/>
          </a:xfrm>
        </p:spPr>
        <p:txBody>
          <a:bodyPr>
            <a:normAutofit fontScale="90000"/>
          </a:bodyPr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z="4500" u="none" strike="noStrike" baseline="0"/>
              <a:t>
正道文化
智慧栈</a:t>
            </a:r>
            <a:endParaRPr lang="zh-CN" altLang="en-US" sz="4500" u="none" strike="noStrike" baseline="0"/>
          </a:p>
        </p:txBody>
      </p:sp>
      <p:sp>
        <p:nvSpPr>
          <p:cNvPr id="8" name="文本占位符 7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5363845" y="3141345"/>
            <a:ext cx="581025" cy="194691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vert="eaVert" wrap="square" lIns="0" tIns="0" rIns="0" bIns="0" rtlCol="0" anchor="b">
            <a:normAutofit fontScale="40000"/>
          </a:bodyPr>
          <a:lstStyle>
            <a:lvl1pPr marL="0" marR="0" indent="-171450" algn="l" defTabSz="914400" rtl="0" eaLnBrk="1" fontAlgn="auto" latinLnBrk="0" hangingPunct="1">
              <a:lnSpc>
                <a:spcPct val="150000"/>
              </a:lnSpc>
              <a:spcBef>
                <a:spcPts val="750"/>
              </a:spcBef>
              <a:buClrTx/>
              <a:buSzTx/>
              <a:buFontTx/>
              <a:buNone/>
              <a:defRPr kumimoji="0" lang="zh-CN" altLang="en-US" sz="1200" b="0" i="0" u="none" strike="noStrike" kern="1200" cap="none" spc="150" normalizeH="0" baseline="0" noProof="1" dirty="0" smtClean="0">
                <a:ln>
                  <a:noFill/>
                  <a:prstDash val="sysDot"/>
                </a:ln>
                <a:solidFill>
                  <a:schemeClr val="bg1">
                    <a:lumMod val="75000"/>
                  </a:schemeClr>
                </a:solidFill>
                <a:uFillTx/>
                <a:latin typeface="+mj-ea"/>
                <a:ea typeface="+mj-ea"/>
                <a:cs typeface="MiSans Normal" pitchFamily="2" charset="-122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smtClean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  <a:cs typeface="MiSans Normal" pitchFamily="2" charset="-122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smtClean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  <a:cs typeface="MiSans Normal" pitchFamily="2" charset="-122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0" lang="zh-CN" altLang="en-US" sz="1050" b="0" i="0" u="none" strike="noStrike" kern="1200" cap="none" spc="150" normalizeH="0" baseline="0" smtClean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  <a:cs typeface="MiSans Normal" pitchFamily="2" charset="-122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0" lang="zh-CN" altLang="en-US" sz="1050" b="0" i="0" u="none" strike="noStrike" kern="1200" cap="none" spc="150" normalizeH="0" baseline="0" smtClean="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  <a:cs typeface="MiSans Normal" pitchFamily="2" charset="-122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4500" spc="0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  <a:tileRect/>
                </a:gradFill>
                <a:sym typeface="+mn-ea"/>
              </a:rPr>
              <a:t>汇报人：念念向西</a:t>
            </a:r>
            <a:endParaRPr lang="zh-CN" altLang="en-US" sz="4500" spc="0">
              <a:gradFill flip="none" rotWithShape="1">
                <a:gsLst>
                  <a:gs pos="0">
                    <a:schemeClr val="accent1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29" name="标题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116013" y="476250"/>
            <a:ext cx="6858000" cy="23876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algn="ctr">
              <a:buClrTx/>
              <a:buFontTx/>
            </a:pPr>
            <a:br>
              <a:rPr lang="zh-CN" altLang="en-US" sz="5400" b="1">
                <a:solidFill>
                  <a:schemeClr val="tx2"/>
                </a:solidFill>
                <a:latin typeface="+mn-lt"/>
                <a:ea typeface="+mn-ea"/>
              </a:rPr>
            </a:br>
            <a:br>
              <a:rPr lang="zh-CN" altLang="en-US" sz="5400" b="1">
                <a:solidFill>
                  <a:schemeClr val="tx2"/>
                </a:solidFill>
                <a:latin typeface="+mn-lt"/>
                <a:ea typeface="+mn-ea"/>
              </a:rPr>
            </a:br>
            <a:r>
              <a:rPr lang="zh-CN" altLang="en-US" sz="3600" b="1">
                <a:solidFill>
                  <a:schemeClr val="tx2"/>
                </a:solidFill>
                <a:latin typeface="+mn-lt"/>
                <a:ea typeface="+mn-ea"/>
              </a:rPr>
              <a:t>总结</a:t>
            </a:r>
            <a:br>
              <a:rPr lang="zh-CN" altLang="en-US" sz="3600" b="1">
                <a:solidFill>
                  <a:schemeClr val="tx2"/>
                </a:solidFill>
                <a:latin typeface="+mn-lt"/>
                <a:ea typeface="+mn-ea"/>
              </a:rPr>
            </a:br>
            <a:r>
              <a:rPr lang="zh-CN" altLang="en-US" sz="4500" b="1">
                <a:solidFill>
                  <a:schemeClr val="tx2"/>
                </a:solidFill>
                <a:latin typeface="+mn-lt"/>
                <a:ea typeface="+mn-ea"/>
              </a:rPr>
              <a:t> </a:t>
            </a:r>
            <a:br>
              <a:rPr lang="zh-CN" altLang="en-US" sz="4500" b="1">
                <a:solidFill>
                  <a:schemeClr val="tx2"/>
                </a:solidFill>
                <a:latin typeface="+mn-lt"/>
                <a:ea typeface="+mn-ea"/>
              </a:rPr>
            </a:br>
            <a:r>
              <a:rPr lang="zh-CN" altLang="en-US" sz="4500" b="1">
                <a:solidFill>
                  <a:schemeClr val="tx2"/>
                </a:solidFill>
                <a:latin typeface="+mn-lt"/>
                <a:ea typeface="+mn-ea"/>
              </a:rPr>
              <a:t> </a:t>
            </a:r>
            <a:endParaRPr lang="zh-CN" altLang="en-US" sz="4500" b="1">
              <a:solidFill>
                <a:schemeClr val="tx2"/>
              </a:solidFill>
              <a:latin typeface="+mn-lt"/>
              <a:ea typeface="+mn-ea"/>
            </a:endParaRPr>
          </a:p>
        </p:txBody>
      </p:sp>
      <p:sp>
        <p:nvSpPr>
          <p:cNvPr id="48130" name="副标题 3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1143000" y="1484313"/>
            <a:ext cx="6972300" cy="4481512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>
              <a:spcBef>
                <a:spcPct val="20000"/>
              </a:spcBef>
              <a:buClrTx/>
              <a:buFontTx/>
            </a:pPr>
            <a:r>
              <a:rPr lang="zh-CN" altLang="en-US" sz="2400" b="1">
                <a:solidFill>
                  <a:schemeClr val="tx2"/>
                </a:solidFill>
                <a:latin typeface="+mn-lt"/>
                <a:ea typeface="+mn-ea"/>
              </a:rPr>
              <a:t>期望结果：     </a:t>
            </a:r>
            <a:endParaRPr lang="zh-CN" altLang="en-US" sz="2400" b="1">
              <a:solidFill>
                <a:schemeClr val="tx2"/>
              </a:solidFill>
              <a:latin typeface="+mn-lt"/>
              <a:ea typeface="+mn-ea"/>
            </a:endParaRPr>
          </a:p>
          <a:p>
            <a:pPr>
              <a:spcBef>
                <a:spcPct val="20000"/>
              </a:spcBef>
              <a:buClrTx/>
              <a:buFontTx/>
            </a:pPr>
            <a:r>
              <a:rPr lang="en-US" altLang="zh-CN" sz="2400" b="1">
                <a:solidFill>
                  <a:schemeClr val="tx2"/>
                </a:solidFill>
                <a:latin typeface="+mn-lt"/>
                <a:ea typeface="+mn-ea"/>
              </a:rPr>
              <a:t>    </a:t>
            </a:r>
            <a:r>
              <a:rPr lang="zh-CN" altLang="en-US" sz="2400" b="1">
                <a:solidFill>
                  <a:schemeClr val="tx2"/>
                </a:solidFill>
                <a:latin typeface="+mn-lt"/>
                <a:ea typeface="+mn-ea"/>
              </a:rPr>
              <a:t>每个过来抄经的同学都能有宾至如归的感觉，</a:t>
            </a:r>
            <a:endParaRPr lang="zh-CN" altLang="en-US" sz="2400" b="1">
              <a:solidFill>
                <a:schemeClr val="tx2"/>
              </a:solidFill>
              <a:latin typeface="+mn-lt"/>
              <a:ea typeface="+mn-ea"/>
            </a:endParaRPr>
          </a:p>
          <a:p>
            <a:pPr>
              <a:spcBef>
                <a:spcPct val="20000"/>
              </a:spcBef>
              <a:buClrTx/>
              <a:buFontTx/>
            </a:pPr>
            <a:r>
              <a:rPr lang="zh-CN" altLang="en-US" sz="2400" b="1">
                <a:solidFill>
                  <a:schemeClr val="tx2"/>
                </a:solidFill>
                <a:latin typeface="+mn-lt"/>
                <a:ea typeface="+mn-ea"/>
              </a:rPr>
              <a:t>这里就是个心灵驿站，可以在这里感受温馨港湾，滋润自己，温暖他人。</a:t>
            </a:r>
            <a:endParaRPr lang="zh-CN" altLang="en-US" sz="2400" b="1">
              <a:solidFill>
                <a:schemeClr val="tx2"/>
              </a:solidFill>
              <a:latin typeface="+mn-lt"/>
              <a:ea typeface="+mn-ea"/>
            </a:endParaRPr>
          </a:p>
          <a:p>
            <a:pPr>
              <a:spcBef>
                <a:spcPct val="20000"/>
              </a:spcBef>
              <a:buClrTx/>
              <a:buFontTx/>
            </a:pPr>
            <a:endParaRPr lang="zh-CN" altLang="en-US" sz="2400" b="1">
              <a:solidFill>
                <a:schemeClr val="tx2"/>
              </a:solidFill>
              <a:latin typeface="+mn-lt"/>
              <a:ea typeface="+mn-ea"/>
            </a:endParaRPr>
          </a:p>
          <a:p>
            <a:pPr>
              <a:spcBef>
                <a:spcPct val="20000"/>
              </a:spcBef>
              <a:buClrTx/>
              <a:buFontTx/>
            </a:pPr>
            <a:r>
              <a:rPr lang="zh-CN" altLang="en-US" sz="2400" b="1">
                <a:solidFill>
                  <a:schemeClr val="tx2"/>
                </a:solidFill>
                <a:latin typeface="+mn-lt"/>
                <a:ea typeface="+mn-ea"/>
              </a:rPr>
              <a:t>应对策略：      </a:t>
            </a:r>
            <a:endParaRPr lang="zh-CN" altLang="en-US" sz="2400" b="1">
              <a:solidFill>
                <a:schemeClr val="tx2"/>
              </a:solidFill>
              <a:latin typeface="+mn-lt"/>
              <a:ea typeface="+mn-ea"/>
            </a:endParaRPr>
          </a:p>
          <a:p>
            <a:pPr>
              <a:spcBef>
                <a:spcPct val="20000"/>
              </a:spcBef>
              <a:buClrTx/>
              <a:buFontTx/>
            </a:pPr>
            <a:r>
              <a:rPr lang="zh-CN" altLang="en-US" sz="2400" b="1">
                <a:solidFill>
                  <a:schemeClr val="tx2"/>
                </a:solidFill>
                <a:latin typeface="+mn-lt"/>
                <a:ea typeface="+mn-ea"/>
              </a:rPr>
              <a:t>1、时间与其他活动冲突，提前通知，一周内调整；      2、活动人数不够，照样进行，从我做起；      </a:t>
            </a:r>
            <a:endParaRPr lang="zh-CN" altLang="en-US" sz="2400" b="1">
              <a:solidFill>
                <a:schemeClr val="tx2"/>
              </a:solidFill>
              <a:latin typeface="+mn-lt"/>
              <a:ea typeface="+mn-ea"/>
            </a:endParaRPr>
          </a:p>
          <a:p>
            <a:pPr>
              <a:spcBef>
                <a:spcPct val="20000"/>
              </a:spcBef>
              <a:buClrTx/>
              <a:buFontTx/>
            </a:pPr>
            <a:r>
              <a:rPr lang="zh-CN" altLang="en-US" sz="2400" b="1">
                <a:solidFill>
                  <a:schemeClr val="tx2"/>
                </a:solidFill>
                <a:latin typeface="+mn-lt"/>
                <a:ea typeface="+mn-ea"/>
              </a:rPr>
              <a:t>3、参与人没有恭敬心，用小故事或者视频引导出         恭敬心的好处，使其发自内心的恭敬。</a:t>
            </a:r>
            <a:endParaRPr lang="zh-CN" altLang="en-US" sz="2400" b="1">
              <a:solidFill>
                <a:schemeClr val="tx2"/>
              </a:solidFill>
              <a:latin typeface="+mn-lt"/>
              <a:ea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副标题 3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2484120" y="3141345"/>
            <a:ext cx="6972300" cy="3013075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algn="ctr">
              <a:spcBef>
                <a:spcPct val="20000"/>
              </a:spcBef>
              <a:buClrTx/>
              <a:buFontTx/>
            </a:pPr>
            <a:r>
              <a:rPr lang="zh-CN" altLang="en-US" sz="4000" b="1">
                <a:solidFill>
                  <a:schemeClr val="tx2"/>
                </a:solidFill>
                <a:latin typeface="+mn-lt"/>
                <a:ea typeface="+mn-ea"/>
              </a:rPr>
              <a:t>感</a:t>
            </a:r>
            <a:endParaRPr lang="zh-CN" altLang="en-US" sz="4000" b="1">
              <a:solidFill>
                <a:schemeClr val="tx2"/>
              </a:solidFill>
              <a:latin typeface="+mn-lt"/>
              <a:ea typeface="+mn-ea"/>
            </a:endParaRPr>
          </a:p>
          <a:p>
            <a:pPr algn="ctr">
              <a:spcBef>
                <a:spcPct val="20000"/>
              </a:spcBef>
              <a:buClrTx/>
              <a:buFontTx/>
            </a:pPr>
            <a:r>
              <a:rPr lang="zh-CN" altLang="en-US" sz="4000" b="1">
                <a:solidFill>
                  <a:schemeClr val="tx2"/>
                </a:solidFill>
                <a:latin typeface="+mn-lt"/>
                <a:ea typeface="+mn-ea"/>
              </a:rPr>
              <a:t>恩</a:t>
            </a:r>
            <a:endParaRPr lang="zh-CN" altLang="en-US" sz="4000" b="1">
              <a:solidFill>
                <a:schemeClr val="tx2"/>
              </a:solidFill>
              <a:latin typeface="+mn-lt"/>
              <a:ea typeface="+mn-ea"/>
            </a:endParaRPr>
          </a:p>
          <a:p>
            <a:pPr algn="ctr">
              <a:spcBef>
                <a:spcPct val="20000"/>
              </a:spcBef>
              <a:buClrTx/>
              <a:buFontTx/>
            </a:pPr>
            <a:r>
              <a:rPr lang="zh-CN" altLang="en-US" sz="4000" b="1">
                <a:solidFill>
                  <a:schemeClr val="tx2"/>
                </a:solidFill>
                <a:latin typeface="+mn-lt"/>
                <a:ea typeface="+mn-ea"/>
              </a:rPr>
              <a:t>遇</a:t>
            </a:r>
            <a:endParaRPr lang="zh-CN" altLang="en-US" sz="4000" b="1">
              <a:solidFill>
                <a:schemeClr val="tx2"/>
              </a:solidFill>
              <a:latin typeface="+mn-lt"/>
              <a:ea typeface="+mn-ea"/>
            </a:endParaRPr>
          </a:p>
          <a:p>
            <a:pPr algn="ctr">
              <a:spcBef>
                <a:spcPct val="20000"/>
              </a:spcBef>
              <a:buClrTx/>
              <a:buFontTx/>
            </a:pPr>
            <a:r>
              <a:rPr lang="zh-CN" altLang="en-US" sz="4000" b="1">
                <a:solidFill>
                  <a:schemeClr val="tx2"/>
                </a:solidFill>
                <a:latin typeface="+mn-lt"/>
                <a:ea typeface="+mn-ea"/>
              </a:rPr>
              <a:t>见</a:t>
            </a:r>
            <a:endParaRPr lang="zh-CN" altLang="en-US" sz="4000" b="1">
              <a:solidFill>
                <a:schemeClr val="tx2"/>
              </a:solidFill>
              <a:latin typeface="+mn-lt"/>
              <a:ea typeface="+mn-ea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 idx="3"/>
            <p:custDataLst>
              <p:tags r:id="rId2"/>
            </p:custDataLst>
          </p:nvPr>
        </p:nvSpPr>
        <p:spPr>
          <a:xfrm>
            <a:off x="7524115" y="621030"/>
            <a:ext cx="1076325" cy="6092190"/>
          </a:xfrm>
        </p:spPr>
        <p:txBody>
          <a:bodyPr>
            <a:normAutofit fontScale="90000"/>
          </a:bodyPr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z="4500" u="none" strike="noStrike" baseline="0"/>
              <a:t>
必经之路</a:t>
            </a:r>
            <a:r>
              <a:rPr lang="zh-CN" altLang="en-US" sz="4500" u="none" strike="noStrike" baseline="0"/>
              <a:t>-身心自在之路 
 </a:t>
            </a:r>
            <a:endParaRPr lang="zh-CN" altLang="en-US" sz="4500" u="none" strike="noStrike" baseline="0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4"/>
          <p:cNvSpPr>
            <a:spLocks noGrp="1"/>
          </p:cNvSpPr>
          <p:nvPr>
            <p:ph type="title" idx="1" hasCustomPrompt="1"/>
            <p:custDataLst>
              <p:tags r:id="rId1"/>
            </p:custDataLst>
          </p:nvPr>
        </p:nvSpPr>
        <p:spPr>
          <a:xfrm>
            <a:off x="2555875" y="3501390"/>
            <a:ext cx="4169410" cy="837565"/>
          </a:xfrm>
        </p:spPr>
        <p:txBody>
          <a:bodyPr wrap="square" anchor="b">
            <a:normAutofit fontScale="90000"/>
          </a:bodyPr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3600" b="1" i="0" u="none" strike="noStrike" kern="1200" cap="none" spc="0" normalizeH="0" baseline="0" noProof="1">
                <a:solidFill>
                  <a:schemeClr val="tx2"/>
                </a:solidFill>
                <a:latin typeface="+mj-ea"/>
                <a:ea typeface="+mj-ea"/>
                <a:cs typeface="+mj-ea"/>
              </a:rPr>
              <a:t>目录
一、身份（我是谁？）
二、初心（为什么做？）
三、行动（怎么做？）
四、总结（一句概况）
</a:t>
            </a:r>
            <a:endParaRPr kumimoji="0" lang="zh-CN" altLang="en-US" sz="3600" b="1" i="0" u="none" strike="noStrike" kern="1200" cap="none" spc="0" normalizeH="0" baseline="0" noProof="1">
              <a:solidFill>
                <a:schemeClr val="tx2"/>
              </a:solidFill>
              <a:latin typeface="+mj-ea"/>
              <a:ea typeface="+mj-ea"/>
              <a:cs typeface="+mj-ea"/>
            </a:endParaRPr>
          </a:p>
        </p:txBody>
      </p:sp>
      <p:sp>
        <p:nvSpPr>
          <p:cNvPr id="39938" name="文本占位符 4"/>
          <p:cNvSpPr>
            <a:spLocks noGrp="1"/>
          </p:cNvSpPr>
          <p:nvPr>
            <p:custDataLst>
              <p:tags r:id="rId2"/>
            </p:custDataLst>
          </p:nvPr>
        </p:nvSpPr>
        <p:spPr>
          <a:xfrm flipV="1">
            <a:off x="623888" y="6089650"/>
            <a:ext cx="7886700" cy="26511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>
              <a:spcBef>
                <a:spcPct val="20000"/>
              </a:spcBef>
            </a:pPr>
            <a:endParaRPr lang="zh-CN" altLang="en-US" sz="2800" b="1">
              <a:solidFill>
                <a:schemeClr val="tx2"/>
              </a:solidFill>
              <a:latin typeface="+mn-lt"/>
              <a:ea typeface="+mn-ea"/>
            </a:endParaRPr>
          </a:p>
          <a:p>
            <a:pPr>
              <a:spcBef>
                <a:spcPct val="20000"/>
              </a:spcBef>
            </a:pPr>
            <a:endParaRPr lang="zh-CN" altLang="en-US" sz="2800" b="1">
              <a:solidFill>
                <a:schemeClr val="tx2"/>
              </a:solidFill>
              <a:latin typeface="+mn-lt"/>
              <a:ea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1" name="标题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143000" y="1447800"/>
            <a:ext cx="6858000" cy="1423988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algn="ctr">
              <a:buClrTx/>
              <a:buFontTx/>
            </a:pPr>
            <a:br>
              <a:rPr lang="zh-CN" altLang="en-US" sz="5400" b="1">
                <a:solidFill>
                  <a:schemeClr val="tx2"/>
                </a:solidFill>
                <a:latin typeface="+mn-lt"/>
                <a:ea typeface="+mn-ea"/>
              </a:rPr>
            </a:br>
            <a:br>
              <a:rPr lang="zh-CN" altLang="en-US" sz="5400" b="1">
                <a:solidFill>
                  <a:schemeClr val="tx2"/>
                </a:solidFill>
                <a:latin typeface="+mn-lt"/>
                <a:ea typeface="+mn-ea"/>
              </a:rPr>
            </a:br>
            <a:r>
              <a:rPr lang="zh-CN" altLang="en-US" sz="6600" b="1">
                <a:solidFill>
                  <a:schemeClr val="tx2"/>
                </a:solidFill>
                <a:latin typeface="+mn-lt"/>
                <a:ea typeface="+mn-ea"/>
              </a:rPr>
              <a:t>正道文化</a:t>
            </a:r>
            <a:br>
              <a:rPr lang="zh-CN" altLang="en-US" sz="5400" b="1">
                <a:solidFill>
                  <a:schemeClr val="tx2"/>
                </a:solidFill>
                <a:latin typeface="+mn-lt"/>
                <a:ea typeface="+mn-ea"/>
              </a:rPr>
            </a:br>
            <a:r>
              <a:rPr lang="zh-CN" altLang="en-US" sz="4500" b="1">
                <a:solidFill>
                  <a:schemeClr val="tx2"/>
                </a:solidFill>
                <a:latin typeface="+mn-lt"/>
                <a:ea typeface="+mn-ea"/>
              </a:rPr>
              <a:t> </a:t>
            </a:r>
            <a:br>
              <a:rPr lang="zh-CN" altLang="en-US" sz="4500" b="1">
                <a:solidFill>
                  <a:schemeClr val="tx2"/>
                </a:solidFill>
                <a:latin typeface="+mn-lt"/>
                <a:ea typeface="+mn-ea"/>
              </a:rPr>
            </a:br>
            <a:r>
              <a:rPr lang="zh-CN" altLang="en-US" sz="4500" b="1">
                <a:solidFill>
                  <a:schemeClr val="tx2"/>
                </a:solidFill>
                <a:latin typeface="+mn-lt"/>
                <a:ea typeface="+mn-ea"/>
              </a:rPr>
              <a:t> </a:t>
            </a:r>
            <a:endParaRPr lang="zh-CN" altLang="en-US" sz="4500" b="1">
              <a:solidFill>
                <a:schemeClr val="tx2"/>
              </a:solidFill>
              <a:latin typeface="+mn-lt"/>
              <a:ea typeface="+mn-ea"/>
            </a:endParaRPr>
          </a:p>
        </p:txBody>
      </p:sp>
      <p:sp>
        <p:nvSpPr>
          <p:cNvPr id="40962" name="副标题 4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274638" y="1555750"/>
            <a:ext cx="8515350" cy="4841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rmAutofit/>
          </a:bodyPr>
          <a:p>
            <a:pPr algn="ctr">
              <a:spcBef>
                <a:spcPct val="20000"/>
              </a:spcBef>
              <a:buClrTx/>
              <a:buFontTx/>
            </a:pPr>
            <a:endParaRPr lang="zh-CN" altLang="en-US" sz="3600" b="1">
              <a:solidFill>
                <a:schemeClr val="tx1"/>
              </a:solidFill>
              <a:latin typeface="+mn-lt"/>
              <a:ea typeface="+mn-ea"/>
            </a:endParaRPr>
          </a:p>
          <a:p>
            <a:pPr algn="ctr">
              <a:spcBef>
                <a:spcPct val="20000"/>
              </a:spcBef>
              <a:buClrTx/>
              <a:buFontTx/>
            </a:pPr>
            <a:r>
              <a:rPr lang="zh-CN" altLang="en-US" sz="3600" b="1">
                <a:solidFill>
                  <a:schemeClr val="tx1"/>
                </a:solidFill>
                <a:latin typeface="+mn-lt"/>
                <a:ea typeface="+mn-ea"/>
              </a:rPr>
              <a:t>正道大慈悲，出世生善根</a:t>
            </a:r>
            <a:endParaRPr lang="zh-CN" altLang="en-US" sz="3600" b="1">
              <a:solidFill>
                <a:schemeClr val="tx1"/>
              </a:solidFill>
              <a:latin typeface="+mn-lt"/>
              <a:ea typeface="+mn-ea"/>
            </a:endParaRPr>
          </a:p>
          <a:p>
            <a:pPr algn="ctr">
              <a:spcBef>
                <a:spcPct val="20000"/>
              </a:spcBef>
              <a:buClrTx/>
              <a:buFontTx/>
            </a:pPr>
            <a:r>
              <a:rPr lang="zh-CN" altLang="en-US" sz="3600" b="1">
                <a:solidFill>
                  <a:schemeClr val="tx1"/>
                </a:solidFill>
                <a:latin typeface="+mn-lt"/>
                <a:ea typeface="+mn-ea"/>
              </a:rPr>
              <a:t> </a:t>
            </a:r>
            <a:endParaRPr lang="zh-CN" altLang="en-US" sz="3600" b="1">
              <a:solidFill>
                <a:schemeClr val="tx1"/>
              </a:solidFill>
              <a:latin typeface="+mn-lt"/>
              <a:ea typeface="+mn-ea"/>
            </a:endParaRPr>
          </a:p>
          <a:p>
            <a:pPr algn="ctr">
              <a:spcBef>
                <a:spcPct val="20000"/>
              </a:spcBef>
              <a:buClrTx/>
              <a:buFontTx/>
            </a:pPr>
            <a:r>
              <a:rPr lang="zh-CN" altLang="en-US" sz="3600" b="1">
                <a:solidFill>
                  <a:schemeClr val="tx1"/>
                </a:solidFill>
                <a:latin typeface="+mn-lt"/>
                <a:ea typeface="+mn-ea"/>
              </a:rPr>
              <a:t>一起抄经，共同传承经典、洗涤心灵，回归自身本性，达到身心大自在。</a:t>
            </a:r>
            <a:endParaRPr lang="zh-CN" altLang="en-US" sz="3600" b="1">
              <a:solidFill>
                <a:schemeClr val="tx1"/>
              </a:solidFill>
              <a:latin typeface="+mn-lt"/>
              <a:ea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占位符 15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274638" y="1230313"/>
            <a:ext cx="8515350" cy="3890962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 anchorCtr="0"/>
          <a:p>
            <a:pPr algn="ctr">
              <a:spcBef>
                <a:spcPct val="20000"/>
              </a:spcBef>
              <a:buClrTx/>
              <a:buFontTx/>
            </a:pPr>
            <a:r>
              <a:rPr lang="zh-CN" altLang="en-US" sz="36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 </a:t>
            </a:r>
            <a:endParaRPr lang="zh-CN" altLang="en-US" sz="3600" b="1">
              <a:solidFill>
                <a:schemeClr val="tx1"/>
              </a:solidFill>
              <a:latin typeface="+mn-lt"/>
              <a:ea typeface="+mn-ea"/>
              <a:sym typeface="宋体" panose="02010600030101010101" pitchFamily="2" charset="-122"/>
            </a:endParaRPr>
          </a:p>
          <a:p>
            <a:pPr algn="ctr">
              <a:spcBef>
                <a:spcPct val="20000"/>
              </a:spcBef>
              <a:buClrTx/>
              <a:buFontTx/>
            </a:pPr>
            <a:r>
              <a:rPr lang="zh-CN" altLang="en-US" sz="36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 </a:t>
            </a:r>
            <a:endParaRPr lang="zh-CN" altLang="en-US" sz="3600" b="1">
              <a:solidFill>
                <a:schemeClr val="tx1"/>
              </a:solidFill>
              <a:latin typeface="+mn-lt"/>
              <a:ea typeface="+mn-ea"/>
              <a:sym typeface="宋体" panose="02010600030101010101" pitchFamily="2" charset="-122"/>
            </a:endParaRPr>
          </a:p>
          <a:p>
            <a:pPr algn="ctr">
              <a:spcBef>
                <a:spcPct val="20000"/>
              </a:spcBef>
              <a:buClrTx/>
              <a:buFontTx/>
            </a:pPr>
            <a:endParaRPr lang="zh-CN" altLang="en-US" sz="3600" b="1">
              <a:solidFill>
                <a:schemeClr val="tx1"/>
              </a:solidFill>
              <a:latin typeface="+mn-lt"/>
              <a:ea typeface="+mn-ea"/>
              <a:sym typeface="宋体" panose="02010600030101010101" pitchFamily="2" charset="-122"/>
            </a:endParaRPr>
          </a:p>
          <a:p>
            <a:pPr algn="ctr">
              <a:spcBef>
                <a:spcPct val="20000"/>
              </a:spcBef>
              <a:buClrTx/>
              <a:buFontTx/>
            </a:pPr>
            <a:r>
              <a:rPr lang="zh-CN" altLang="en-US" sz="36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我为什么做？</a:t>
            </a:r>
            <a:endParaRPr lang="zh-CN" altLang="en-US" sz="3600" b="1">
              <a:solidFill>
                <a:schemeClr val="tx1"/>
              </a:solidFill>
              <a:latin typeface="+mn-lt"/>
              <a:ea typeface="+mn-ea"/>
              <a:sym typeface="宋体" panose="02010600030101010101" pitchFamily="2" charset="-122"/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idx="4"/>
            <p:custDataLst>
              <p:tags r:id="rId2"/>
            </p:custDataLst>
          </p:nvPr>
        </p:nvSpPr>
        <p:spPr/>
        <p:txBody>
          <a:bodyPr>
            <a:normAutofit fontScale="97500" lnSpcReduction="10000"/>
          </a:bodyPr>
          <a:p>
            <a:r>
              <a:rPr lang="zh-CN" altLang="en-US"/>
              <a:t>壹</a:t>
            </a:r>
            <a:endParaRPr lang="zh-CN" altLang="en-US"/>
          </a:p>
        </p:txBody>
      </p:sp>
      <p:sp>
        <p:nvSpPr>
          <p:cNvPr id="4" name="标题 3"/>
          <p:cNvSpPr>
            <a:spLocks noGrp="1"/>
          </p:cNvSpPr>
          <p:nvPr>
            <p:ph type="title" idx="3"/>
            <p:custDataLst>
              <p:tags r:id="rId3"/>
            </p:custDataLst>
          </p:nvPr>
        </p:nvSpPr>
        <p:spPr>
          <a:xfrm>
            <a:off x="6299993" y="1341279"/>
            <a:ext cx="1315471" cy="3300413"/>
          </a:xfrm>
        </p:spPr>
        <p:txBody>
          <a:bodyPr>
            <a:normAutofit fontScale="90000"/>
          </a:bodyPr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br>
              <a:rPr lang="zh-CN" altLang="en-US" sz="4050" baseline="0">
                <a:latin typeface="+mj-lt"/>
                <a:ea typeface="+mj-ea"/>
              </a:rPr>
            </a:br>
            <a:br>
              <a:rPr lang="zh-CN" altLang="en-US" sz="4050" baseline="0">
                <a:latin typeface="+mj-lt"/>
                <a:ea typeface="+mj-ea"/>
              </a:rPr>
            </a:br>
            <a:r>
              <a:rPr lang="zh-CN" altLang="en-US" sz="4050" u="none" strike="noStrike" baseline="0">
                <a:latin typeface="+mj-lt"/>
                <a:ea typeface="+mj-ea"/>
              </a:rPr>
              <a:t>初心</a:t>
            </a:r>
            <a:br>
              <a:rPr lang="zh-CN" altLang="en-US" sz="4050" baseline="0">
                <a:latin typeface="+mj-lt"/>
                <a:ea typeface="+mj-ea"/>
              </a:rPr>
            </a:br>
            <a:r>
              <a:rPr lang="zh-CN" altLang="en-US" sz="4050" u="none" strike="noStrike" baseline="0">
                <a:latin typeface="+mj-lt"/>
                <a:ea typeface="+mj-ea"/>
              </a:rPr>
              <a:t> </a:t>
            </a:r>
            <a:br>
              <a:rPr lang="zh-CN" altLang="en-US" sz="4050" baseline="0">
                <a:latin typeface="+mj-lt"/>
                <a:ea typeface="+mj-ea"/>
              </a:rPr>
            </a:br>
            <a:r>
              <a:rPr lang="zh-CN" altLang="en-US" sz="4050" u="none" strike="noStrike" baseline="0">
                <a:latin typeface="+mj-lt"/>
                <a:ea typeface="+mj-ea"/>
              </a:rPr>
              <a:t> </a:t>
            </a:r>
            <a:endParaRPr lang="zh-CN" altLang="en-US" sz="4050" u="none" strike="noStrike" baseline="0">
              <a:latin typeface="+mj-lt"/>
              <a:ea typeface="+mj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311150" y="1911350"/>
            <a:ext cx="8689975" cy="36544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rmAutofit/>
          </a:bodyPr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lvl="1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5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lvl="2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35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lvl="4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lvl="5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lvl="6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lvl="7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lvl="8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914400" fontAlgn="base">
              <a:lnSpc>
                <a:spcPct val="15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400" b="1" strike="noStrike" kern="1200" baseline="0" noProof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     </a:t>
            </a:r>
            <a:r>
              <a:rPr lang="zh-CN" altLang="en-US" sz="2400" b="1" strike="noStrike" kern="1200" baseline="0" noProof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《心经》是洗涤心灵的良药，让我有正知正念，走正道。</a:t>
            </a:r>
            <a:endParaRPr lang="zh-CN" altLang="en-US" sz="2400" b="1" strike="noStrike" kern="1200" baseline="0" noProof="1">
              <a:solidFill>
                <a:schemeClr val="tx2"/>
              </a:solidFill>
              <a:cs typeface="+mn-cs"/>
            </a:endParaRPr>
          </a:p>
          <a:p>
            <a:pPr algn="l" defTabSz="914400" fontAlgn="base">
              <a:lnSpc>
                <a:spcPct val="150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2400" b="1" strike="noStrike" kern="1200" baseline="0" noProof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      我在抄写《心经》时，自己与每一笔每一画融入在一起，</a:t>
            </a:r>
            <a:r>
              <a:rPr lang="zh-CN" altLang="en-US" sz="2400" b="1" strike="noStrike" kern="1200" baseline="0" noProof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每次的抄写就是一次心灵的整容，让我智慧打开，回归自我本性。正所谓本自具足，不假外求，《心经》就是开启心灵的钥匙，真正让我知道我的初心，得到身心大自在。</a:t>
            </a:r>
            <a:r>
              <a:rPr lang="en-US" altLang="zh-CN" sz="2400" b="1" strike="noStrike" kern="1200" baseline="0" noProof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     </a:t>
            </a:r>
            <a:endParaRPr lang="en-US" altLang="zh-CN" sz="2400" b="1" strike="noStrike" kern="1200" baseline="0" noProof="1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标题 10"/>
          <p:cNvSpPr txBox="1">
            <a:spLocks noGrp="1"/>
          </p:cNvSpPr>
          <p:nvPr>
            <p:ph type="title" idx="2"/>
            <p:custDataLst>
              <p:tags r:id="rId2"/>
            </p:custDataLst>
          </p:nvPr>
        </p:nvSpPr>
        <p:spPr>
          <a:noFill/>
        </p:spPr>
        <p:txBody>
          <a:bodyPr vert="horz" wrap="square" lIns="91440" tIns="0" rIns="91440" bIns="0" rtlCol="0" anchor="t" anchorCtr="0">
            <a:normAutofit fontScale="90000"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700" b="0" i="0" u="none" strike="noStrike" kern="1200" cap="none" spc="0" normalizeH="0" baseline="0" noProof="1" dirty="0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0"/>
                </a:gradFill>
                <a:latin typeface="+mj-ea"/>
                <a:ea typeface="+mj-ea"/>
                <a:cs typeface="MiSans Normal" pitchFamily="2" charset="-122"/>
                <a:sym typeface="+mn-ea"/>
              </a:defRPr>
            </a:lvl1pPr>
          </a:lstStyle>
          <a:p>
            <a:pPr lvl="0" algn="l"/>
            <a:r>
              <a:rPr>
                <a:sym typeface="+mn-ea"/>
              </a:rPr>
              <a:t>
</a:t>
            </a:r>
            <a:r>
              <a:rPr>
                <a:sym typeface="+mn-ea"/>
              </a:rPr>
              <a:t>《心经》让我</a:t>
            </a:r>
            <a:r>
              <a:rPr>
                <a:sym typeface="+mn-ea"/>
              </a:rPr>
              <a:t>身心自在</a:t>
            </a:r>
            <a:endParaRPr lang="en-US" altLang="zh-CN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占位符 15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274638" y="1027113"/>
            <a:ext cx="8515350" cy="5227637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 anchorCtr="0"/>
          <a:p>
            <a:pPr algn="ctr">
              <a:spcBef>
                <a:spcPct val="20000"/>
              </a:spcBef>
              <a:buClrTx/>
              <a:buFontTx/>
            </a:pPr>
            <a:endParaRPr lang="zh-CN" altLang="en-US" sz="3600" b="1">
              <a:solidFill>
                <a:schemeClr val="tx1"/>
              </a:solidFill>
              <a:latin typeface="+mn-lt"/>
              <a:ea typeface="+mn-ea"/>
              <a:sym typeface="宋体" panose="02010600030101010101" pitchFamily="2" charset="-122"/>
            </a:endParaRPr>
          </a:p>
          <a:p>
            <a:pPr algn="ctr">
              <a:spcBef>
                <a:spcPct val="20000"/>
              </a:spcBef>
              <a:buClrTx/>
              <a:buFontTx/>
            </a:pPr>
            <a:endParaRPr lang="zh-CN" altLang="en-US" sz="3600" b="1">
              <a:solidFill>
                <a:schemeClr val="tx1"/>
              </a:solidFill>
              <a:latin typeface="+mn-lt"/>
              <a:ea typeface="+mn-ea"/>
              <a:sym typeface="宋体" panose="02010600030101010101" pitchFamily="2" charset="-122"/>
            </a:endParaRPr>
          </a:p>
          <a:p>
            <a:pPr algn="ctr">
              <a:spcBef>
                <a:spcPct val="20000"/>
              </a:spcBef>
              <a:buClrTx/>
              <a:buFontTx/>
            </a:pPr>
            <a:endParaRPr lang="zh-CN" altLang="en-US" sz="3600" b="1">
              <a:solidFill>
                <a:schemeClr val="tx1"/>
              </a:solidFill>
              <a:latin typeface="+mn-lt"/>
              <a:ea typeface="+mn-ea"/>
              <a:sym typeface="宋体" panose="02010600030101010101" pitchFamily="2" charset="-122"/>
            </a:endParaRPr>
          </a:p>
          <a:p>
            <a:pPr algn="ctr">
              <a:spcBef>
                <a:spcPct val="20000"/>
              </a:spcBef>
              <a:buClrTx/>
              <a:buFontTx/>
            </a:pPr>
            <a:r>
              <a:rPr lang="zh-CN" altLang="en-US" sz="36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我怎么做？</a:t>
            </a:r>
            <a:endParaRPr lang="zh-CN" altLang="en-US" sz="3600" b="1">
              <a:solidFill>
                <a:schemeClr val="tx1"/>
              </a:solidFill>
              <a:latin typeface="+mn-lt"/>
              <a:ea typeface="+mn-ea"/>
              <a:sym typeface="宋体" panose="02010600030101010101" pitchFamily="2" charset="-122"/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idx="4"/>
            <p:custDataLst>
              <p:tags r:id="rId2"/>
            </p:custDataLst>
          </p:nvPr>
        </p:nvSpPr>
        <p:spPr/>
        <p:txBody>
          <a:bodyPr>
            <a:normAutofit fontScale="97500" lnSpcReduction="10000"/>
          </a:bodyPr>
          <a:p>
            <a:r>
              <a:rPr lang="zh-CN" altLang="en-US"/>
              <a:t>贰</a:t>
            </a:r>
            <a:endParaRPr lang="zh-CN" altLang="en-US"/>
          </a:p>
        </p:txBody>
      </p:sp>
      <p:sp>
        <p:nvSpPr>
          <p:cNvPr id="4" name="标题 3"/>
          <p:cNvSpPr>
            <a:spLocks noGrp="1"/>
          </p:cNvSpPr>
          <p:nvPr>
            <p:ph type="title" idx="3"/>
            <p:custDataLst>
              <p:tags r:id="rId3"/>
            </p:custDataLst>
          </p:nvPr>
        </p:nvSpPr>
        <p:spPr>
          <a:xfrm>
            <a:off x="6372383" y="1341279"/>
            <a:ext cx="1315471" cy="3300413"/>
          </a:xfrm>
        </p:spPr>
        <p:txBody>
          <a:bodyPr>
            <a:normAutofit fontScale="90000"/>
          </a:bodyPr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br>
              <a:rPr lang="zh-CN" altLang="en-US" sz="4050" baseline="0">
                <a:latin typeface="+mj-lt"/>
                <a:ea typeface="+mj-ea"/>
              </a:rPr>
            </a:br>
            <a:br>
              <a:rPr lang="zh-CN" altLang="en-US" sz="4050" baseline="0">
                <a:latin typeface="+mj-lt"/>
                <a:ea typeface="+mj-ea"/>
              </a:rPr>
            </a:br>
            <a:r>
              <a:rPr lang="zh-CN" altLang="en-US" sz="4050" u="none" strike="noStrike" baseline="0">
                <a:latin typeface="+mj-lt"/>
                <a:ea typeface="+mj-ea"/>
              </a:rPr>
              <a:t>行动</a:t>
            </a:r>
            <a:br>
              <a:rPr lang="zh-CN" altLang="en-US" sz="4050" baseline="0">
                <a:latin typeface="+mj-lt"/>
                <a:ea typeface="+mj-ea"/>
              </a:rPr>
            </a:br>
            <a:r>
              <a:rPr lang="zh-CN" altLang="en-US" sz="4050" u="none" strike="noStrike" baseline="0">
                <a:latin typeface="+mj-lt"/>
                <a:ea typeface="+mj-ea"/>
              </a:rPr>
              <a:t> </a:t>
            </a:r>
            <a:br>
              <a:rPr lang="zh-CN" altLang="en-US" sz="4050" baseline="0">
                <a:latin typeface="+mj-lt"/>
                <a:ea typeface="+mj-ea"/>
              </a:rPr>
            </a:br>
            <a:r>
              <a:rPr lang="zh-CN" altLang="en-US" sz="4050" u="none" strike="noStrike" baseline="0">
                <a:latin typeface="+mj-lt"/>
                <a:ea typeface="+mj-ea"/>
              </a:rPr>
              <a:t> </a:t>
            </a:r>
            <a:endParaRPr lang="zh-CN" altLang="en-US" sz="4050" u="none" strike="noStrike" baseline="0">
              <a:latin typeface="+mj-lt"/>
              <a:ea typeface="+mj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8" name="副标题 4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522288" y="1911350"/>
            <a:ext cx="8099425" cy="36544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rmAutofit/>
          </a:bodyPr>
          <a:p>
            <a:pPr algn="ctr">
              <a:spcBef>
                <a:spcPct val="20000"/>
              </a:spcBef>
              <a:buClrTx/>
              <a:buFontTx/>
            </a:pPr>
            <a:endParaRPr lang="zh-CN" altLang="en-US" sz="2400" b="1">
              <a:solidFill>
                <a:schemeClr val="tx1"/>
              </a:solidFill>
              <a:latin typeface="+mn-lt"/>
              <a:ea typeface="+mn-ea"/>
              <a:sym typeface="宋体" panose="02010600030101010101" pitchFamily="2" charset="-122"/>
            </a:endParaRPr>
          </a:p>
          <a:p>
            <a:pPr algn="ctr">
              <a:spcBef>
                <a:spcPct val="20000"/>
              </a:spcBef>
              <a:buClrTx/>
              <a:buFontTx/>
            </a:pP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已进行</a:t>
            </a:r>
            <a:r>
              <a:rPr lang="en-US" altLang="zh-CN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3</a:t>
            </a: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次家人动员抄经活动安排：   </a:t>
            </a:r>
            <a:endParaRPr lang="zh-CN" altLang="en-US" sz="2400" b="1">
              <a:solidFill>
                <a:schemeClr val="tx1"/>
              </a:solidFill>
              <a:latin typeface="+mn-lt"/>
              <a:ea typeface="+mn-ea"/>
              <a:sym typeface="宋体" panose="02010600030101010101" pitchFamily="2" charset="-122"/>
            </a:endParaRPr>
          </a:p>
          <a:p>
            <a:pPr algn="ctr">
              <a:spcBef>
                <a:spcPct val="20000"/>
              </a:spcBef>
              <a:buClrTx/>
              <a:buFontTx/>
            </a:pPr>
            <a:endParaRPr lang="zh-CN" altLang="en-US" sz="2400" b="1">
              <a:solidFill>
                <a:schemeClr val="tx1"/>
              </a:solidFill>
              <a:latin typeface="+mn-lt"/>
              <a:ea typeface="+mn-ea"/>
              <a:sym typeface="宋体" panose="02010600030101010101" pitchFamily="2" charset="-122"/>
            </a:endParaRPr>
          </a:p>
          <a:p>
            <a:pPr algn="ctr">
              <a:spcBef>
                <a:spcPct val="20000"/>
              </a:spcBef>
              <a:buClrTx/>
              <a:buFontTx/>
            </a:pP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地点：家里   </a:t>
            </a:r>
            <a:endParaRPr lang="zh-CN" altLang="en-US" sz="2400" b="1">
              <a:solidFill>
                <a:schemeClr val="tx1"/>
              </a:solidFill>
              <a:latin typeface="+mn-lt"/>
              <a:ea typeface="+mn-ea"/>
              <a:sym typeface="宋体" panose="02010600030101010101" pitchFamily="2" charset="-122"/>
            </a:endParaRPr>
          </a:p>
          <a:p>
            <a:pPr algn="ctr">
              <a:spcBef>
                <a:spcPct val="20000"/>
              </a:spcBef>
              <a:buClrTx/>
              <a:buFontTx/>
            </a:pPr>
            <a:r>
              <a:rPr lang="en-US" altLang="zh-CN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   </a:t>
            </a:r>
            <a:endParaRPr lang="en-US" altLang="zh-CN" sz="2400" b="1">
              <a:solidFill>
                <a:schemeClr val="tx1"/>
              </a:solidFill>
              <a:latin typeface="+mn-lt"/>
              <a:ea typeface="+mn-ea"/>
              <a:sym typeface="宋体" panose="02010600030101010101" pitchFamily="2" charset="-122"/>
            </a:endParaRPr>
          </a:p>
          <a:p>
            <a:pPr algn="ctr">
              <a:spcBef>
                <a:spcPct val="20000"/>
              </a:spcBef>
              <a:buClrTx/>
              <a:buFontTx/>
            </a:pP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人数：第一次：</a:t>
            </a:r>
            <a:r>
              <a:rPr lang="en-US" altLang="zh-CN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3</a:t>
            </a: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人；第二次：</a:t>
            </a:r>
            <a:r>
              <a:rPr lang="en-US" altLang="zh-CN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3</a:t>
            </a: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人。</a:t>
            </a:r>
            <a:endParaRPr lang="zh-CN" altLang="en-US" sz="2400" b="1">
              <a:solidFill>
                <a:schemeClr val="tx1"/>
              </a:solidFill>
              <a:latin typeface="+mn-lt"/>
              <a:ea typeface="+mn-ea"/>
              <a:sym typeface="宋体" panose="02010600030101010101" pitchFamily="2" charset="-122"/>
            </a:endParaRPr>
          </a:p>
          <a:p>
            <a:pPr algn="ctr">
              <a:spcBef>
                <a:spcPct val="20000"/>
              </a:spcBef>
              <a:buClrTx/>
              <a:buFontTx/>
            </a:pPr>
            <a:endParaRPr lang="zh-CN" altLang="en-US" sz="2400" b="1">
              <a:solidFill>
                <a:schemeClr val="tx1"/>
              </a:solidFill>
              <a:latin typeface="+mn-lt"/>
              <a:ea typeface="+mn-ea"/>
              <a:sym typeface="宋体" panose="02010600030101010101" pitchFamily="2" charset="-122"/>
            </a:endParaRPr>
          </a:p>
          <a:p>
            <a:pPr algn="ctr">
              <a:spcBef>
                <a:spcPct val="20000"/>
              </a:spcBef>
              <a:buClrTx/>
              <a:buFontTx/>
            </a:pP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抄经地点：天津市滨海新区塘沽区吾悦广场</a:t>
            </a:r>
            <a:r>
              <a:rPr lang="en-US" altLang="zh-CN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1-310</a:t>
            </a:r>
            <a:endParaRPr lang="en-US" altLang="zh-CN" sz="2400" b="1">
              <a:solidFill>
                <a:schemeClr val="tx1"/>
              </a:solidFill>
              <a:latin typeface="+mn-lt"/>
              <a:ea typeface="+mn-ea"/>
              <a:sym typeface="宋体" panose="02010600030101010101" pitchFamily="2" charset="-122"/>
            </a:endParaRPr>
          </a:p>
        </p:txBody>
      </p:sp>
      <p:sp>
        <p:nvSpPr>
          <p:cNvPr id="12" name="标题 11"/>
          <p:cNvSpPr txBox="1">
            <a:spLocks noGrp="1"/>
          </p:cNvSpPr>
          <p:nvPr>
            <p:ph type="title" idx="2"/>
            <p:custDataLst>
              <p:tags r:id="rId2"/>
            </p:custDataLst>
          </p:nvPr>
        </p:nvSpPr>
        <p:spPr>
          <a:noFill/>
        </p:spPr>
        <p:txBody>
          <a:bodyPr vert="horz" wrap="square" lIns="91440" tIns="0" rIns="91440" bIns="0" rtlCol="0" anchor="t" anchorCtr="0">
            <a:normAutofit fontScale="90000"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700" b="0" i="0" u="none" strike="noStrike" kern="1200" cap="none" spc="0" normalizeH="0" baseline="0" noProof="1" dirty="0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0"/>
                </a:gradFill>
                <a:latin typeface="+mj-ea"/>
                <a:ea typeface="+mj-ea"/>
                <a:cs typeface="MiSans Normal" pitchFamily="2" charset="-122"/>
                <a:sym typeface="+mn-ea"/>
              </a:defRPr>
            </a:lvl1pPr>
          </a:lstStyle>
          <a:p>
            <a:pPr lvl="0" algn="l"/>
            <a:r>
              <a:rPr>
                <a:sym typeface="+mn-ea"/>
              </a:rPr>
              <a:t>
</a:t>
            </a:r>
            <a:r>
              <a:rPr sz="3555">
                <a:sym typeface="+mn-ea"/>
              </a:rPr>
              <a:t>活动概述</a:t>
            </a:r>
            <a:endParaRPr sz="3555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副标题 4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522288" y="1911350"/>
            <a:ext cx="7837487" cy="36544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rmAutofit/>
          </a:bodyPr>
          <a:p>
            <a:pPr algn="ctr">
              <a:spcBef>
                <a:spcPct val="20000"/>
              </a:spcBef>
              <a:buClrTx/>
              <a:buFontTx/>
            </a:pP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1</a:t>
            </a:r>
            <a:r>
              <a:rPr lang="en-US" altLang="zh-CN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2</a:t>
            </a: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月活动安排：</a:t>
            </a:r>
            <a:endParaRPr lang="zh-CN" altLang="en-US" sz="2400" b="1">
              <a:solidFill>
                <a:schemeClr val="tx1"/>
              </a:solidFill>
              <a:latin typeface="+mn-lt"/>
              <a:ea typeface="+mn-ea"/>
              <a:sym typeface="宋体" panose="02010600030101010101" pitchFamily="2" charset="-122"/>
            </a:endParaRPr>
          </a:p>
          <a:p>
            <a:pPr algn="ctr">
              <a:spcBef>
                <a:spcPct val="20000"/>
              </a:spcBef>
              <a:buClrTx/>
              <a:buFontTx/>
            </a:pP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   </a:t>
            </a:r>
            <a:endParaRPr lang="zh-CN" altLang="en-US" sz="2400" b="1">
              <a:solidFill>
                <a:schemeClr val="tx1"/>
              </a:solidFill>
              <a:latin typeface="+mn-lt"/>
              <a:ea typeface="+mn-ea"/>
              <a:sym typeface="宋体" panose="02010600030101010101" pitchFamily="2" charset="-122"/>
            </a:endParaRPr>
          </a:p>
          <a:p>
            <a:pPr algn="ctr">
              <a:lnSpc>
                <a:spcPct val="150000"/>
              </a:lnSpc>
              <a:buClrTx/>
              <a:buFontTx/>
            </a:pPr>
            <a:r>
              <a:rPr lang="en-US" altLang="zh-CN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12</a:t>
            </a: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月</a:t>
            </a:r>
            <a:r>
              <a:rPr lang="en-US" altLang="zh-CN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01</a:t>
            </a: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日（十一月初一）          </a:t>
            </a:r>
            <a:r>
              <a:rPr lang="en-US" altLang="zh-CN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 </a:t>
            </a: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 1</a:t>
            </a:r>
            <a:r>
              <a:rPr lang="en-US" altLang="zh-CN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4</a:t>
            </a: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：30-1</a:t>
            </a:r>
            <a:r>
              <a:rPr lang="en-US" altLang="zh-CN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6</a:t>
            </a: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：30                </a:t>
            </a:r>
            <a:r>
              <a:rPr lang="en-US" altLang="zh-CN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  12</a:t>
            </a: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月</a:t>
            </a:r>
            <a:r>
              <a:rPr lang="en-US" altLang="zh-CN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15</a:t>
            </a: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日（十一月十五）           </a:t>
            </a:r>
            <a:r>
              <a:rPr lang="en-US" altLang="zh-CN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 </a:t>
            </a: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1</a:t>
            </a:r>
            <a:r>
              <a:rPr lang="en-US" altLang="zh-CN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4</a:t>
            </a: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：30-1</a:t>
            </a:r>
            <a:r>
              <a:rPr lang="en-US" altLang="zh-CN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6</a:t>
            </a: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：30     </a:t>
            </a:r>
            <a:r>
              <a:rPr lang="en-US" altLang="zh-CN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12</a:t>
            </a: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月</a:t>
            </a:r>
            <a:r>
              <a:rPr lang="en-US" altLang="zh-CN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29</a:t>
            </a: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日（十一月二十九）         </a:t>
            </a:r>
            <a:r>
              <a:rPr lang="en-US" altLang="zh-CN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 </a:t>
            </a: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1</a:t>
            </a:r>
            <a:r>
              <a:rPr lang="en-US" altLang="zh-CN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4</a:t>
            </a: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：30-1</a:t>
            </a:r>
            <a:r>
              <a:rPr lang="en-US" altLang="zh-CN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6</a:t>
            </a: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：30            </a:t>
            </a:r>
            <a:endParaRPr lang="zh-CN" altLang="en-US" sz="2400" b="1">
              <a:solidFill>
                <a:schemeClr val="tx1"/>
              </a:solidFill>
              <a:latin typeface="+mn-lt"/>
              <a:ea typeface="+mn-ea"/>
              <a:sym typeface="宋体" panose="02010600030101010101" pitchFamily="2" charset="-122"/>
            </a:endParaRPr>
          </a:p>
        </p:txBody>
      </p:sp>
      <p:sp>
        <p:nvSpPr>
          <p:cNvPr id="12" name="标题 11"/>
          <p:cNvSpPr txBox="1">
            <a:spLocks noGrp="1"/>
          </p:cNvSpPr>
          <p:nvPr>
            <p:ph type="title" idx="2"/>
            <p:custDataLst>
              <p:tags r:id="rId2"/>
            </p:custDataLst>
          </p:nvPr>
        </p:nvSpPr>
        <p:spPr>
          <a:noFill/>
        </p:spPr>
        <p:txBody>
          <a:bodyPr vert="horz" wrap="square" lIns="91440" tIns="0" rIns="91440" bIns="0" rtlCol="0" anchor="t" anchorCtr="0">
            <a:normAutofit fontScale="90000"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700" b="0" i="0" u="none" strike="noStrike" kern="1200" cap="none" spc="0" normalizeH="0" baseline="0" noProof="1" dirty="0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0"/>
                </a:gradFill>
                <a:latin typeface="+mj-ea"/>
                <a:ea typeface="+mj-ea"/>
                <a:cs typeface="MiSans Normal" pitchFamily="2" charset="-122"/>
                <a:sym typeface="+mn-ea"/>
              </a:defRPr>
            </a:lvl1pPr>
          </a:lstStyle>
          <a:p>
            <a:pPr lvl="0" algn="l"/>
            <a:r>
              <a:rPr>
                <a:sym typeface="+mn-ea"/>
              </a:rPr>
              <a:t>
</a:t>
            </a:r>
            <a:r>
              <a:rPr sz="3555">
                <a:sym typeface="+mn-ea"/>
              </a:rPr>
              <a:t>活动概述</a:t>
            </a:r>
            <a:endParaRPr sz="3555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5" name="内容占位符 4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457200" y="2036763"/>
            <a:ext cx="4032250" cy="40894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rmAutofit/>
          </a:bodyPr>
          <a:p>
            <a:pPr marL="342900" indent="-342900">
              <a:spcBef>
                <a:spcPct val="20000"/>
              </a:spcBef>
              <a:buClrTx/>
              <a:buFontTx/>
              <a:buChar char="•"/>
            </a:pP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内容：香茗/古乐冥想抄经形式：公益</a:t>
            </a:r>
            <a:endParaRPr lang="zh-CN" altLang="en-US" sz="2400" b="1">
              <a:solidFill>
                <a:schemeClr val="tx1"/>
              </a:solidFill>
              <a:latin typeface="+mn-lt"/>
              <a:ea typeface="+mn-ea"/>
              <a:sym typeface="宋体" panose="02010600030101010101" pitchFamily="2" charset="-122"/>
            </a:endParaRPr>
          </a:p>
          <a:p>
            <a:pPr marL="342900" indent="-342900">
              <a:spcBef>
                <a:spcPct val="20000"/>
              </a:spcBef>
              <a:buClrTx/>
              <a:buFontTx/>
              <a:buChar char="•"/>
            </a:pP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常规时间安排：每月</a:t>
            </a:r>
            <a:r>
              <a:rPr lang="en-US" altLang="zh-CN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3-4</a:t>
            </a: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次，具体时间待定。</a:t>
            </a:r>
            <a:endParaRPr lang="zh-CN" altLang="en-US" sz="2400" b="1">
              <a:solidFill>
                <a:schemeClr val="tx1"/>
              </a:solidFill>
              <a:latin typeface="+mn-lt"/>
              <a:ea typeface="+mn-ea"/>
              <a:sym typeface="宋体" panose="02010600030101010101" pitchFamily="2" charset="-122"/>
            </a:endParaRPr>
          </a:p>
          <a:p>
            <a:pPr marL="342900" indent="-342900">
              <a:spcBef>
                <a:spcPct val="20000"/>
              </a:spcBef>
              <a:buClrTx/>
              <a:buFontTx/>
              <a:buChar char="•"/>
            </a:pP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邀约人数：3-5人。</a:t>
            </a:r>
            <a:endParaRPr lang="zh-CN" altLang="en-US" sz="2400" b="1">
              <a:solidFill>
                <a:schemeClr val="tx1"/>
              </a:solidFill>
              <a:latin typeface="+mn-lt"/>
              <a:ea typeface="+mn-ea"/>
              <a:sym typeface="宋体" panose="02010600030101010101" pitchFamily="2" charset="-122"/>
            </a:endParaRPr>
          </a:p>
          <a:p>
            <a:pPr marL="342900" indent="-342900">
              <a:spcBef>
                <a:spcPct val="20000"/>
              </a:spcBef>
              <a:buClrTx/>
              <a:buFontTx/>
              <a:buChar char="•"/>
            </a:pP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  <a:sym typeface="宋体" panose="02010600030101010101" pitchFamily="2" charset="-122"/>
              </a:rPr>
              <a:t>活动发布：必经之路平台微信交流群、公众号、互动小程序/视频号。</a:t>
            </a:r>
            <a:endParaRPr lang="zh-CN" altLang="en-US" sz="2400" b="1">
              <a:solidFill>
                <a:schemeClr val="tx1"/>
              </a:solidFill>
              <a:latin typeface="+mn-lt"/>
              <a:ea typeface="+mn-ea"/>
              <a:sym typeface="宋体" panose="02010600030101010101" pitchFamily="2" charset="-122"/>
            </a:endParaRPr>
          </a:p>
        </p:txBody>
      </p:sp>
      <p:sp>
        <p:nvSpPr>
          <p:cNvPr id="47106" name="内容占位符 2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4654550" y="2155825"/>
            <a:ext cx="4032250" cy="397033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rmAutofit/>
          </a:bodyPr>
          <a:p>
            <a:pPr marL="342900" indent="-342900">
              <a:spcBef>
                <a:spcPct val="20000"/>
              </a:spcBef>
              <a:buClrTx/>
              <a:buFontTx/>
              <a:buChar char="•"/>
            </a:pPr>
            <a:r>
              <a:rPr lang="zh-CN" altLang="en-US" b="1">
                <a:solidFill>
                  <a:schemeClr val="tx1"/>
                </a:solidFill>
                <a:latin typeface="+mn-lt"/>
                <a:ea typeface="+mn-ea"/>
              </a:rPr>
              <a:t>活动详细流程：</a:t>
            </a:r>
            <a:r>
              <a:rPr lang="zh-CN" altLang="en-US" sz="2400" b="1">
                <a:solidFill>
                  <a:schemeClr val="tx1"/>
                </a:solidFill>
                <a:latin typeface="+mn-lt"/>
                <a:ea typeface="+mn-ea"/>
              </a:rPr>
              <a:t>（</a:t>
            </a:r>
            <a:r>
              <a:rPr lang="zh-CN" altLang="en-US" b="1">
                <a:solidFill>
                  <a:schemeClr val="tx1"/>
                </a:solidFill>
                <a:latin typeface="+mn-lt"/>
                <a:ea typeface="+mn-ea"/>
              </a:rPr>
              <a:t>约90分钟）</a:t>
            </a:r>
            <a:endParaRPr lang="zh-CN" altLang="en-US" b="1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buClrTx/>
              <a:buFontTx/>
              <a:buChar char="•"/>
            </a:pPr>
            <a:r>
              <a:rPr lang="zh-CN" altLang="en-US" b="1">
                <a:solidFill>
                  <a:schemeClr val="tx1"/>
                </a:solidFill>
                <a:latin typeface="+mn-lt"/>
                <a:ea typeface="+mn-ea"/>
              </a:rPr>
              <a:t>创意签到，沐手（15分钟）</a:t>
            </a:r>
            <a:endParaRPr lang="zh-CN" altLang="en-US" b="1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buClrTx/>
              <a:buFontTx/>
              <a:buChar char="•"/>
            </a:pPr>
            <a:r>
              <a:rPr lang="zh-CN" altLang="en-US" b="1">
                <a:solidFill>
                  <a:schemeClr val="tx1"/>
                </a:solidFill>
                <a:latin typeface="+mn-lt"/>
                <a:ea typeface="+mn-ea"/>
              </a:rPr>
              <a:t>介绍必经之路（3分钟）</a:t>
            </a:r>
            <a:endParaRPr lang="zh-CN" altLang="en-US" b="1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buClrTx/>
              <a:buFontTx/>
              <a:buChar char="•"/>
            </a:pPr>
            <a:r>
              <a:rPr lang="zh-CN" altLang="en-US" b="1">
                <a:solidFill>
                  <a:schemeClr val="tx1"/>
                </a:solidFill>
                <a:latin typeface="+mn-lt"/>
                <a:ea typeface="+mn-ea"/>
              </a:rPr>
              <a:t>听一曲古乐静心冥想（15分钟）</a:t>
            </a:r>
            <a:endParaRPr lang="zh-CN" altLang="en-US" b="1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buClrTx/>
              <a:buFontTx/>
              <a:buChar char="•"/>
            </a:pPr>
            <a:r>
              <a:rPr lang="zh-CN" altLang="en-US" b="1">
                <a:solidFill>
                  <a:schemeClr val="tx1"/>
                </a:solidFill>
                <a:latin typeface="+mn-lt"/>
                <a:ea typeface="+mn-ea"/>
              </a:rPr>
              <a:t>诵读开经偈（2分钟）</a:t>
            </a:r>
            <a:endParaRPr lang="zh-CN" altLang="en-US" b="1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buClrTx/>
              <a:buFontTx/>
              <a:buChar char="•"/>
            </a:pPr>
            <a:r>
              <a:rPr lang="zh-CN" altLang="en-US" b="1">
                <a:solidFill>
                  <a:schemeClr val="tx1"/>
                </a:solidFill>
                <a:latin typeface="+mn-lt"/>
                <a:ea typeface="+mn-ea"/>
              </a:rPr>
              <a:t>抄经（40分钟）</a:t>
            </a:r>
            <a:endParaRPr lang="zh-CN" altLang="en-US" b="1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buClrTx/>
              <a:buFontTx/>
              <a:buChar char="•"/>
            </a:pPr>
            <a:r>
              <a:rPr lang="zh-CN" altLang="en-US" b="1">
                <a:solidFill>
                  <a:schemeClr val="tx1"/>
                </a:solidFill>
                <a:latin typeface="+mn-lt"/>
                <a:ea typeface="+mn-ea"/>
              </a:rPr>
              <a:t>左右手放松（2分钟）</a:t>
            </a:r>
            <a:endParaRPr lang="zh-CN" altLang="en-US" b="1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buClrTx/>
              <a:buFontTx/>
              <a:buChar char="•"/>
            </a:pPr>
            <a:r>
              <a:rPr lang="zh-CN" altLang="en-US" b="1">
                <a:solidFill>
                  <a:schemeClr val="tx1"/>
                </a:solidFill>
                <a:latin typeface="+mn-lt"/>
                <a:ea typeface="+mn-ea"/>
              </a:rPr>
              <a:t>读诵经典一遍（5分钟）</a:t>
            </a:r>
            <a:endParaRPr lang="zh-CN" altLang="en-US" b="1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buClrTx/>
              <a:buFontTx/>
              <a:buChar char="•"/>
            </a:pPr>
            <a:r>
              <a:rPr lang="zh-CN" altLang="en-US" b="1">
                <a:solidFill>
                  <a:schemeClr val="tx1"/>
                </a:solidFill>
                <a:latin typeface="+mn-lt"/>
                <a:ea typeface="+mn-ea"/>
              </a:rPr>
              <a:t>回向（2分钟）</a:t>
            </a:r>
            <a:endParaRPr lang="zh-CN" altLang="en-US" b="1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buClrTx/>
              <a:buFontTx/>
              <a:buChar char="•"/>
            </a:pPr>
            <a:r>
              <a:rPr lang="zh-CN" altLang="en-US" b="1">
                <a:solidFill>
                  <a:schemeClr val="tx1"/>
                </a:solidFill>
                <a:latin typeface="+mn-lt"/>
                <a:ea typeface="+mn-ea"/>
              </a:rPr>
              <a:t>合影拍照，打卡（3分钟）</a:t>
            </a:r>
            <a:endParaRPr lang="zh-CN" altLang="en-US" b="1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buClrTx/>
              <a:buFontTx/>
              <a:buChar char="•"/>
            </a:pPr>
            <a:r>
              <a:rPr lang="zh-CN" altLang="en-US" b="1">
                <a:solidFill>
                  <a:schemeClr val="tx1"/>
                </a:solidFill>
                <a:latin typeface="+mn-lt"/>
                <a:ea typeface="+mn-ea"/>
              </a:rPr>
              <a:t>个人介绍及分享（视情调整时长）</a:t>
            </a:r>
            <a:endParaRPr lang="zh-CN" altLang="en-US" b="1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5" name="标题 14"/>
          <p:cNvSpPr txBox="1">
            <a:spLocks noGrp="1"/>
          </p:cNvSpPr>
          <p:nvPr>
            <p:ph type="title" idx="2"/>
            <p:custDataLst>
              <p:tags r:id="rId3"/>
            </p:custDataLst>
          </p:nvPr>
        </p:nvSpPr>
        <p:spPr>
          <a:noFill/>
        </p:spPr>
        <p:txBody>
          <a:bodyPr vert="horz" wrap="square" lIns="91440" tIns="0" rIns="91440" bIns="0" rtlCol="0" anchor="t" anchorCtr="0">
            <a:normAutofit fontScale="90000"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700" b="0" i="0" u="none" strike="noStrike" kern="1200" cap="none" spc="0" normalizeH="0" baseline="0" noProof="1" dirty="0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0"/>
                </a:gradFill>
                <a:latin typeface="+mj-ea"/>
                <a:ea typeface="+mj-ea"/>
                <a:cs typeface="MiSans Normal" pitchFamily="2" charset="-122"/>
                <a:sym typeface="+mn-ea"/>
              </a:defRPr>
            </a:lvl1pPr>
          </a:lstStyle>
          <a:p>
            <a:pPr lvl="0" algn="l"/>
            <a:r>
              <a:rPr>
                <a:sym typeface="+mn-ea"/>
              </a:rPr>
              <a:t>
</a:t>
            </a:r>
            <a:r>
              <a:rPr sz="3555">
                <a:sym typeface="+mn-ea"/>
              </a:rPr>
              <a:t>活动计划</a:t>
            </a:r>
            <a:endParaRPr sz="3555"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*i*1"/>
  <p:tag name="KSO_WM_UNIT_LAYERLEVEL" val="1"/>
  <p:tag name="KSO_WM_TAG_VERSION" val="1.0"/>
</p:tagLst>
</file>

<file path=ppt/tags/tag10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2*i*1"/>
  <p:tag name="KSO_WM_UNIT_LAYERLEVEL" val="1"/>
  <p:tag name="KSO_WM_TAG_VERSION" val="1.0"/>
  <p:tag name="KSO_WM_UNIT_TYPE" val="i"/>
  <p:tag name="KSO_WM_UNIT_INDEX" val="1"/>
</p:tagLst>
</file>

<file path=ppt/tags/tag100.xml><?xml version="1.0" encoding="utf-8"?>
<p:tagLst xmlns:p="http://schemas.openxmlformats.org/presentationml/2006/main">
  <p:tag name="KSO_WM_UNIT_SUBTYPE" val="b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30302_1*f*1"/>
  <p:tag name="KSO_WM_TEMPLATE_CATEGORY" val="custom"/>
  <p:tag name="KSO_WM_TEMPLATE_INDEX" val="20230302"/>
  <p:tag name="KSO_WM_UNIT_LAYERLEVEL" val="1"/>
  <p:tag name="KSO_WM_TAG_VERSION" val="1.0"/>
  <p:tag name="KSO_WM_BEAUTIFY_FLAG" val="#wm#"/>
  <p:tag name="KSO_WM_UNIT_CONTENT_GROUP_TYPE" val="contentchip"/>
</p:tagLst>
</file>

<file path=ppt/tags/tag101.xml><?xml version="1.0" encoding="utf-8"?>
<p:tagLst xmlns:p="http://schemas.openxmlformats.org/presentationml/2006/main">
  <p:tag name="KSO_WM_SLIDE_ID" val="custom20230302_1"/>
  <p:tag name="KSO_WM_TEMPLATE_SUBCATEGORY" val="29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30302"/>
  <p:tag name="KSO_WM_SLIDE_TYPE" val="title"/>
  <p:tag name="KSO_WM_SLIDE_SUBTYPE" val="pureTxt"/>
  <p:tag name="KSO_WM_SLIDE_LAYOUT" val="a_b_f"/>
  <p:tag name="KSO_WM_SLIDE_LAYOUT_CNT" val="1_1_1"/>
  <p:tag name="KSO_WM_SPECIAL_SOURCE" val="bdnull"/>
  <p:tag name="KSO_WM_TEMPLATE_THUMBS_INDEX" val="1、11"/>
  <p:tag name="KSO_WM_SLIDE_CONTENT_AREA" val="{&quot;left&quot;:&quot;569.55&quot;,&quot;top&quot;:&quot;26.45&quot;,&quot;width&quot;:&quot;319.6&quot;,&quot;height&quot;:&quot;483.15&quot;}"/>
  <p:tag name="KSO_WM_SLIDE_THEME_ID" val="3303263"/>
  <p:tag name="KSO_WM_SLIDE_THEME_NAME" val="云水山川中国风"/>
</p:tagLst>
</file>

<file path=ppt/tags/tag102.xml><?xml version="1.0" encoding="utf-8"?>
<p:tagLst xmlns:p="http://schemas.openxmlformats.org/presentationml/2006/main">
  <p:tag name="KSO_WM_UNIT_INDEX" val="1"/>
  <p:tag name="KSO_WM_UNIT_TYPE" val="a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3*a*1"/>
  <p:tag name="KSO_WM_UNIT_LAYERLEVEL" val="1"/>
  <p:tag name="KSO_WM_TAG_VERSION" val="1.0"/>
  <p:tag name="KSO_WM_UNIT_ISCONTENTSTITLE" val="1"/>
  <p:tag name="KSO_WM_UNIT_ISNUMDGMTITLE" val="0"/>
  <p:tag name="KSO_WM_UNIT_PRESET_TEXT" val="目录"/>
  <p:tag name="KSO_WM_UNIT_NOCLEAR" val="0"/>
  <p:tag name="KSO_WM_UNIT_VALUE" val="10"/>
</p:tagLst>
</file>

<file path=ppt/tags/tag103.xml><?xml version="1.0" encoding="utf-8"?>
<p:tagLst xmlns:p="http://schemas.openxmlformats.org/presentationml/2006/main">
  <p:tag name="KSO_WM_UNIT_INDEX" val="2"/>
  <p:tag name="KSO_WM_UNIT_TYPE" val="k"/>
  <p:tag name="KSO_WM_BEAUTIFY_FLAG" val="#wm#"/>
</p:tagLst>
</file>

<file path=ppt/tags/tag104.xml><?xml version="1.0" encoding="utf-8"?>
<p:tagLst xmlns:p="http://schemas.openxmlformats.org/presentationml/2006/main">
  <p:tag name="KSO_WM_SLIDE_TYPE" val="contents"/>
  <p:tag name="KSO_WM_BEAUTIFY_FLAG" val="#wm#"/>
  <p:tag name="KSO_WM_SLIDE_THEME_ID" val="3303263"/>
  <p:tag name="KSO_WM_SLIDE_THEME_NAME" val="云水山川中国风"/>
</p:tagLst>
</file>

<file path=ppt/tags/tag105.xml><?xml version="1.0" encoding="utf-8"?>
<p:tagLst xmlns:p="http://schemas.openxmlformats.org/presentationml/2006/main">
  <p:tag name="KSO_WM_UNIT_INDEX" val="1"/>
  <p:tag name="KSO_WM_UNIT_TEXT_SUBTYPE" val="a"/>
  <p:tag name="KSO_WM_UNIT_SUBTYPE" val="a"/>
  <p:tag name="KSO_WM_UNIT_TYPE" val="f"/>
  <p:tag name="KSO_WM_BEAUTIFY_FLAG" val="#wm#"/>
</p:tagLst>
</file>

<file path=ppt/tags/tag106.xml><?xml version="1.0" encoding="utf-8"?>
<p:tagLst xmlns:p="http://schemas.openxmlformats.org/presentationml/2006/main">
  <p:tag name="KSO_WM_UNIT_INDEX" val="2"/>
  <p:tag name="KSO_WM_UNIT_TEXT_SUBTYPE" val="a"/>
  <p:tag name="KSO_WM_UNIT_SUBTYPE" val="a"/>
  <p:tag name="KSO_WM_UNIT_TYPE" val="f"/>
  <p:tag name="KSO_WM_BEAUTIFY_FLAG" val="#wm#"/>
</p:tagLst>
</file>

<file path=ppt/tags/tag107.xml><?xml version="1.0" encoding="utf-8"?>
<p:tagLst xmlns:p="http://schemas.openxmlformats.org/presentationml/2006/main">
  <p:tag name="KSO_WM_SLIDE_TYPE" val="text"/>
  <p:tag name="KSO_WM_BEAUTIFY_FLAG" val="#wm#"/>
  <p:tag name="KSO_WM_SLIDE_ID" val="custom20230302_10"/>
  <p:tag name="KSO_WM_TEMPLATE_SUBCATEGORY" val="29"/>
  <p:tag name="KSO_WM_TEMPLATE_MASTER_TYPE" val="0"/>
  <p:tag name="KSO_WM_TEMPLATE_COLOR_TYPE" val="0"/>
  <p:tag name="KSO_WM_SLIDE_ITEM_CNT" val="0"/>
  <p:tag name="KSO_WM_SLIDE_INDEX" val="10"/>
  <p:tag name="KSO_WM_TAG_VERSION" val="1.0"/>
  <p:tag name="KSO_WM_TEMPLATE_CATEGORY" val="custom"/>
  <p:tag name="KSO_WM_TEMPLATE_INDEX" val="20230302"/>
  <p:tag name="KSO_WM_SLIDE_SUBTYPE" val="pureTxt"/>
  <p:tag name="KSO_WM_SLIDE_SIZE" val="864*462"/>
  <p:tag name="KSO_WM_SLIDE_POSITION" val="47*29"/>
  <p:tag name="KSO_WM_SLIDE_LAYOUT" val="a_f"/>
  <p:tag name="KSO_WM_SLIDE_LAYOUT_CNT" val="1_1"/>
  <p:tag name="KSO_WM_SPECIAL_SOURCE" val="bdnull"/>
  <p:tag name="KSO_WM_SLIDE_LAYOUT_NAME" val="标题和内容"/>
</p:tagLst>
</file>

<file path=ppt/tags/tag108.xml><?xml version="1.0" encoding="utf-8"?>
<p:tagLst xmlns:p="http://schemas.openxmlformats.org/presentationml/2006/main">
  <p:tag name="KSO_WM_UNIT_INDEX" val="2"/>
  <p:tag name="KSO_WM_UNIT_TEXT_SUBTYPE" val="a"/>
  <p:tag name="KSO_WM_UNIT_SUBTYPE" val="a"/>
  <p:tag name="KSO_WM_UNIT_TYPE" val="f"/>
  <p:tag name="KSO_WM_BEAUTIFY_FLAG" val="#wm#"/>
</p:tagLst>
</file>

<file path=ppt/tags/tag109.xml><?xml version="1.0" encoding="utf-8"?>
<p:tagLst xmlns:p="http://schemas.openxmlformats.org/presentationml/2006/main">
  <p:tag name="KSO_WM_UNIT_NOCLEAR" val="0"/>
  <p:tag name="KSO_WM_UNIT_VALUE" val="6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30302_9*e*1"/>
  <p:tag name="KSO_WM_TEMPLATE_CATEGORY" val="custom"/>
  <p:tag name="KSO_WM_TEMPLATE_INDEX" val="20230302"/>
  <p:tag name="KSO_WM_UNIT_LAYERLEVEL" val="1"/>
  <p:tag name="KSO_WM_TAG_VERSION" val="1.0"/>
  <p:tag name="KSO_WM_BEAUTIFY_FLAG" val="#wm#"/>
  <p:tag name="KSO_WM_UNIT_CONTENT_GROUP_TYPE" val="contentchip"/>
</p:tagLst>
</file>

<file path=ppt/tags/tag11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2*i*2"/>
  <p:tag name="KSO_WM_UNIT_LAYERLEVEL" val="1"/>
  <p:tag name="KSO_WM_TAG_VERSION" val="1.0"/>
  <p:tag name="KSO_WM_UNIT_CONTENT_GROUP_TYPE" val="titlestyle"/>
  <p:tag name="KSO_WM_UNIT_TYPE" val="i"/>
  <p:tag name="KSO_WM_UNIT_INDEX" val="2"/>
</p:tagLst>
</file>

<file path=ppt/tags/tag11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02_9*a*1"/>
  <p:tag name="KSO_WM_TEMPLATE_CATEGORY" val="custom"/>
  <p:tag name="KSO_WM_TEMPLATE_INDEX" val="20230302"/>
  <p:tag name="KSO_WM_UNIT_LAYERLEVEL" val="1"/>
  <p:tag name="KSO_WM_TAG_VERSION" val="1.0"/>
  <p:tag name="KSO_WM_BEAUTIFY_FLAG" val="#wm#"/>
  <p:tag name="KSO_WM_UNIT_CONTENT_GROUP_TYPE" val="contentchip"/>
  <p:tag name="KSO_WM_UNIT_PRESET_TEXT" val="添加章节标题"/>
  <p:tag name="KSO_WM_UNIT_TEXT_TYPE" val="1"/>
</p:tagLst>
</file>

<file path=ppt/tags/tag111.xml><?xml version="1.0" encoding="utf-8"?>
<p:tagLst xmlns:p="http://schemas.openxmlformats.org/presentationml/2006/main">
  <p:tag name="KSO_WM_SLIDE_ID" val="custom20230302_9"/>
  <p:tag name="KSO_WM_TEMPLATE_SUBCATEGORY" val="29"/>
  <p:tag name="KSO_WM_TEMPLATE_MASTER_TYPE" val="0"/>
  <p:tag name="KSO_WM_TEMPLATE_COLOR_TYPE" val="0"/>
  <p:tag name="KSO_WM_SLIDE_ITEM_CNT" val="0"/>
  <p:tag name="KSO_WM_SLIDE_INDEX" val="9"/>
  <p:tag name="KSO_WM_TAG_VERSION" val="1.0"/>
  <p:tag name="KSO_WM_BEAUTIFY_FLAG" val="#wm#"/>
  <p:tag name="KSO_WM_TEMPLATE_CATEGORY" val="custom"/>
  <p:tag name="KSO_WM_TEMPLATE_INDEX" val="20230302"/>
  <p:tag name="KSO_WM_SLIDE_TYPE" val="sectionTitle"/>
  <p:tag name="KSO_WM_SLIDE_SUBTYPE" val="pureTxt"/>
  <p:tag name="KSO_WM_SLIDE_LAYOUT" val="a_e"/>
  <p:tag name="KSO_WM_SLIDE_LAYOUT_CNT" val="1_1"/>
  <p:tag name="KSO_WM_SPECIAL_SOURCE" val="bdnull"/>
  <p:tag name="KSO_WM_SLIDE_CONTENT_AREA" val="{&quot;left&quot;:&quot;148.7&quot;,&quot;top&quot;:&quot;42.3&quot;,&quot;width&quot;:&quot;769.7&quot;,&quot;height&quot;:&quot;399.65&quot;}"/>
  <p:tag name="KSO_WM_SLIDE_THEME_ID" val="3303263"/>
  <p:tag name="KSO_WM_SLIDE_THEME_NAME" val="云水山川中国风"/>
</p:tagLst>
</file>

<file path=ppt/tags/tag112.xml><?xml version="1.0" encoding="utf-8"?>
<p:tagLst xmlns:p="http://schemas.openxmlformats.org/presentationml/2006/main">
  <p:tag name="KSO_WM_UNIT_INDEX" val="2"/>
  <p:tag name="KSO_WM_UNIT_TEXT_SUBTYPE" val="a"/>
  <p:tag name="KSO_WM_UNIT_SUBTYPE" val="a"/>
  <p:tag name="KSO_WM_UNIT_TYPE" val="f"/>
  <p:tag name="KSO_WM_BEAUTIFY_FLAG" val="#wm#"/>
</p:tagLst>
</file>

<file path=ppt/tags/tag113.xml><?xml version="1.0" encoding="utf-8"?>
<p:tagLst xmlns:p="http://schemas.openxmlformats.org/presentationml/2006/main">
  <p:tag name="KSO_WM_UNIT_INDEX" val="1"/>
  <p:tag name="KSO_WM_UNIT_TYPE" val="a"/>
  <p:tag name="KSO_WM_BEAUTIFY_FLAG" val="#wm#"/>
</p:tagLst>
</file>

<file path=ppt/tags/tag114.xml><?xml version="1.0" encoding="utf-8"?>
<p:tagLst xmlns:p="http://schemas.openxmlformats.org/presentationml/2006/main">
  <p:tag name="KSO_WM_SLIDE_TYPE" val="text"/>
  <p:tag name="KSO_WM_BEAUTIFY_FLAG" val="#wm#"/>
  <p:tag name="KSO_WM_SLIDE_ID" val="custom20230302_10"/>
  <p:tag name="KSO_WM_TEMPLATE_SUBCATEGORY" val="29"/>
  <p:tag name="KSO_WM_TEMPLATE_MASTER_TYPE" val="0"/>
  <p:tag name="KSO_WM_TEMPLATE_COLOR_TYPE" val="0"/>
  <p:tag name="KSO_WM_SLIDE_ITEM_CNT" val="0"/>
  <p:tag name="KSO_WM_SLIDE_INDEX" val="10"/>
  <p:tag name="KSO_WM_TAG_VERSION" val="1.0"/>
  <p:tag name="KSO_WM_TEMPLATE_CATEGORY" val="custom"/>
  <p:tag name="KSO_WM_TEMPLATE_INDEX" val="20230302"/>
  <p:tag name="KSO_WM_SLIDE_SUBTYPE" val="pureTxt"/>
  <p:tag name="KSO_WM_SLIDE_SIZE" val="864*462"/>
  <p:tag name="KSO_WM_SLIDE_POSITION" val="47*29"/>
  <p:tag name="KSO_WM_SLIDE_LAYOUT" val="a_f"/>
  <p:tag name="KSO_WM_SLIDE_LAYOUT_CNT" val="1_1"/>
  <p:tag name="KSO_WM_SPECIAL_SOURCE" val="bdnull"/>
  <p:tag name="KSO_WM_SLIDE_LAYOUT_NAME" val="标题和内容"/>
</p:tagLst>
</file>

<file path=ppt/tags/tag115.xml><?xml version="1.0" encoding="utf-8"?>
<p:tagLst xmlns:p="http://schemas.openxmlformats.org/presentationml/2006/main">
  <p:tag name="KSO_WM_UNIT_INDEX" val="2"/>
  <p:tag name="KSO_WM_UNIT_TEXT_SUBTYPE" val="a"/>
  <p:tag name="KSO_WM_UNIT_SUBTYPE" val="a"/>
  <p:tag name="KSO_WM_UNIT_TYPE" val="f"/>
  <p:tag name="KSO_WM_BEAUTIFY_FLAG" val="#wm#"/>
</p:tagLst>
</file>

<file path=ppt/tags/tag116.xml><?xml version="1.0" encoding="utf-8"?>
<p:tagLst xmlns:p="http://schemas.openxmlformats.org/presentationml/2006/main">
  <p:tag name="KSO_WM_UNIT_NOCLEAR" val="0"/>
  <p:tag name="KSO_WM_UNIT_VALUE" val="6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30302_9*e*1"/>
  <p:tag name="KSO_WM_TEMPLATE_CATEGORY" val="custom"/>
  <p:tag name="KSO_WM_TEMPLATE_INDEX" val="20230302"/>
  <p:tag name="KSO_WM_UNIT_LAYERLEVEL" val="1"/>
  <p:tag name="KSO_WM_TAG_VERSION" val="1.0"/>
  <p:tag name="KSO_WM_BEAUTIFY_FLAG" val="#wm#"/>
  <p:tag name="KSO_WM_UNIT_CONTENT_GROUP_TYPE" val="contentchip"/>
</p:tagLst>
</file>

<file path=ppt/tags/tag117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02_9*a*1"/>
  <p:tag name="KSO_WM_TEMPLATE_CATEGORY" val="custom"/>
  <p:tag name="KSO_WM_TEMPLATE_INDEX" val="20230302"/>
  <p:tag name="KSO_WM_UNIT_LAYERLEVEL" val="1"/>
  <p:tag name="KSO_WM_TAG_VERSION" val="1.0"/>
  <p:tag name="KSO_WM_BEAUTIFY_FLAG" val="#wm#"/>
  <p:tag name="KSO_WM_UNIT_CONTENT_GROUP_TYPE" val="contentchip"/>
  <p:tag name="KSO_WM_UNIT_PRESET_TEXT" val="添加章节标题"/>
  <p:tag name="KSO_WM_UNIT_TEXT_TYPE" val="1"/>
</p:tagLst>
</file>

<file path=ppt/tags/tag118.xml><?xml version="1.0" encoding="utf-8"?>
<p:tagLst xmlns:p="http://schemas.openxmlformats.org/presentationml/2006/main">
  <p:tag name="KSO_WM_SLIDE_ID" val="custom20230302_9"/>
  <p:tag name="KSO_WM_TEMPLATE_SUBCATEGORY" val="29"/>
  <p:tag name="KSO_WM_TEMPLATE_MASTER_TYPE" val="0"/>
  <p:tag name="KSO_WM_TEMPLATE_COLOR_TYPE" val="0"/>
  <p:tag name="KSO_WM_SLIDE_ITEM_CNT" val="0"/>
  <p:tag name="KSO_WM_SLIDE_INDEX" val="9"/>
  <p:tag name="KSO_WM_TAG_VERSION" val="1.0"/>
  <p:tag name="KSO_WM_BEAUTIFY_FLAG" val="#wm#"/>
  <p:tag name="KSO_WM_TEMPLATE_CATEGORY" val="custom"/>
  <p:tag name="KSO_WM_TEMPLATE_INDEX" val="20230302"/>
  <p:tag name="KSO_WM_SLIDE_TYPE" val="sectionTitle"/>
  <p:tag name="KSO_WM_SLIDE_SUBTYPE" val="pureTxt"/>
  <p:tag name="KSO_WM_SLIDE_LAYOUT" val="a_e"/>
  <p:tag name="KSO_WM_SLIDE_LAYOUT_CNT" val="1_1"/>
  <p:tag name="KSO_WM_SPECIAL_SOURCE" val="bdnull"/>
  <p:tag name="KSO_WM_SLIDE_CONTENT_AREA" val="{&quot;left&quot;:&quot;148.7&quot;,&quot;top&quot;:&quot;42.3&quot;,&quot;width&quot;:&quot;769.7&quot;,&quot;height&quot;:&quot;399.65&quot;}"/>
  <p:tag name="KSO_WM_SLIDE_THEME_ID" val="3303263"/>
  <p:tag name="KSO_WM_SLIDE_THEME_NAME" val="云水山川中国风"/>
</p:tagLst>
</file>

<file path=ppt/tags/tag119.xml><?xml version="1.0" encoding="utf-8"?>
<p:tagLst xmlns:p="http://schemas.openxmlformats.org/presentationml/2006/main">
  <p:tag name="KSO_WM_UNIT_INDEX" val="2"/>
  <p:tag name="KSO_WM_UNIT_TEXT_SUBTYPE" val="a"/>
  <p:tag name="KSO_WM_UNIT_SUBTYPE" val="a"/>
  <p:tag name="KSO_WM_UNIT_TYPE" val="f"/>
  <p:tag name="KSO_WM_BEAUTIFY_FLAG" val="#wm#"/>
</p:tagLst>
</file>

<file path=ppt/tags/tag12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2*i*4"/>
  <p:tag name="KSO_WM_UNIT_LAYERLEVEL" val="1"/>
  <p:tag name="KSO_WM_TAG_VERSION" val="1.0"/>
  <p:tag name="KSO_WM_UNIT_TYPE" val="i"/>
  <p:tag name="KSO_WM_UNIT_INDEX" val="4"/>
</p:tagLst>
</file>

<file path=ppt/tags/tag120.xml><?xml version="1.0" encoding="utf-8"?>
<p:tagLst xmlns:p="http://schemas.openxmlformats.org/presentationml/2006/main">
  <p:tag name="KSO_WM_UNIT_INDEX" val="1"/>
  <p:tag name="KSO_WM_UNIT_TYPE" val="a"/>
  <p:tag name="KSO_WM_BEAUTIFY_FLAG" val="#wm#"/>
</p:tagLst>
</file>

<file path=ppt/tags/tag121.xml><?xml version="1.0" encoding="utf-8"?>
<p:tagLst xmlns:p="http://schemas.openxmlformats.org/presentationml/2006/main">
  <p:tag name="KSO_WM_SLIDE_TYPE" val="text"/>
  <p:tag name="KSO_WM_BEAUTIFY_FLAG" val="#wm#"/>
  <p:tag name="KSO_WM_SLIDE_ID" val="custom20230302_10"/>
  <p:tag name="KSO_WM_TEMPLATE_SUBCATEGORY" val="29"/>
  <p:tag name="KSO_WM_TEMPLATE_MASTER_TYPE" val="0"/>
  <p:tag name="KSO_WM_TEMPLATE_COLOR_TYPE" val="0"/>
  <p:tag name="KSO_WM_SLIDE_ITEM_CNT" val="0"/>
  <p:tag name="KSO_WM_SLIDE_INDEX" val="10"/>
  <p:tag name="KSO_WM_TAG_VERSION" val="1.0"/>
  <p:tag name="KSO_WM_TEMPLATE_CATEGORY" val="custom"/>
  <p:tag name="KSO_WM_TEMPLATE_INDEX" val="20230302"/>
  <p:tag name="KSO_WM_SLIDE_SUBTYPE" val="pureTxt"/>
  <p:tag name="KSO_WM_SLIDE_SIZE" val="864*462"/>
  <p:tag name="KSO_WM_SLIDE_POSITION" val="47*29"/>
  <p:tag name="KSO_WM_SLIDE_LAYOUT" val="a_f"/>
  <p:tag name="KSO_WM_SLIDE_LAYOUT_CNT" val="1_1"/>
  <p:tag name="KSO_WM_SPECIAL_SOURCE" val="bdnull"/>
  <p:tag name="KSO_WM_SLIDE_LAYOUT_NAME" val="标题和内容"/>
</p:tagLst>
</file>

<file path=ppt/tags/tag122.xml><?xml version="1.0" encoding="utf-8"?>
<p:tagLst xmlns:p="http://schemas.openxmlformats.org/presentationml/2006/main">
  <p:tag name="KSO_WM_UNIT_INDEX" val="2"/>
  <p:tag name="KSO_WM_UNIT_TEXT_SUBTYPE" val="a"/>
  <p:tag name="KSO_WM_UNIT_SUBTYPE" val="a"/>
  <p:tag name="KSO_WM_UNIT_TYPE" val="f"/>
  <p:tag name="KSO_WM_BEAUTIFY_FLAG" val="#wm#"/>
</p:tagLst>
</file>

<file path=ppt/tags/tag123.xml><?xml version="1.0" encoding="utf-8"?>
<p:tagLst xmlns:p="http://schemas.openxmlformats.org/presentationml/2006/main">
  <p:tag name="KSO_WM_UNIT_INDEX" val="1"/>
  <p:tag name="KSO_WM_UNIT_TYPE" val="a"/>
  <p:tag name="KSO_WM_BEAUTIFY_FLAG" val="#wm#"/>
</p:tagLst>
</file>

<file path=ppt/tags/tag124.xml><?xml version="1.0" encoding="utf-8"?>
<p:tagLst xmlns:p="http://schemas.openxmlformats.org/presentationml/2006/main">
  <p:tag name="KSO_WM_SLIDE_TYPE" val="text"/>
  <p:tag name="KSO_WM_BEAUTIFY_FLAG" val="#wm#"/>
  <p:tag name="KSO_WM_SLIDE_ID" val="custom20230302_10"/>
  <p:tag name="KSO_WM_TEMPLATE_SUBCATEGORY" val="29"/>
  <p:tag name="KSO_WM_TEMPLATE_MASTER_TYPE" val="0"/>
  <p:tag name="KSO_WM_TEMPLATE_COLOR_TYPE" val="0"/>
  <p:tag name="KSO_WM_SLIDE_ITEM_CNT" val="0"/>
  <p:tag name="KSO_WM_SLIDE_INDEX" val="10"/>
  <p:tag name="KSO_WM_TAG_VERSION" val="1.0"/>
  <p:tag name="KSO_WM_TEMPLATE_CATEGORY" val="custom"/>
  <p:tag name="KSO_WM_TEMPLATE_INDEX" val="20230302"/>
  <p:tag name="KSO_WM_SLIDE_SUBTYPE" val="pureTxt"/>
  <p:tag name="KSO_WM_SLIDE_SIZE" val="864*462"/>
  <p:tag name="KSO_WM_SLIDE_POSITION" val="47*29"/>
  <p:tag name="KSO_WM_SLIDE_LAYOUT" val="a_f"/>
  <p:tag name="KSO_WM_SLIDE_LAYOUT_CNT" val="1_1"/>
  <p:tag name="KSO_WM_SPECIAL_SOURCE" val="bdnull"/>
  <p:tag name="KSO_WM_SLIDE_LAYOUT_NAME" val="标题和内容"/>
</p:tagLst>
</file>

<file path=ppt/tags/tag125.xml><?xml version="1.0" encoding="utf-8"?>
<p:tagLst xmlns:p="http://schemas.openxmlformats.org/presentationml/2006/main">
  <p:tag name="KSO_WM_UNIT_INDEX" val="2"/>
  <p:tag name="KSO_WM_UNIT_TEXT_SUBTYPE" val="a"/>
  <p:tag name="KSO_WM_UNIT_SUBTYPE" val="a"/>
  <p:tag name="KSO_WM_UNIT_TYPE" val="f"/>
  <p:tag name="KSO_WM_BEAUTIFY_FLAG" val="#wm#"/>
</p:tagLst>
</file>

<file path=ppt/tags/tag126.xml><?xml version="1.0" encoding="utf-8"?>
<p:tagLst xmlns:p="http://schemas.openxmlformats.org/presentationml/2006/main">
  <p:tag name="KSO_WM_UNIT_INDEX" val="3"/>
  <p:tag name="KSO_WM_UNIT_TEXT_SUBTYPE" val="a"/>
  <p:tag name="KSO_WM_UNIT_SUBTYPE" val="a"/>
  <p:tag name="KSO_WM_UNIT_TYPE" val="f"/>
  <p:tag name="KSO_WM_BEAUTIFY_FLAG" val="#wm#"/>
</p:tagLst>
</file>

<file path=ppt/tags/tag127.xml><?xml version="1.0" encoding="utf-8"?>
<p:tagLst xmlns:p="http://schemas.openxmlformats.org/presentationml/2006/main">
  <p:tag name="KSO_WM_UNIT_INDEX" val="1"/>
  <p:tag name="KSO_WM_UNIT_TYPE" val="a"/>
  <p:tag name="KSO_WM_BEAUTIFY_FLAG" val="#wm#"/>
</p:tagLst>
</file>

<file path=ppt/tags/tag128.xml><?xml version="1.0" encoding="utf-8"?>
<p:tagLst xmlns:p="http://schemas.openxmlformats.org/presentationml/2006/main">
  <p:tag name="KSO_WM_SLIDE_TYPE" val="text"/>
  <p:tag name="KSO_WM_BEAUTIFY_FLAG" val="#wm#"/>
  <p:tag name="KSO_WM_SLIDE_ID" val="custom20230302_10"/>
  <p:tag name="KSO_WM_TEMPLATE_SUBCATEGORY" val="29"/>
  <p:tag name="KSO_WM_TEMPLATE_MASTER_TYPE" val="0"/>
  <p:tag name="KSO_WM_TEMPLATE_COLOR_TYPE" val="0"/>
  <p:tag name="KSO_WM_SLIDE_ITEM_CNT" val="0"/>
  <p:tag name="KSO_WM_SLIDE_INDEX" val="10"/>
  <p:tag name="KSO_WM_TAG_VERSION" val="1.0"/>
  <p:tag name="KSO_WM_TEMPLATE_CATEGORY" val="custom"/>
  <p:tag name="KSO_WM_TEMPLATE_INDEX" val="20230302"/>
  <p:tag name="KSO_WM_SLIDE_SUBTYPE" val="pureTxt"/>
  <p:tag name="KSO_WM_SLIDE_SIZE" val="864*462"/>
  <p:tag name="KSO_WM_SLIDE_POSITION" val="47*29"/>
  <p:tag name="KSO_WM_SLIDE_LAYOUT" val="a_f"/>
  <p:tag name="KSO_WM_SLIDE_LAYOUT_CNT" val="1_1"/>
  <p:tag name="KSO_WM_SPECIAL_SOURCE" val="bdnull"/>
  <p:tag name="KSO_WM_SLIDE_LAYOUT_NAME" val="标题和内容"/>
</p:tagLst>
</file>

<file path=ppt/tags/tag129.xml><?xml version="1.0" encoding="utf-8"?>
<p:tagLst xmlns:p="http://schemas.openxmlformats.org/presentationml/2006/main">
  <p:tag name="KSO_WM_UNIT_INDEX" val="1"/>
  <p:tag name="KSO_WM_UNIT_TEXT_SUBTYPE" val="a"/>
  <p:tag name="KSO_WM_UNIT_SUBTYPE" val="a"/>
  <p:tag name="KSO_WM_UNIT_TYPE" val="f"/>
  <p:tag name="KSO_WM_BEAUTIFY_FLAG" val="#wm#"/>
</p:tagLst>
</file>

<file path=ppt/tags/tag13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2*a*1"/>
  <p:tag name="KSO_WM_UNIT_LAYERLEVEL" val="1"/>
  <p:tag name="KSO_WM_TAG_VERSION" val="1.0"/>
  <p:tag name="KSO_WM_BEAUTIFY_FLAG" val="#wm#"/>
  <p:tag name="KSO_WM_UNIT_CONTENT_GROUP_TYPE" val="titlestyle"/>
</p:tagLst>
</file>

<file path=ppt/tags/tag130.xml><?xml version="1.0" encoding="utf-8"?>
<p:tagLst xmlns:p="http://schemas.openxmlformats.org/presentationml/2006/main">
  <p:tag name="KSO_WM_UNIT_INDEX" val="2"/>
  <p:tag name="KSO_WM_UNIT_TEXT_SUBTYPE" val="a"/>
  <p:tag name="KSO_WM_UNIT_SUBTYPE" val="a"/>
  <p:tag name="KSO_WM_UNIT_TYPE" val="f"/>
  <p:tag name="KSO_WM_BEAUTIFY_FLAG" val="#wm#"/>
</p:tagLst>
</file>

<file path=ppt/tags/tag131.xml><?xml version="1.0" encoding="utf-8"?>
<p:tagLst xmlns:p="http://schemas.openxmlformats.org/presentationml/2006/main">
  <p:tag name="KSO_WM_SLIDE_TYPE" val="text"/>
  <p:tag name="KSO_WM_BEAUTIFY_FLAG" val="#wm#"/>
  <p:tag name="KSO_WM_SLIDE_ID" val="custom20230302_10"/>
  <p:tag name="KSO_WM_TEMPLATE_SUBCATEGORY" val="29"/>
  <p:tag name="KSO_WM_TEMPLATE_MASTER_TYPE" val="0"/>
  <p:tag name="KSO_WM_TEMPLATE_COLOR_TYPE" val="0"/>
  <p:tag name="KSO_WM_SLIDE_ITEM_CNT" val="0"/>
  <p:tag name="KSO_WM_SLIDE_INDEX" val="10"/>
  <p:tag name="KSO_WM_TAG_VERSION" val="1.0"/>
  <p:tag name="KSO_WM_TEMPLATE_CATEGORY" val="custom"/>
  <p:tag name="KSO_WM_TEMPLATE_INDEX" val="20230302"/>
  <p:tag name="KSO_WM_SLIDE_SUBTYPE" val="pureTxt"/>
  <p:tag name="KSO_WM_SLIDE_SIZE" val="864*462"/>
  <p:tag name="KSO_WM_SLIDE_POSITION" val="47*29"/>
  <p:tag name="KSO_WM_SLIDE_LAYOUT" val="a_f"/>
  <p:tag name="KSO_WM_SLIDE_LAYOUT_CNT" val="1_1"/>
  <p:tag name="KSO_WM_SPECIAL_SOURCE" val="bdnull"/>
  <p:tag name="KSO_WM_SLIDE_LAYOUT_NAME" val="标题和内容"/>
</p:tagLst>
</file>

<file path=ppt/tags/tag132.xml><?xml version="1.0" encoding="utf-8"?>
<p:tagLst xmlns:p="http://schemas.openxmlformats.org/presentationml/2006/main">
  <p:tag name="KSO_WM_UNIT_INDEX" val="2"/>
  <p:tag name="KSO_WM_UNIT_TEXT_SUBTYPE" val="a"/>
  <p:tag name="KSO_WM_UNIT_SUBTYPE" val="a"/>
  <p:tag name="KSO_WM_UNIT_TYPE" val="f"/>
  <p:tag name="KSO_WM_BEAUTIFY_FLAG" val="#wm#"/>
</p:tagLst>
</file>

<file path=ppt/tags/tag13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02_11*a*1"/>
  <p:tag name="KSO_WM_TEMPLATE_CATEGORY" val="custom"/>
  <p:tag name="KSO_WM_TEMPLATE_INDEX" val="20230302"/>
  <p:tag name="KSO_WM_UNIT_LAYERLEVEL" val="1"/>
  <p:tag name="KSO_WM_TAG_VERSION" val="1.0"/>
  <p:tag name="KSO_WM_BEAUTIFY_FLAG" val="#wm#"/>
  <p:tag name="KSO_WM_UNIT_CONTENT_GROUP_TYPE" val="contentchip"/>
</p:tagLst>
</file>

<file path=ppt/tags/tag134.xml><?xml version="1.0" encoding="utf-8"?>
<p:tagLst xmlns:p="http://schemas.openxmlformats.org/presentationml/2006/main">
  <p:tag name="KSO_WM_SLIDE_ID" val="custom20230302_11"/>
  <p:tag name="KSO_WM_TEMPLATE_SUBCATEGORY" val="29"/>
  <p:tag name="KSO_WM_TEMPLATE_MASTER_TYPE" val="0"/>
  <p:tag name="KSO_WM_TEMPLATE_COLOR_TYPE" val="0"/>
  <p:tag name="KSO_WM_SLIDE_ITEM_CNT" val="0"/>
  <p:tag name="KSO_WM_SLIDE_INDEX" val="11"/>
  <p:tag name="KSO_WM_TAG_VERSION" val="1.0"/>
  <p:tag name="KSO_WM_BEAUTIFY_FLAG" val="#wm#"/>
  <p:tag name="KSO_WM_TEMPLATE_CATEGORY" val="custom"/>
  <p:tag name="KSO_WM_TEMPLATE_INDEX" val="20230302"/>
  <p:tag name="KSO_WM_SLIDE_TYPE" val="endPage"/>
  <p:tag name="KSO_WM_SLIDE_SUBTYPE" val="pureTxt"/>
  <p:tag name="KSO_WM_SLIDE_LAYOUT" val="a_f"/>
  <p:tag name="KSO_WM_SLIDE_LAYOUT_CNT" val="1_1"/>
  <p:tag name="KSO_WM_SPECIAL_SOURCE" val="bdnull"/>
  <p:tag name="KSO_WM_SLIDE_CONTENT_AREA" val="{&quot;left&quot;:&quot;569.55&quot;,&quot;top&quot;:&quot;26.45&quot;,&quot;width&quot;:&quot;319.6&quot;,&quot;height&quot;:&quot;483.15&quot;}"/>
  <p:tag name="KSO_WM_SLIDE_THEME_ID" val="3303263"/>
  <p:tag name="KSO_WM_SLIDE_THEME_NAME" val="云水山川中国风"/>
</p:tagLst>
</file>

<file path=ppt/tags/tag135.xml><?xml version="1.0" encoding="utf-8"?>
<p:tagLst xmlns:p="http://schemas.openxmlformats.org/presentationml/2006/main">
  <p:tag name="commondata" val="eyJoZGlkIjoiNmI4MTBmOTE5MWNjOGM1YmZhMWI3YjI1ZDVlMTU1OWIifQ=="/>
</p:tagLst>
</file>

<file path=ppt/tags/tag14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2*f*1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3*i*1"/>
  <p:tag name="KSO_WM_UNIT_LAYERLEVEL" val="1"/>
  <p:tag name="KSO_WM_TAG_VERSION" val="1.0"/>
  <p:tag name="KSO_WM_UNIT_TYPE" val="i"/>
  <p:tag name="KSO_WM_UNIT_INDEX" val="1"/>
</p:tagLst>
</file>

<file path=ppt/tags/tag19.xml><?xml version="1.0" encoding="utf-8"?>
<p:tagLst xmlns:p="http://schemas.openxmlformats.org/presentationml/2006/main">
  <p:tag name="KSO_WM_UNIT_ISCONTENTSTITLE" val="1"/>
  <p:tag name="KSO_WM_UNIT_ISNUMDGMTITLE" val="0"/>
  <p:tag name="KSO_WM_UNIT_PRESET_TEXT" val="目录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3*a*1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i*2"/>
  <p:tag name="KSO_WM_UNIT_LAYERLEVEL" val="1"/>
  <p:tag name="KSO_WM_TAG_VERSION" val="1.0"/>
  <p:tag name="KSO_WM_BEAUTIFY_FLAG" val="#wm#"/>
  <p:tag name="KSO_WM_UNIT_TYPE" val="i"/>
  <p:tag name="KSO_WM_UNIT_INDEX" val="2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4*i*1"/>
  <p:tag name="KSO_WM_UNIT_LAYERLEVEL" val="1"/>
  <p:tag name="KSO_WM_TAG_VERSION" val="1.0"/>
  <p:tag name="KSO_WM_UNIT_TYPE" val="i"/>
  <p:tag name="KSO_WM_UNIT_INDEX" val="1"/>
</p:tagLst>
</file>

<file path=ppt/tags/tag24.xml><?xml version="1.0" encoding="utf-8"?>
<p:tagLst xmlns:p="http://schemas.openxmlformats.org/presentationml/2006/main">
  <p:tag name="KSO_WM_UNIT_PRESET_TEXT" val="壹"/>
  <p:tag name="KSO_WM_UNIT_NOCLEAR" val="0"/>
  <p:tag name="KSO_WM_UNIT_VALUE" val="6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_4*e*1"/>
  <p:tag name="KSO_WM_UNIT_LAYERLEVEL" val="1"/>
  <p:tag name="KSO_WM_TAG_VERSION" val="1.0"/>
  <p:tag name="KSO_WM_BEAUTIFY_FLAG" val="#wm#"/>
  <p:tag name="KSO_WM_UNIT_CONTENT_GROUP_TYPE" val="contentchip"/>
</p:tagLst>
</file>

<file path=ppt/tags/tag25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章节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4*a*1"/>
  <p:tag name="KSO_WM_UNIT_LAYERLEVEL" val="1"/>
  <p:tag name="KSO_WM_TAG_VERSION" val="1.0"/>
  <p:tag name="KSO_WM_BEAUTIFY_FLAG" val="#wm#"/>
  <p:tag name="KSO_WM_UNIT_CONTENT_GROUP_TYPE" val="contentchip"/>
</p:tagLst>
</file>

<file path=ppt/tags/tag26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4*i*2"/>
  <p:tag name="KSO_WM_UNIT_LAYERLEVEL" val="1"/>
  <p:tag name="KSO_WM_TAG_VERSION" val="1.0"/>
  <p:tag name="KSO_WM_UNIT_CONTENT_GROUP_TYPE" val="contentchip"/>
  <p:tag name="KSO_WM_UNIT_TYPE" val="i"/>
  <p:tag name="KSO_WM_UNIT_INDEX" val="2"/>
</p:tagLst>
</file>

<file path=ppt/tags/tag2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4*i*3"/>
  <p:tag name="KSO_WM_UNIT_LAYERLEVEL" val="1"/>
  <p:tag name="KSO_WM_TAG_VERSION" val="1.0"/>
  <p:tag name="KSO_WM_UNIT_TYPE" val="i"/>
  <p:tag name="KSO_WM_UNIT_INDEX" val="3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副标题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_1*b*1"/>
  <p:tag name="KSO_WM_UNIT_LAYERLEVEL" val="1"/>
  <p:tag name="KSO_WM_TAG_VERSION" val="1.0"/>
  <p:tag name="KSO_WM_BEAUTIFY_FLAG" val="#wm#"/>
  <p:tag name="KSO_WM_UNIT_TEXT_FILL_FORE_SCHEMECOLOR_INDEX_BRIGHTNESS" val="-0.25"/>
  <p:tag name="KSO_WM_UNIT_TEXT_FILL_FORE_SCHEMECOLOR_INDEX" val="14"/>
  <p:tag name="KSO_WM_UNIT_TEXT_FILL_TYPE" val="1"/>
  <p:tag name="KSO_WM_UNIT_CONTENT_GROUP_TYPE" val="contentchip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</p:tagLst>
</file>

<file path=ppt/tags/tag32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5*i*1"/>
  <p:tag name="KSO_WM_UNIT_LAYERLEVEL" val="1"/>
  <p:tag name="KSO_WM_TAG_VERSION" val="1.0"/>
  <p:tag name="KSO_WM_UNIT_TYPE" val="i"/>
  <p:tag name="KSO_WM_UNIT_INDEX" val="1"/>
</p:tagLst>
</file>

<file path=ppt/tags/tag33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5*f*1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34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_5*f*2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35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5*i*2"/>
  <p:tag name="KSO_WM_UNIT_LAYERLEVEL" val="1"/>
  <p:tag name="KSO_WM_TAG_VERSION" val="1.0"/>
  <p:tag name="KSO_WM_UNIT_CONTENT_GROUP_TYPE" val="titlestyle"/>
  <p:tag name="KSO_WM_UNIT_TYPE" val="i"/>
  <p:tag name="KSO_WM_UNIT_INDEX" val="2"/>
</p:tagLst>
</file>

<file path=ppt/tags/tag36.xml><?xml version="1.0" encoding="utf-8"?>
<p:tagLst xmlns:p="http://schemas.openxmlformats.org/presentationml/2006/main">
  <p:tag name="KSO_WM_UNIT_ISCONTENTSTITLE" val="0"/>
  <p:tag name="KSO_WM_UNIT_ISNUMDGMTITLE" val="0"/>
  <p:tag name="KSO_WM_UNIT_PRESET_TEXT" val="正文页-预设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5*a*1"/>
  <p:tag name="KSO_WM_UNIT_LAYERLEVEL" val="1"/>
  <p:tag name="KSO_WM_TAG_VERSION" val="1.0"/>
  <p:tag name="KSO_WM_BEAUTIFY_FLAG" val="#wm#"/>
  <p:tag name="KSO_WM_UNIT_CONTENT_GROUP_TYPE" val="titlestyle"/>
</p:tagLst>
</file>

<file path=ppt/tags/tag3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文档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*a*1"/>
  <p:tag name="KSO_WM_UNIT_LAYERLEVEL" val="1"/>
  <p:tag name="KSO_WM_TAG_VERSION" val="1.0"/>
  <p:tag name="KSO_WM_BEAUTIFY_FLAG" val="#wm#"/>
  <p:tag name="KSO_WM_UNIT_CONTENT_GROUP_TYPE" val="contentchip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</p:tagLst>
</file>

<file path=ppt/tags/tag42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6*i*1"/>
  <p:tag name="KSO_WM_UNIT_LAYERLEVEL" val="1"/>
  <p:tag name="KSO_WM_TAG_VERSION" val="1.0"/>
  <p:tag name="KSO_WM_UNIT_TYPE" val="i"/>
  <p:tag name="KSO_WM_UNIT_INDEX" val="1"/>
</p:tagLst>
</file>

<file path=ppt/tags/tag43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2_1"/>
  <p:tag name="KSO_WM_UNIT_ID" val="_6*h_f*2_1"/>
  <p:tag name="KSO_WM_UNIT_LAYERLEVEL" val="1_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44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2_1"/>
  <p:tag name="KSO_WM_UNIT_ID" val="_6*h_a*2_1"/>
  <p:tag name="KSO_WM_UNIT_LAYERLEVEL" val="1_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1_1"/>
  <p:tag name="KSO_WM_UNIT_ID" val="_6*h_f*1_1"/>
  <p:tag name="KSO_WM_UNIT_LAYERLEVEL" val="1_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46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1_1"/>
  <p:tag name="KSO_WM_UNIT_ID" val="_6*h_a*1_1"/>
  <p:tag name="KSO_WM_UNIT_LAYERLEVEL" val="1_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6*i*2"/>
  <p:tag name="KSO_WM_UNIT_LAYERLEVEL" val="1"/>
  <p:tag name="KSO_WM_TAG_VERSION" val="1.0"/>
  <p:tag name="KSO_WM_UNIT_CONTENT_GROUP_TYPE" val="titlestyle"/>
  <p:tag name="KSO_WM_UNIT_TYPE" val="i"/>
  <p:tag name="KSO_WM_UNIT_INDEX" val="2"/>
</p:tagLst>
</file>

<file path=ppt/tags/tag48.xml><?xml version="1.0" encoding="utf-8"?>
<p:tagLst xmlns:p="http://schemas.openxmlformats.org/presentationml/2006/main">
  <p:tag name="KSO_WM_UNIT_ISCONTENTSTITLE" val="0"/>
  <p:tag name="KSO_WM_UNIT_ISNUMDGMTITLE" val="0"/>
  <p:tag name="KSO_WM_UNIT_PRESET_TEXT" val="正文页-预设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6*a*1"/>
  <p:tag name="KSO_WM_UNIT_LAYERLEVEL" val="1"/>
  <p:tag name="KSO_WM_TAG_VERSION" val="1.0"/>
  <p:tag name="KSO_WM_BEAUTIFY_FLAG" val="#wm#"/>
  <p:tag name="KSO_WM_UNIT_CONTENT_GROUP_TYPE" val="titlestyle"/>
</p:tagLst>
</file>

<file path=ppt/tags/tag49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</p:tagLst>
</file>

<file path=ppt/tags/tag5.xml><?xml version="1.0" encoding="utf-8"?>
<p:tagLst xmlns:p="http://schemas.openxmlformats.org/presentationml/2006/main">
  <p:tag name="KSO_WM_UNIT_SUBTYPE" val="b"/>
  <p:tag name="KSO_WM_UNIT_PRESET_TEXT" val="汇报人：稻小壳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1*f*1"/>
  <p:tag name="KSO_WM_UNIT_LAYERLEVEL" val="1"/>
  <p:tag name="KSO_WM_TAG_VERSION" val="1.0"/>
  <p:tag name="KSO_WM_BEAUTIFY_FLAG" val="#wm#"/>
  <p:tag name="KSO_WM_UNIT_CONTENT_GROUP_TYPE" val="contentchip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7*i*3"/>
  <p:tag name="KSO_WM_UNIT_LAYERLEVEL" val="1"/>
  <p:tag name="KSO_WM_TAG_VERSION" val="1.0"/>
  <p:tag name="KSO_WM_UNIT_TYPE" val="i"/>
  <p:tag name="KSO_WM_UNIT_INDEX" val="3"/>
</p:tagLst>
</file>

<file path=ppt/tags/tag54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7*i*1"/>
  <p:tag name="KSO_WM_UNIT_LAYERLEVEL" val="1"/>
  <p:tag name="KSO_WM_TAG_VERSION" val="1.0"/>
  <p:tag name="KSO_WM_UNIT_TYPE" val="i"/>
  <p:tag name="KSO_WM_UNIT_INDEX" val="1"/>
</p:tagLst>
</file>

<file path=ppt/tags/tag55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7*i*2"/>
  <p:tag name="KSO_WM_UNIT_LAYERLEVEL" val="1"/>
  <p:tag name="KSO_WM_TAG_VERSION" val="1.0"/>
  <p:tag name="KSO_WM_UNIT_CONTENT_GROUP_TYPE" val="titlestyle"/>
  <p:tag name="KSO_WM_UNIT_TYPE" val="i"/>
  <p:tag name="KSO_WM_UNIT_INDEX" val="2"/>
</p:tagLst>
</file>

<file path=ppt/tags/tag56.xml><?xml version="1.0" encoding="utf-8"?>
<p:tagLst xmlns:p="http://schemas.openxmlformats.org/presentationml/2006/main">
  <p:tag name="KSO_WM_UNIT_ISCONTENTSTITLE" val="0"/>
  <p:tag name="KSO_WM_UNIT_ISNUMDGMTITLE" val="0"/>
  <p:tag name="KSO_WM_UNIT_PRESET_TEXT" val="正文页-预设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7*a*1"/>
  <p:tag name="KSO_WM_UNIT_LAYERLEVEL" val="1"/>
  <p:tag name="KSO_WM_TAG_VERSION" val="1.0"/>
  <p:tag name="KSO_WM_BEAUTIFY_FLAG" val="#wm#"/>
  <p:tag name="KSO_WM_UNIT_CONTENT_GROUP_TYPE" val="titlestyle"/>
</p:tagLst>
</file>

<file path=ppt/tags/tag5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7*i*4"/>
  <p:tag name="KSO_WM_UNIT_LAYERLEVEL" val="1"/>
  <p:tag name="KSO_WM_TAG_VERSION" val="1.0"/>
  <p:tag name="KSO_WM_UNIT_TYPE" val="i"/>
  <p:tag name="KSO_WM_UNIT_INDEX" val="4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8*i*2"/>
  <p:tag name="KSO_WM_UNIT_LAYERLEVEL" val="1"/>
  <p:tag name="KSO_WM_TAG_VERSION" val="1.0"/>
  <p:tag name="KSO_WM_UNIT_TYPE" val="i"/>
  <p:tag name="KSO_WM_UNIT_INDEX" val="2"/>
</p:tagLst>
</file>

<file path=ppt/tags/tag62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8*i*1"/>
  <p:tag name="KSO_WM_UNIT_LAYERLEVEL" val="1"/>
  <p:tag name="KSO_WM_TAG_VERSION" val="1.0"/>
  <p:tag name="KSO_WM_UNIT_TYPE" val="i"/>
  <p:tag name="KSO_WM_UNIT_INDEX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9*i*2"/>
  <p:tag name="KSO_WM_UNIT_LAYERLEVEL" val="1"/>
  <p:tag name="KSO_WM_TAG_VERSION" val="1.0"/>
  <p:tag name="KSO_WM_UNIT_TYPE" val="i"/>
  <p:tag name="KSO_WM_UNIT_INDEX" val="2"/>
</p:tagLst>
</file>

<file path=ppt/tags/tag6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9*i*1"/>
  <p:tag name="KSO_WM_UNIT_LAYERLEVEL" val="1"/>
  <p:tag name="KSO_WM_TAG_VERSION" val="1.0"/>
  <p:tag name="KSO_WM_UNIT_TYPE" val="i"/>
  <p:tag name="KSO_WM_UNIT_INDEX" val="1"/>
</p:tagLst>
</file>

<file path=ppt/tags/tag68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9*f*1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0*i*3"/>
  <p:tag name="KSO_WM_UNIT_LAYERLEVEL" val="1"/>
  <p:tag name="KSO_WM_TAG_VERSION" val="1.0"/>
  <p:tag name="KSO_WM_UNIT_TYPE" val="i"/>
  <p:tag name="KSO_WM_UNIT_INDEX" val="3"/>
</p:tagLst>
</file>

<file path=ppt/tags/tag73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0*i*1"/>
  <p:tag name="KSO_WM_UNIT_LAYERLEVEL" val="1"/>
  <p:tag name="KSO_WM_TAG_VERSION" val="1.0"/>
  <p:tag name="KSO_WM_UNIT_TYPE" val="i"/>
  <p:tag name="KSO_WM_UNIT_INDEX" val="1"/>
</p:tagLst>
</file>

<file path=ppt/tags/tag74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0*i*2"/>
  <p:tag name="KSO_WM_UNIT_LAYERLEVEL" val="1"/>
  <p:tag name="KSO_WM_TAG_VERSION" val="1.0"/>
  <p:tag name="KSO_WM_UNIT_CONTENT_GROUP_TYPE" val="titlestyle"/>
  <p:tag name="KSO_WM_UNIT_TYPE" val="i"/>
  <p:tag name="KSO_WM_UNIT_INDEX" val="2"/>
</p:tagLst>
</file>

<file path=ppt/tags/tag75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选择预设副标题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_10*b*1"/>
  <p:tag name="KSO_WM_UNIT_LAYERLEVEL" val="1"/>
  <p:tag name="KSO_WM_TAG_VERSION" val="1.0"/>
  <p:tag name="KSO_WM_BEAUTIFY_FLAG" val="#wm#"/>
  <p:tag name="KSO_WM_UNIT_CONTENT_GROUP_TYPE" val="titlestyle"/>
</p:tagLst>
</file>

<file path=ppt/tags/tag76.xml><?xml version="1.0" encoding="utf-8"?>
<p:tagLst xmlns:p="http://schemas.openxmlformats.org/presentationml/2006/main">
  <p:tag name="KSO_WM_UNIT_ISCONTENTSTITLE" val="0"/>
  <p:tag name="KSO_WM_UNIT_ISNUMDGMTITLE" val="0"/>
  <p:tag name="KSO_WM_UNIT_PRESET_TEXT" val="正文页-预设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0*a*1"/>
  <p:tag name="KSO_WM_UNIT_LAYERLEVEL" val="1"/>
  <p:tag name="KSO_WM_TAG_VERSION" val="1.0"/>
  <p:tag name="KSO_WM_BEAUTIFY_FLAG" val="#wm#"/>
  <p:tag name="KSO_WM_UNIT_CONTENT_GROUP_TYPE" val="titlestyle"/>
</p:tagLst>
</file>

<file path=ppt/tags/tag7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0*i*4"/>
  <p:tag name="KSO_WM_UNIT_LAYERLEVEL" val="1"/>
  <p:tag name="KSO_WM_TAG_VERSION" val="1.0"/>
  <p:tag name="KSO_WM_UNIT_TYPE" val="i"/>
  <p:tag name="KSO_WM_UNIT_INDEX" val="4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1"/>
  <p:tag name="KSO_WM_UNIT_LAYERLEVEL" val="1"/>
  <p:tag name="KSO_WM_TAG_VERSION" val="1.0"/>
  <p:tag name="KSO_WM_UNIT_TYPE" val="i"/>
  <p:tag name="KSO_WM_UNIT_INDEX" val="1"/>
</p:tagLst>
</file>

<file path=ppt/tags/tag82.xml><?xml version="1.0" encoding="utf-8"?>
<p:tagLst xmlns:p="http://schemas.openxmlformats.org/presentationml/2006/main">
  <p:tag name="KSO_WM_UNIT_ISCONTENTSTITLE" val="0"/>
  <p:tag name="KSO_WM_UNIT_ISNUMDGMTITLE" val="0"/>
  <p:tag name="KSO_WM_UNIT_PRESET_TEXT" val="感谢您的观看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1*a*1"/>
  <p:tag name="KSO_WM_UNIT_LAYERLEVEL" val="1"/>
  <p:tag name="KSO_WM_TAG_VERSION" val="1.0"/>
  <p:tag name="KSO_WM_BEAUTIFY_FLAG" val="#wm#"/>
  <p:tag name="KSO_WM_UNIT_CONTENT_GROUP_TYPE" val="contentchip"/>
</p:tagLst>
</file>

<file path=ppt/tags/tag83.xml><?xml version="1.0" encoding="utf-8"?>
<p:tagLst xmlns:p="http://schemas.openxmlformats.org/presentationml/2006/main">
  <p:tag name="KSO_WM_UNIT_SUBTYPE" val="b"/>
  <p:tag name="KSO_WM_UNIT_PRESET_TEXT" val="汇报人：稻小壳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11*f*1"/>
  <p:tag name="KSO_WM_UNIT_LAYERLEVEL" val="1"/>
  <p:tag name="KSO_WM_TAG_VERSION" val="1.0"/>
  <p:tag name="KSO_WM_BEAUTIFY_FLAG" val="#wm#"/>
  <p:tag name="KSO_WM_UNIT_CONTENT_GROUP_TYPE" val="contentchip"/>
</p:tagLst>
</file>

<file path=ppt/tags/tag84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2"/>
  <p:tag name="KSO_WM_UNIT_LAYERLEVEL" val="1"/>
  <p:tag name="KSO_WM_TAG_VERSION" val="1.0"/>
  <p:tag name="KSO_WM_UNIT_TYPE" val="i"/>
  <p:tag name="KSO_WM_UNIT_INDEX" val="2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0*i*1"/>
  <p:tag name="KSO_WM_UNIT_LAYERLEVEL" val="1"/>
  <p:tag name="KSO_WM_TAG_VERSION" val="1.0"/>
  <p:tag name="KSO_WM_UNIT_TYPE" val="i"/>
  <p:tag name="KSO_WM_UNIT_INDEX" val="1"/>
</p:tagLst>
</file>

<file path=ppt/tags/tag89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0*i*2"/>
  <p:tag name="KSO_WM_UNIT_LAYERLEVEL" val="1"/>
  <p:tag name="KSO_WM_TAG_VERSION" val="1.0"/>
  <p:tag name="KSO_WM_UNIT_TYPE" val="i"/>
  <p:tag name="KSO_WM_UNIT_INDEX" val="2"/>
</p:tagLst>
</file>

<file path=ppt/tags/tag9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2*i*3"/>
  <p:tag name="KSO_WM_UNIT_LAYERLEVEL" val="1"/>
  <p:tag name="KSO_WM_TAG_VERSION" val="1.0"/>
  <p:tag name="KSO_WM_UNIT_TYPE" val="i"/>
  <p:tag name="KSO_WM_UNIT_INDEX" val="3"/>
</p:tagLst>
</file>

<file path=ppt/tags/tag90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0*i*3"/>
  <p:tag name="KSO_WM_UNIT_LAYERLEVEL" val="1"/>
  <p:tag name="KSO_WM_TAG_VERSION" val="1.0"/>
  <p:tag name="KSO_WM_UNIT_CONTENT_GROUP_TYPE" val="titlestyle"/>
  <p:tag name="KSO_WM_UNIT_TYPE" val="i"/>
  <p:tag name="KSO_WM_UNIT_INDEX" val="3"/>
</p:tagLst>
</file>

<file path=ppt/tags/tag91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0*i*4"/>
  <p:tag name="KSO_WM_UNIT_LAYERLEVEL" val="1"/>
  <p:tag name="KSO_WM_TAG_VERSION" val="1.0"/>
  <p:tag name="KSO_WM_UNIT_TYPE" val="i"/>
  <p:tag name="KSO_WM_UNIT_INDEX" val="4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30302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30302"/>
</p:tagLst>
</file>

<file path=ppt/tags/tag97.xml><?xml version="1.0" encoding="utf-8"?>
<p:tagLst xmlns:p="http://schemas.openxmlformats.org/presentationml/2006/main">
  <p:tag name="KSO_WM_TEMPLATE_SUBCATEGORY" val="29"/>
  <p:tag name="KSO_WM_TEMPLATE_MASTER_TYPE" val="0"/>
  <p:tag name="KSO_WM_TEMPLATE_COLOR_TYPE" val="0"/>
  <p:tag name="KSO_WM_TAG_VERSION" val="1.0"/>
  <p:tag name="KSO_WM_BEAUTIFY_FLAG" val="#wm#"/>
  <p:tag name="KSO_WM_TEMPLATE_CATEGORY" val="custom"/>
  <p:tag name="KSO_WM_TEMPLATE_INDEX" val="20230302"/>
  <p:tag name="KSO_WM_SPECIAL_SOURCE" val="bdnull"/>
  <p:tag name="KSO_WM_TEMPLATE_THUMBS_INDEX" val="1、11"/>
</p:tagLst>
</file>

<file path=ppt/tags/tag9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30302_1*b*1"/>
  <p:tag name="KSO_WM_TEMPLATE_CATEGORY" val="custom"/>
  <p:tag name="KSO_WM_TEMPLATE_INDEX" val="20230302"/>
  <p:tag name="KSO_WM_UNIT_LAYERLEVEL" val="1"/>
  <p:tag name="KSO_WM_TAG_VERSION" val="1.0"/>
  <p:tag name="KSO_WM_BEAUTIFY_FLAG" val="#wm#"/>
  <p:tag name="KSO_WM_UNIT_TEXT_FILL_FORE_SCHEMECOLOR_INDEX_BRIGHTNESS" val="-0.25"/>
  <p:tag name="KSO_WM_UNIT_TEXT_FILL_FORE_SCHEMECOLOR_INDEX" val="14"/>
  <p:tag name="KSO_WM_UNIT_TEXT_FILL_TYPE" val="1"/>
  <p:tag name="KSO_WM_UNIT_CONTENT_GROUP_TYPE" val="contentchip"/>
  <p:tag name="KSO_WM_UNIT_PRESET_TEXT" val="单击此处添加副标题"/>
  <p:tag name="KSO_WM_UNIT_TEXT_TYPE" val="1"/>
</p:tagLst>
</file>

<file path=ppt/tags/tag9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02_1*a*1"/>
  <p:tag name="KSO_WM_TEMPLATE_CATEGORY" val="custom"/>
  <p:tag name="KSO_WM_TEMPLATE_INDEX" val="20230302"/>
  <p:tag name="KSO_WM_UNIT_LAYERLEVEL" val="1"/>
  <p:tag name="KSO_WM_TAG_VERSION" val="1.0"/>
  <p:tag name="KSO_WM_BEAUTIFY_FLAG" val="#wm#"/>
  <p:tag name="KSO_WM_UNIT_CONTENT_GROUP_TYPE" val="contentchip"/>
  <p:tag name="KSO_WM_UNIT_PRESET_TEXT" val="添加文档标题"/>
  <p:tag name="KSO_WM_UNIT_TEXT_TYPE" val="1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自定义 87">
      <a:dk1>
        <a:srgbClr val="000000"/>
      </a:dk1>
      <a:lt1>
        <a:srgbClr val="FFFFFF"/>
      </a:lt1>
      <a:dk2>
        <a:srgbClr val="25404B"/>
      </a:dk2>
      <a:lt2>
        <a:srgbClr val="F2F2F2"/>
      </a:lt2>
      <a:accent1>
        <a:srgbClr val="183B47"/>
      </a:accent1>
      <a:accent2>
        <a:srgbClr val="465E6C"/>
      </a:accent2>
      <a:accent3>
        <a:srgbClr val="647684"/>
      </a:accent3>
      <a:accent4>
        <a:srgbClr val="B49964"/>
      </a:accent4>
      <a:accent5>
        <a:srgbClr val="8B5C47"/>
      </a:accent5>
      <a:accent6>
        <a:srgbClr val="703434"/>
      </a:accent6>
      <a:hlink>
        <a:srgbClr val="FF0000"/>
      </a:hlink>
      <a:folHlink>
        <a:srgbClr val="00B0F0"/>
      </a:folHlink>
    </a:clrScheme>
    <a:fontScheme name="自定义 27">
      <a:majorFont>
        <a:latin typeface="汉仪书宋二简"/>
        <a:ea typeface="汉仪书宋二简"/>
        <a:cs typeface=""/>
      </a:majorFont>
      <a:minorFont>
        <a:latin typeface="MiSans Normal"/>
        <a:ea typeface="MiSans Norm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969</Words>
  <Application>WPS 演示</Application>
  <PresentationFormat/>
  <Paragraphs>90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11</vt:i4>
      </vt:variant>
    </vt:vector>
  </HeadingPairs>
  <TitlesOfParts>
    <vt:vector size="34" baseType="lpstr">
      <vt:lpstr>Arial</vt:lpstr>
      <vt:lpstr>宋体</vt:lpstr>
      <vt:lpstr>Wingdings</vt:lpstr>
      <vt:lpstr>微软雅黑</vt:lpstr>
      <vt:lpstr>Arial Unicode MS</vt:lpstr>
      <vt:lpstr>Calibri</vt:lpstr>
      <vt:lpstr>楷体</vt:lpstr>
      <vt:lpstr>华文仿宋</vt:lpstr>
      <vt:lpstr>仿宋</vt:lpstr>
      <vt:lpstr>方正舒体</vt:lpstr>
      <vt:lpstr>华文楷体</vt:lpstr>
      <vt:lpstr>Arial Unicode MS</vt:lpstr>
      <vt:lpstr>Wingdings</vt:lpstr>
      <vt:lpstr>MiSans Normal</vt:lpstr>
      <vt:lpstr>汉仪古隶简</vt:lpstr>
      <vt:lpstr>MiSans Normal</vt:lpstr>
      <vt:lpstr>Segoe Print</vt:lpstr>
      <vt:lpstr>江城圆体 400W</vt:lpstr>
      <vt:lpstr>MiSans</vt:lpstr>
      <vt:lpstr>汉仪书宋二简</vt:lpstr>
      <vt:lpstr>默认设计模板</vt:lpstr>
      <vt:lpstr>1_默认设计模板</vt:lpstr>
      <vt:lpstr>Office 主题</vt:lpstr>
      <vt:lpstr>
正道文化
智慧栈</vt:lpstr>
      <vt:lpstr>PowerPoint 演示文稿</vt:lpstr>
      <vt:lpstr>PowerPoint 演示文稿</vt:lpstr>
      <vt:lpstr>  初心    </vt:lpstr>
      <vt:lpstr>PowerPoint 演示文稿</vt:lpstr>
      <vt:lpstr>  行动    </vt:lpstr>
      <vt:lpstr>PowerPoint 演示文稿</vt:lpstr>
      <vt:lpstr>PowerPoint 演示文稿</vt:lpstr>
      <vt:lpstr>PowerPoint 演示文稿</vt:lpstr>
      <vt:lpstr>PowerPoint 演示文稿</vt:lpstr>
      <vt:lpstr>
必经之路-身心自在之路 
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馨亿智慧栈</dc:title>
  <dc:creator>lenovo</dc:creator>
  <cp:lastModifiedBy>念念向西</cp:lastModifiedBy>
  <cp:revision>6</cp:revision>
  <dcterms:created xsi:type="dcterms:W3CDTF">2024-11-03T15:23:03Z</dcterms:created>
  <dcterms:modified xsi:type="dcterms:W3CDTF">2024-11-19T01:40:32Z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2052-12.1.0.18276</vt:lpwstr>
  </property>
  <property fmtid="{D5CDD505-2E9C-101B-9397-08002B2CF9AE}" pid="3" name="ICV">
    <vt:lpwstr>9F9E827D62C949068F60D20D3B04B3CB_12</vt:lpwstr>
  </property>
</Properties>
</file>