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media/image1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0287000" cy="182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ymao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43" autoAdjust="0"/>
  </p:normalViewPr>
  <p:slideViewPr>
    <p:cSldViewPr>
      <p:cViewPr varScale="1">
        <p:scale>
          <a:sx n="39" d="100"/>
          <a:sy n="39" d="100"/>
        </p:scale>
        <p:origin x="3584" y="192"/>
      </p:cViewPr>
      <p:guideLst>
        <p:guide orient="horz" pos="2160"/>
        <p:guide pos="28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01T10:16:59.792" idx="1">
    <p:pos x="10" y="10"/>
    <p:text>字体就是楷体，如果显示不了，自己设置一下楷体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comments" Target="../comments/comment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4.jpe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1.sv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png"/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1056005" y="5718175"/>
            <a:ext cx="8229600" cy="3212465"/>
            <a:chOff x="1620" y="9000"/>
            <a:chExt cx="12960" cy="5059"/>
          </a:xfrm>
        </p:grpSpPr>
        <p:sp>
          <p:nvSpPr>
            <p:cNvPr id="24" name="TextBox 24"/>
            <p:cNvSpPr txBox="1"/>
            <p:nvPr/>
          </p:nvSpPr>
          <p:spPr>
            <a:xfrm>
              <a:off x="1620" y="9000"/>
              <a:ext cx="12880" cy="14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120"/>
                </a:lnSpc>
              </a:pPr>
              <a:r>
                <a:rPr lang="en-US" sz="8000" dirty="0" err="1">
                  <a:solidFill>
                    <a:srgbClr val="FFFFFF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念念智慧栈•公益</a:t>
              </a:r>
              <a:endParaRPr lang="en-US" sz="8000" dirty="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1700" y="11184"/>
              <a:ext cx="12880" cy="28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240"/>
                </a:lnSpc>
              </a:pPr>
              <a:r>
                <a:rPr lang="en-US" sz="16000" spc="-1072" dirty="0" err="1">
                  <a:solidFill>
                    <a:srgbClr val="FFFFFF"/>
                  </a:solidFill>
                  <a:latin typeface="楷体" panose="02010609060101010101" charset="-122"/>
                  <a:ea typeface="楷体" panose="02010609060101010101" charset="-122"/>
                </a:rPr>
                <a:t>静心抄经</a:t>
              </a:r>
              <a:endParaRPr lang="en-US" sz="16000" spc="-1072" dirty="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1056005" y="3886200"/>
            <a:ext cx="8229600" cy="6457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 spc="536" dirty="0" err="1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抄一部心经</a:t>
            </a:r>
            <a:r>
              <a:rPr lang="en-US" sz="3600" b="1" spc="536" dirty="0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sz="3600" b="1" spc="536" dirty="0" err="1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点一盏心灯</a:t>
            </a:r>
            <a:endParaRPr lang="en-US" sz="3600" b="1" spc="536" dirty="0">
              <a:solidFill>
                <a:srgbClr val="FFD1D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 rot="0">
            <a:off x="1266190" y="9710420"/>
            <a:ext cx="7860030" cy="3953510"/>
            <a:chOff x="1994" y="15880"/>
            <a:chExt cx="12378" cy="6226"/>
          </a:xfrm>
        </p:grpSpPr>
        <p:grpSp>
          <p:nvGrpSpPr>
            <p:cNvPr id="21" name="Group 21"/>
            <p:cNvGrpSpPr/>
            <p:nvPr/>
          </p:nvGrpSpPr>
          <p:grpSpPr>
            <a:xfrm>
              <a:off x="6702" y="19199"/>
              <a:ext cx="2795" cy="61"/>
              <a:chOff x="16315" y="387743"/>
              <a:chExt cx="3507740" cy="76200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16315" y="387743"/>
                <a:ext cx="3507740" cy="76200"/>
              </a:xfrm>
              <a:custGeom>
                <a:avLst/>
                <a:gdLst/>
                <a:ahLst/>
                <a:cxnLst/>
                <a:rect l="l" t="t" r="r" b="b"/>
                <a:pathLst>
                  <a:path w="3507740" h="76200">
                    <a:moveTo>
                      <a:pt x="0" y="0"/>
                    </a:moveTo>
                    <a:lnTo>
                      <a:pt x="3507740" y="0"/>
                    </a:lnTo>
                    <a:lnTo>
                      <a:pt x="3507740" y="76200"/>
                    </a:lnTo>
                    <a:lnTo>
                      <a:pt x="0" y="7620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id="23" name="TextBox 23"/>
            <p:cNvSpPr txBox="1"/>
            <p:nvPr/>
          </p:nvSpPr>
          <p:spPr>
            <a:xfrm>
              <a:off x="2473" y="15880"/>
              <a:ext cx="11366" cy="2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640"/>
                </a:lnSpc>
              </a:pPr>
              <a:r>
                <a:rPr lang="en-US" sz="3200" b="1" spc="547" dirty="0">
                  <a:solidFill>
                    <a:srgbClr val="FFD1D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长沙市雨花区洞井中路411号</a:t>
              </a:r>
              <a:endParaRPr lang="en-US" sz="3200" b="1" spc="547" dirty="0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  <a:p>
              <a:pPr algn="ctr">
                <a:lnSpc>
                  <a:spcPts val="4640"/>
                </a:lnSpc>
              </a:pPr>
              <a:r>
                <a:rPr lang="en-US" sz="3200" b="1" spc="547" dirty="0">
                  <a:solidFill>
                    <a:srgbClr val="FFD1D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园康星都荟5栋1812室</a:t>
              </a:r>
              <a:endParaRPr lang="en-US" sz="3200" b="1" spc="547" dirty="0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  <a:p>
              <a:pPr algn="ctr">
                <a:lnSpc>
                  <a:spcPts val="4640"/>
                </a:lnSpc>
              </a:pPr>
              <a:r>
                <a:rPr lang="en-US" sz="3200" b="1" spc="547" dirty="0">
                  <a:solidFill>
                    <a:srgbClr val="FFD1D0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电话：137********</a:t>
              </a:r>
              <a:endParaRPr lang="en-US" sz="3200" b="1" spc="547" dirty="0">
                <a:solidFill>
                  <a:srgbClr val="FFD1D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994" y="19901"/>
              <a:ext cx="12378" cy="2205"/>
            </a:xfrm>
            <a:prstGeom prst="rect">
              <a:avLst/>
            </a:prstGeom>
          </p:spPr>
          <p:txBody>
            <a:bodyPr lIns="0" tIns="0" rIns="0" bIns="0" rtlCol="0" anchor="ctr" anchorCtr="0">
              <a:spAutoFit/>
            </a:bodyPr>
            <a:lstStyle/>
            <a:p>
              <a:pPr algn="ctr">
                <a:lnSpc>
                  <a:spcPts val="5460"/>
                </a:lnSpc>
              </a:pPr>
              <a:r>
                <a:rPr lang="en-US" sz="4200" b="1" spc="562" dirty="0">
                  <a:solidFill>
                    <a:srgbClr val="FFFFFF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2023年5月13日</a:t>
              </a:r>
              <a:endParaRPr lang="en-US" sz="4200" b="1" spc="562" dirty="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  <a:p>
              <a:pPr algn="ctr">
                <a:lnSpc>
                  <a:spcPts val="5460"/>
                </a:lnSpc>
              </a:pPr>
              <a:r>
                <a:rPr lang="en-US" sz="4200" b="1" spc="562" dirty="0">
                  <a:solidFill>
                    <a:srgbClr val="FFFFFF"/>
                  </a:solidFill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</a:rPr>
                <a:t>10:00-11:30</a:t>
              </a:r>
              <a:endParaRPr lang="en-US" sz="4200" b="1" spc="562" dirty="0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907" y="1371600"/>
            <a:ext cx="1021467" cy="1040039"/>
          </a:xfrm>
          <a:prstGeom prst="rect">
            <a:avLst/>
          </a:prstGeom>
        </p:spPr>
      </p:pic>
      <p:sp>
        <p:nvSpPr>
          <p:cNvPr id="29" name="TextBox 29"/>
          <p:cNvSpPr txBox="1"/>
          <p:nvPr/>
        </p:nvSpPr>
        <p:spPr>
          <a:xfrm>
            <a:off x="4434840" y="15634970"/>
            <a:ext cx="1417320" cy="3689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400" dirty="0" err="1">
                <a:solidFill>
                  <a:srgbClr val="FFFFFF"/>
                </a:solidFill>
                <a:latin typeface="楷体" panose="02010609060101010101" charset="-122"/>
                <a:ea typeface="楷体" panose="02010609060101010101" charset="-122"/>
              </a:rPr>
              <a:t>扫码联系</a:t>
            </a:r>
            <a:endParaRPr lang="en-US" sz="2400" dirty="0" err="1">
              <a:solidFill>
                <a:srgbClr val="FFFF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4" name="图片 3" descr="云空间24H抄经二维码：599-6990-28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983" y="14441805"/>
            <a:ext cx="1169035" cy="11690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140304">
            <a:off x="-158865" y="541363"/>
            <a:ext cx="1532479" cy="1351774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464574" y="864985"/>
            <a:ext cx="1039945" cy="1058853"/>
          </a:xfrm>
          <a:prstGeom prst="rect">
            <a:avLst/>
          </a:prstGeom>
        </p:spPr>
      </p:pic>
      <p:sp>
        <p:nvSpPr>
          <p:cNvPr id="19" name="TextBox 19"/>
          <p:cNvSpPr txBox="1"/>
          <p:nvPr/>
        </p:nvSpPr>
        <p:spPr>
          <a:xfrm>
            <a:off x="800100" y="15773400"/>
            <a:ext cx="2980690" cy="18389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85"/>
              </a:lnSpc>
            </a:pPr>
            <a:r>
              <a:rPr lang="en-US" sz="2200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（活动地点）</a:t>
            </a:r>
            <a:endParaRPr lang="en-US" sz="2200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ctr">
              <a:lnSpc>
                <a:spcPts val="3585"/>
              </a:lnSpc>
            </a:pP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长沙</a:t>
            </a: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市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雨花</a:t>
            </a: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洞井中</a:t>
            </a: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路411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号园康星都荟</a:t>
            </a:r>
            <a:endParaRPr 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ctr">
              <a:lnSpc>
                <a:spcPts val="3585"/>
              </a:lnSpc>
            </a:pP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栋</a:t>
            </a:r>
            <a:r>
              <a:rPr lang="en-US" altLang="zh-CN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1812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</a:t>
            </a:r>
            <a:endParaRPr lang="zh-CN" alt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4006850" y="15773400"/>
            <a:ext cx="2726690" cy="1379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585"/>
              </a:lnSpc>
              <a:spcBef>
                <a:spcPct val="0"/>
              </a:spcBef>
            </a:pP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（活动时间）</a:t>
            </a:r>
            <a:endParaRPr 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ctr">
              <a:lnSpc>
                <a:spcPts val="3585"/>
              </a:lnSpc>
              <a:spcBef>
                <a:spcPct val="0"/>
              </a:spcBef>
            </a:pP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2023年5月1日</a:t>
            </a:r>
            <a:endParaRPr 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ctr">
              <a:lnSpc>
                <a:spcPts val="3585"/>
              </a:lnSpc>
              <a:spcBef>
                <a:spcPct val="0"/>
              </a:spcBef>
            </a:pP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15:00-17:00</a:t>
            </a:r>
            <a:endParaRPr 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723900" y="12039600"/>
            <a:ext cx="4051935" cy="610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760"/>
              </a:lnSpc>
            </a:pPr>
            <a:r>
              <a:rPr lang="zh-CN" altLang="en-US" sz="3200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</a:rPr>
              <a:t>念念</a:t>
            </a:r>
            <a:r>
              <a:rPr lang="en-US" sz="3200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</a:rPr>
              <a:t>智慧栈邀您</a:t>
            </a:r>
            <a:endParaRPr lang="en-US" sz="3200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6959600" y="15758795"/>
            <a:ext cx="2726690" cy="459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585"/>
              </a:lnSpc>
              <a:spcBef>
                <a:spcPct val="0"/>
              </a:spcBef>
            </a:pP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zh-CN" alt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</a:rPr>
              <a:t>扫码联系</a:t>
            </a:r>
            <a:r>
              <a:rPr lang="en-US" sz="2200" u="none" spc="79">
                <a:solidFill>
                  <a:srgbClr val="60606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en-US" sz="2200" u="none" spc="79">
              <a:solidFill>
                <a:srgbClr val="606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" name="图片 16" descr="图片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4480" y="3886200"/>
            <a:ext cx="1676400" cy="5803265"/>
          </a:xfrm>
          <a:prstGeom prst="rect">
            <a:avLst/>
          </a:prstGeom>
        </p:spPr>
      </p:pic>
      <p:pic>
        <p:nvPicPr>
          <p:cNvPr id="28" name="图片 27" descr="图片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860" y="12192000"/>
            <a:ext cx="9028430" cy="3535680"/>
          </a:xfrm>
          <a:prstGeom prst="rect">
            <a:avLst/>
          </a:prstGeom>
        </p:spPr>
      </p:pic>
      <p:pic>
        <p:nvPicPr>
          <p:cNvPr id="4" name="图片 3" descr="云空间24H抄经二维码：599-6990-28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3983" y="16383000"/>
            <a:ext cx="1169035" cy="11690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" name="TextBox 12"/>
          <p:cNvSpPr txBox="1"/>
          <p:nvPr/>
        </p:nvSpPr>
        <p:spPr>
          <a:xfrm>
            <a:off x="2247900" y="15925716"/>
            <a:ext cx="1526186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p>
            <a:pPr>
              <a:lnSpc>
                <a:spcPts val="2700"/>
              </a:lnSpc>
            </a:pPr>
            <a:r>
              <a:rPr lang="en-US" sz="1810" spc="184">
                <a:solidFill>
                  <a:srgbClr val="3B3939"/>
                </a:solidFill>
                <a:latin typeface="+mn-ea"/>
              </a:rPr>
              <a:t>扫码报名参与</a:t>
            </a:r>
            <a:endParaRPr lang="en-US" sz="1810" spc="184">
              <a:solidFill>
                <a:srgbClr val="3B3939"/>
              </a:solidFill>
              <a:latin typeface="+mn-ea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041400" y="16383253"/>
            <a:ext cx="5147303" cy="1209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p>
            <a:pPr>
              <a:lnSpc>
                <a:spcPts val="3145"/>
              </a:lnSpc>
            </a:pPr>
            <a:r>
              <a:rPr lang="en-US" sz="2110" spc="215">
                <a:solidFill>
                  <a:srgbClr val="3B3939"/>
                </a:solidFill>
                <a:latin typeface="+mn-ea"/>
                <a:cs typeface="+mn-ea"/>
              </a:rPr>
              <a:t>地址：上海市打浦桥日月光中心</a:t>
            </a:r>
            <a:endParaRPr lang="en-US" sz="2110" spc="215">
              <a:solidFill>
                <a:srgbClr val="3B3939"/>
              </a:solidFill>
              <a:latin typeface="+mn-ea"/>
              <a:cs typeface="+mn-ea"/>
            </a:endParaRPr>
          </a:p>
          <a:p>
            <a:pPr>
              <a:lnSpc>
                <a:spcPts val="3145"/>
              </a:lnSpc>
            </a:pPr>
            <a:r>
              <a:rPr lang="en-US" sz="2110" spc="215">
                <a:solidFill>
                  <a:srgbClr val="3B3939"/>
                </a:solidFill>
                <a:latin typeface="+mn-ea"/>
                <a:cs typeface="+mn-ea"/>
              </a:rPr>
              <a:t>(地铁9号线打浦桥3号口)</a:t>
            </a:r>
            <a:endParaRPr lang="en-US" sz="2110" spc="215">
              <a:solidFill>
                <a:srgbClr val="3B3939"/>
              </a:solidFill>
              <a:latin typeface="+mn-ea"/>
              <a:cs typeface="+mn-ea"/>
            </a:endParaRPr>
          </a:p>
          <a:p>
            <a:pPr marL="0" lvl="1" indent="0">
              <a:lnSpc>
                <a:spcPts val="3145"/>
              </a:lnSpc>
              <a:spcBef>
                <a:spcPct val="0"/>
              </a:spcBef>
            </a:pPr>
            <a:endParaRPr lang="en-US" sz="2110" spc="215">
              <a:solidFill>
                <a:srgbClr val="3B3939"/>
              </a:solidFill>
              <a:latin typeface="+mn-ea"/>
              <a:cs typeface="+mn-ea"/>
            </a:endParaRPr>
          </a:p>
        </p:txBody>
      </p:sp>
      <p:sp>
        <p:nvSpPr>
          <p:cNvPr id="9" name="Freeform 10"/>
          <p:cNvSpPr/>
          <p:nvPr/>
        </p:nvSpPr>
        <p:spPr>
          <a:xfrm>
            <a:off x="1041400" y="914400"/>
            <a:ext cx="922020" cy="941705"/>
          </a:xfrm>
          <a:custGeom>
            <a:avLst/>
            <a:gdLst/>
            <a:ahLst/>
            <a:cxnLst/>
            <a:rect l="l" t="t" r="r" b="b"/>
            <a:pathLst>
              <a:path w="1192627" h="1218002">
                <a:moveTo>
                  <a:pt x="0" y="0"/>
                </a:moveTo>
                <a:lnTo>
                  <a:pt x="1192627" y="0"/>
                </a:lnTo>
                <a:lnTo>
                  <a:pt x="1192627" y="1218003"/>
                </a:lnTo>
                <a:lnTo>
                  <a:pt x="0" y="121800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6" name="TextBox 15"/>
          <p:cNvSpPr txBox="1"/>
          <p:nvPr/>
        </p:nvSpPr>
        <p:spPr>
          <a:xfrm>
            <a:off x="4076756" y="762000"/>
            <a:ext cx="6092593" cy="23387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p>
            <a:pPr algn="just">
              <a:lnSpc>
                <a:spcPts val="4560"/>
              </a:lnSpc>
            </a:pPr>
            <a:r>
              <a:rPr lang="en-US" sz="2850" spc="826" dirty="0">
                <a:solidFill>
                  <a:srgbClr val="578136"/>
                </a:solidFill>
                <a:latin typeface="+mn-ea"/>
                <a:cs typeface="+mn-ea"/>
              </a:rPr>
              <a:t>2023/04/15(</a:t>
            </a:r>
            <a:r>
              <a:rPr lang="en-US" sz="2850" spc="826" dirty="0" err="1">
                <a:solidFill>
                  <a:srgbClr val="578136"/>
                </a:solidFill>
                <a:latin typeface="+mn-ea"/>
                <a:cs typeface="+mn-ea"/>
              </a:rPr>
              <a:t>周六</a:t>
            </a:r>
            <a:r>
              <a:rPr lang="en-US" sz="2850" spc="826" dirty="0">
                <a:solidFill>
                  <a:srgbClr val="578136"/>
                </a:solidFill>
                <a:latin typeface="+mn-ea"/>
                <a:cs typeface="+mn-ea"/>
              </a:rPr>
              <a:t>） </a:t>
            </a:r>
            <a:endParaRPr lang="en-US" sz="2850" spc="826" dirty="0">
              <a:solidFill>
                <a:srgbClr val="578136"/>
              </a:solidFill>
              <a:latin typeface="+mn-ea"/>
              <a:cs typeface="+mn-ea"/>
            </a:endParaRPr>
          </a:p>
          <a:p>
            <a:pPr algn="just">
              <a:lnSpc>
                <a:spcPts val="4560"/>
              </a:lnSpc>
            </a:pPr>
            <a:r>
              <a:rPr lang="en-US" sz="2850" spc="826" dirty="0">
                <a:solidFill>
                  <a:srgbClr val="578136"/>
                </a:solidFill>
                <a:latin typeface="+mn-ea"/>
                <a:cs typeface="+mn-ea"/>
              </a:rPr>
              <a:t>14:30-16:30</a:t>
            </a:r>
            <a:endParaRPr lang="en-US" sz="2850" spc="826" dirty="0">
              <a:solidFill>
                <a:srgbClr val="578136"/>
              </a:solidFill>
              <a:latin typeface="+mn-ea"/>
              <a:cs typeface="+mn-ea"/>
            </a:endParaRPr>
          </a:p>
          <a:p>
            <a:pPr algn="just">
              <a:lnSpc>
                <a:spcPts val="4560"/>
              </a:lnSpc>
            </a:pPr>
            <a:r>
              <a:rPr lang="en-US" sz="2850" spc="826" dirty="0" err="1">
                <a:solidFill>
                  <a:srgbClr val="578136"/>
                </a:solidFill>
                <a:latin typeface="+mn-ea"/>
                <a:cs typeface="+mn-ea"/>
              </a:rPr>
              <a:t>融友智慧栈邀您一起抄经</a:t>
            </a:r>
            <a:endParaRPr lang="en-US" sz="2850" spc="826" dirty="0">
              <a:solidFill>
                <a:srgbClr val="578136"/>
              </a:solidFill>
              <a:latin typeface="+mn-ea"/>
              <a:cs typeface="+mn-ea"/>
            </a:endParaRPr>
          </a:p>
          <a:p>
            <a:pPr algn="just">
              <a:lnSpc>
                <a:spcPts val="4560"/>
              </a:lnSpc>
            </a:pPr>
            <a:endParaRPr lang="en-US" sz="2850" spc="826" dirty="0">
              <a:solidFill>
                <a:srgbClr val="578136"/>
              </a:solidFill>
              <a:latin typeface="+mn-ea"/>
              <a:cs typeface="+mn-ea"/>
            </a:endParaRPr>
          </a:p>
        </p:txBody>
      </p:sp>
      <p:pic>
        <p:nvPicPr>
          <p:cNvPr id="4" name="图片 3" descr="云空间24H抄经二维码：599-6990-28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400" y="15163800"/>
            <a:ext cx="1169035" cy="11690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275" y="3429000"/>
            <a:ext cx="3019425" cy="7991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演示</Application>
  <PresentationFormat>自定义</PresentationFormat>
  <Paragraphs>38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字由点字仙侠体</vt:lpstr>
      <vt:lpstr>思源宋体-细体 Bold</vt:lpstr>
      <vt:lpstr>思源宋体</vt:lpstr>
      <vt:lpstr>思源宋体 Bold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紫粉色粉紫鲜花生日手机邀请函简约庆祝中文手机邀请函</dc:title>
  <dc:creator/>
  <cp:lastModifiedBy>Joy</cp:lastModifiedBy>
  <cp:revision>19</cp:revision>
  <dcterms:created xsi:type="dcterms:W3CDTF">2023-05-01T04:11:00Z</dcterms:created>
  <dcterms:modified xsi:type="dcterms:W3CDTF">2023-09-18T09:20:15Z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3DE5C195E4F370E7633B4F6444877511_43</vt:lpwstr>
  </property>
  <property fmtid="{D5CDD505-2E9C-101B-9397-08002B2CF9AE}" pid="3" name="KSOProductBuildVer">
    <vt:lpwstr>2052-11.8.6.9023</vt:lpwstr>
  </property>
</Properties>
</file>