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1"/>
  </p:handoutMasterIdLst>
  <p:sldIdLst>
    <p:sldId id="257" r:id="rId4"/>
    <p:sldId id="258" r:id="rId6"/>
    <p:sldId id="264" r:id="rId7"/>
    <p:sldId id="266" r:id="rId8"/>
    <p:sldId id="267" r:id="rId9"/>
    <p:sldId id="268" r:id="rId10"/>
  </p:sldIdLst>
  <p:sldSz cx="12192000" cy="6858000"/>
  <p:notesSz cx="7103745" cy="10234295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9" userDrawn="1">
          <p15:clr>
            <a:srgbClr val="A4A3A4"/>
          </p15:clr>
        </p15:guide>
        <p15:guide id="2" pos="384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B2B2B2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09"/>
        <p:guide pos="384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212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7726-FF2F-4E2F-AF91-65BD0AC2B4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7726-FF2F-4E2F-AF91-65BD0AC2B4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1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9" Type="http://schemas.openxmlformats.org/officeDocument/2006/relationships/tags" Target="../tags/tag14.xml"/><Relationship Id="rId18" Type="http://schemas.openxmlformats.org/officeDocument/2006/relationships/tags" Target="../tags/tag13.xml"/><Relationship Id="rId17" Type="http://schemas.openxmlformats.org/officeDocument/2006/relationships/tags" Target="../tags/tag12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image" Target="../media/image4.png"/><Relationship Id="rId11" Type="http://schemas.openxmlformats.org/officeDocument/2006/relationships/tags" Target="../tags/tag7.xml"/><Relationship Id="rId10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image" Target="../media/image6.emf"/><Relationship Id="rId5" Type="http://schemas.openxmlformats.org/officeDocument/2006/relationships/tags" Target="../tags/tag17.xml"/><Relationship Id="rId4" Type="http://schemas.openxmlformats.org/officeDocument/2006/relationships/image" Target="../media/image5.png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1" Type="http://schemas.openxmlformats.org/officeDocument/2006/relationships/tags" Target="../tags/tag22.xml"/><Relationship Id="rId10" Type="http://schemas.openxmlformats.org/officeDocument/2006/relationships/tags" Target="../tags/tag2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27.xml"/><Relationship Id="rId7" Type="http://schemas.openxmlformats.org/officeDocument/2006/relationships/image" Target="../media/image7.png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image" Target="../media/image2.png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4" Type="http://schemas.openxmlformats.org/officeDocument/2006/relationships/tags" Target="../tags/tag32.xml"/><Relationship Id="rId13" Type="http://schemas.openxmlformats.org/officeDocument/2006/relationships/tags" Target="../tags/tag31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image" Target="../media/image6.emf"/><Relationship Id="rId5" Type="http://schemas.openxmlformats.org/officeDocument/2006/relationships/tags" Target="../tags/tag35.xml"/><Relationship Id="rId4" Type="http://schemas.openxmlformats.org/officeDocument/2006/relationships/image" Target="../media/image5.png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image" Target="../media/image6.emf"/><Relationship Id="rId5" Type="http://schemas.openxmlformats.org/officeDocument/2006/relationships/tags" Target="../tags/tag44.xml"/><Relationship Id="rId4" Type="http://schemas.openxmlformats.org/officeDocument/2006/relationships/image" Target="../media/image5.png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4" Type="http://schemas.openxmlformats.org/officeDocument/2006/relationships/tags" Target="../tags/tag52.xml"/><Relationship Id="rId13" Type="http://schemas.openxmlformats.org/officeDocument/2006/relationships/tags" Target="../tags/tag51.xml"/><Relationship Id="rId12" Type="http://schemas.openxmlformats.org/officeDocument/2006/relationships/tags" Target="../tags/tag50.xml"/><Relationship Id="rId11" Type="http://schemas.openxmlformats.org/officeDocument/2006/relationships/tags" Target="../tags/tag49.xml"/><Relationship Id="rId10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58.xml"/><Relationship Id="rId7" Type="http://schemas.openxmlformats.org/officeDocument/2006/relationships/image" Target="../media/image9.png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1" Type="http://schemas.openxmlformats.org/officeDocument/2006/relationships/image" Target="../media/image2.png"/><Relationship Id="rId10" Type="http://schemas.openxmlformats.org/officeDocument/2006/relationships/tags" Target="../tags/tag5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image" Target="../media/image6.emf"/><Relationship Id="rId5" Type="http://schemas.openxmlformats.org/officeDocument/2006/relationships/tags" Target="../tags/tag65.xml"/><Relationship Id="rId4" Type="http://schemas.openxmlformats.org/officeDocument/2006/relationships/image" Target="../media/image5.png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2" Type="http://schemas.openxmlformats.org/officeDocument/2006/relationships/tags" Target="../tags/tag71.xml"/><Relationship Id="rId11" Type="http://schemas.openxmlformats.org/officeDocument/2006/relationships/tags" Target="../tags/tag70.xml"/><Relationship Id="rId10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image" Target="../media/image5.png"/><Relationship Id="rId6" Type="http://schemas.openxmlformats.org/officeDocument/2006/relationships/tags" Target="../tags/tag75.xml"/><Relationship Id="rId5" Type="http://schemas.openxmlformats.org/officeDocument/2006/relationships/image" Target="../media/image10.emf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2" Type="http://schemas.openxmlformats.org/officeDocument/2006/relationships/tags" Target="../tags/tag80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image" Target="../media/image5.png"/><Relationship Id="rId6" Type="http://schemas.openxmlformats.org/officeDocument/2006/relationships/tags" Target="../tags/tag84.xml"/><Relationship Id="rId5" Type="http://schemas.openxmlformats.org/officeDocument/2006/relationships/image" Target="../media/image10.emf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image" Target="../media/image1.png"/><Relationship Id="rId7" Type="http://schemas.openxmlformats.org/officeDocument/2006/relationships/tags" Target="../tags/tag92.xml"/><Relationship Id="rId6" Type="http://schemas.openxmlformats.org/officeDocument/2006/relationships/image" Target="../media/image11.png"/><Relationship Id="rId5" Type="http://schemas.openxmlformats.org/officeDocument/2006/relationships/tags" Target="../tags/tag91.xml"/><Relationship Id="rId4" Type="http://schemas.openxmlformats.org/officeDocument/2006/relationships/image" Target="../media/image9.png"/><Relationship Id="rId3" Type="http://schemas.openxmlformats.org/officeDocument/2006/relationships/tags" Target="../tags/tag90.xml"/><Relationship Id="rId22" Type="http://schemas.openxmlformats.org/officeDocument/2006/relationships/tags" Target="../tags/tag103.xml"/><Relationship Id="rId21" Type="http://schemas.openxmlformats.org/officeDocument/2006/relationships/tags" Target="../tags/tag102.xml"/><Relationship Id="rId20" Type="http://schemas.openxmlformats.org/officeDocument/2006/relationships/tags" Target="../tags/tag101.xml"/><Relationship Id="rId2" Type="http://schemas.openxmlformats.org/officeDocument/2006/relationships/tags" Target="../tags/tag89.xml"/><Relationship Id="rId19" Type="http://schemas.openxmlformats.org/officeDocument/2006/relationships/tags" Target="../tags/tag100.xml"/><Relationship Id="rId18" Type="http://schemas.openxmlformats.org/officeDocument/2006/relationships/tags" Target="../tags/tag99.xml"/><Relationship Id="rId17" Type="http://schemas.openxmlformats.org/officeDocument/2006/relationships/tags" Target="../tags/tag98.xml"/><Relationship Id="rId16" Type="http://schemas.openxmlformats.org/officeDocument/2006/relationships/tags" Target="../tags/tag97.xml"/><Relationship Id="rId15" Type="http://schemas.openxmlformats.org/officeDocument/2006/relationships/image" Target="../media/image2.png"/><Relationship Id="rId14" Type="http://schemas.openxmlformats.org/officeDocument/2006/relationships/tags" Target="../tags/tag96.xml"/><Relationship Id="rId13" Type="http://schemas.openxmlformats.org/officeDocument/2006/relationships/image" Target="../media/image13.png"/><Relationship Id="rId12" Type="http://schemas.openxmlformats.org/officeDocument/2006/relationships/tags" Target="../tags/tag95.xml"/><Relationship Id="rId11" Type="http://schemas.openxmlformats.org/officeDocument/2006/relationships/image" Target="../media/image12.png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09.xml"/><Relationship Id="rId8" Type="http://schemas.openxmlformats.org/officeDocument/2006/relationships/tags" Target="../tags/tag108.xml"/><Relationship Id="rId7" Type="http://schemas.openxmlformats.org/officeDocument/2006/relationships/tags" Target="../tags/tag107.xml"/><Relationship Id="rId6" Type="http://schemas.openxmlformats.org/officeDocument/2006/relationships/tags" Target="../tags/tag106.xml"/><Relationship Id="rId5" Type="http://schemas.openxmlformats.org/officeDocument/2006/relationships/image" Target="../media/image6.emf"/><Relationship Id="rId4" Type="http://schemas.openxmlformats.org/officeDocument/2006/relationships/tags" Target="../tags/tag105.xml"/><Relationship Id="rId3" Type="http://schemas.openxmlformats.org/officeDocument/2006/relationships/image" Target="../media/image5.png"/><Relationship Id="rId2" Type="http://schemas.openxmlformats.org/officeDocument/2006/relationships/tags" Target="../tags/tag104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image" Target="../media/image5.png"/><Relationship Id="rId5" Type="http://schemas.openxmlformats.org/officeDocument/2006/relationships/tags" Target="../tags/tag112.xml"/><Relationship Id="rId4" Type="http://schemas.openxmlformats.org/officeDocument/2006/relationships/image" Target="../media/image10.emf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1" Type="http://schemas.openxmlformats.org/officeDocument/2006/relationships/tags" Target="../tags/tag117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image" Target="../media/image2.png"/><Relationship Id="rId5" Type="http://schemas.openxmlformats.org/officeDocument/2006/relationships/tags" Target="../tags/tag120.xml"/><Relationship Id="rId4" Type="http://schemas.openxmlformats.org/officeDocument/2006/relationships/image" Target="../media/image5.png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32.xml"/><Relationship Id="rId8" Type="http://schemas.openxmlformats.org/officeDocument/2006/relationships/tags" Target="../tags/tag131.xml"/><Relationship Id="rId7" Type="http://schemas.openxmlformats.org/officeDocument/2006/relationships/tags" Target="../tags/tag130.xml"/><Relationship Id="rId6" Type="http://schemas.openxmlformats.org/officeDocument/2006/relationships/image" Target="../media/image5.png"/><Relationship Id="rId5" Type="http://schemas.openxmlformats.org/officeDocument/2006/relationships/tags" Target="../tags/tag129.xml"/><Relationship Id="rId4" Type="http://schemas.openxmlformats.org/officeDocument/2006/relationships/image" Target="../media/image10.emf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3" Type="http://schemas.openxmlformats.org/officeDocument/2006/relationships/tags" Target="../tags/tag136.xml"/><Relationship Id="rId12" Type="http://schemas.openxmlformats.org/officeDocument/2006/relationships/tags" Target="../tags/tag135.xml"/><Relationship Id="rId11" Type="http://schemas.openxmlformats.org/officeDocument/2006/relationships/tags" Target="../tags/tag134.xml"/><Relationship Id="rId10" Type="http://schemas.openxmlformats.org/officeDocument/2006/relationships/tags" Target="../tags/tag133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42.xml"/><Relationship Id="rId8" Type="http://schemas.openxmlformats.org/officeDocument/2006/relationships/tags" Target="../tags/tag141.xml"/><Relationship Id="rId7" Type="http://schemas.openxmlformats.org/officeDocument/2006/relationships/tags" Target="../tags/tag140.xml"/><Relationship Id="rId6" Type="http://schemas.openxmlformats.org/officeDocument/2006/relationships/tags" Target="../tags/tag139.xml"/><Relationship Id="rId5" Type="http://schemas.openxmlformats.org/officeDocument/2006/relationships/image" Target="../media/image14.emf"/><Relationship Id="rId4" Type="http://schemas.openxmlformats.org/officeDocument/2006/relationships/tags" Target="../tags/tag138.xml"/><Relationship Id="rId3" Type="http://schemas.openxmlformats.org/officeDocument/2006/relationships/image" Target="../media/image6.emf"/><Relationship Id="rId2" Type="http://schemas.openxmlformats.org/officeDocument/2006/relationships/tags" Target="../tags/tag137.xml"/><Relationship Id="rId12" Type="http://schemas.openxmlformats.org/officeDocument/2006/relationships/tags" Target="../tags/tag145.xml"/><Relationship Id="rId11" Type="http://schemas.openxmlformats.org/officeDocument/2006/relationships/tags" Target="../tags/tag144.xml"/><Relationship Id="rId10" Type="http://schemas.openxmlformats.org/officeDocument/2006/relationships/tags" Target="../tags/tag143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tags" Target="../tags/tag150.xml"/><Relationship Id="rId7" Type="http://schemas.openxmlformats.org/officeDocument/2006/relationships/tags" Target="../tags/tag149.xml"/><Relationship Id="rId6" Type="http://schemas.openxmlformats.org/officeDocument/2006/relationships/image" Target="../media/image16.png"/><Relationship Id="rId5" Type="http://schemas.openxmlformats.org/officeDocument/2006/relationships/tags" Target="../tags/tag148.xml"/><Relationship Id="rId4" Type="http://schemas.openxmlformats.org/officeDocument/2006/relationships/image" Target="../media/image15.emf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4" Type="http://schemas.openxmlformats.org/officeDocument/2006/relationships/tags" Target="../tags/tag156.xml"/><Relationship Id="rId13" Type="http://schemas.openxmlformats.org/officeDocument/2006/relationships/tags" Target="../tags/tag155.xml"/><Relationship Id="rId12" Type="http://schemas.openxmlformats.org/officeDocument/2006/relationships/tags" Target="../tags/tag154.xml"/><Relationship Id="rId11" Type="http://schemas.openxmlformats.org/officeDocument/2006/relationships/tags" Target="../tags/tag153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image" Target="../media/image4.png"/><Relationship Id="rId5" Type="http://schemas.openxmlformats.org/officeDocument/2006/relationships/tags" Target="../tags/tag159.xml"/><Relationship Id="rId4" Type="http://schemas.openxmlformats.org/officeDocument/2006/relationships/image" Target="../media/image17.png"/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610392" y="694318"/>
            <a:ext cx="11326763" cy="6018063"/>
            <a:chOff x="610392" y="694318"/>
            <a:chExt cx="11326763" cy="6018063"/>
          </a:xfrm>
        </p:grpSpPr>
        <p:pic>
          <p:nvPicPr>
            <p:cNvPr id="7" name="图片 5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20413">
              <a:off x="1332254" y="5761630"/>
              <a:ext cx="708540" cy="676334"/>
            </a:xfrm>
            <a:prstGeom prst="rect">
              <a:avLst/>
            </a:prstGeom>
          </p:spPr>
        </p:pic>
        <p:pic>
          <p:nvPicPr>
            <p:cNvPr id="8" name="图片 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330676">
              <a:off x="3754642" y="5591982"/>
              <a:ext cx="568674" cy="542826"/>
            </a:xfrm>
            <a:prstGeom prst="rect">
              <a:avLst/>
            </a:prstGeom>
          </p:spPr>
        </p:pic>
        <p:pic>
          <p:nvPicPr>
            <p:cNvPr id="9" name="图片 4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392" y="694318"/>
              <a:ext cx="559114" cy="533698"/>
            </a:xfrm>
            <a:prstGeom prst="rect">
              <a:avLst/>
            </a:prstGeom>
          </p:spPr>
        </p:pic>
        <p:pic>
          <p:nvPicPr>
            <p:cNvPr id="10" name="图片 3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6823" y="1195609"/>
              <a:ext cx="950704" cy="932596"/>
            </a:xfrm>
            <a:prstGeom prst="rect">
              <a:avLst/>
            </a:prstGeom>
          </p:spPr>
        </p:pic>
        <p:pic>
          <p:nvPicPr>
            <p:cNvPr id="11" name="图片 2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0"/>
            <a:stretch>
              <a:fillRect/>
            </a:stretch>
          </p:blipFill>
          <p:spPr>
            <a:xfrm>
              <a:off x="5986841" y="1724025"/>
              <a:ext cx="5950314" cy="4988356"/>
            </a:xfrm>
            <a:prstGeom prst="rect">
              <a:avLst/>
            </a:prstGeom>
          </p:spPr>
        </p:pic>
      </p:grpSp>
      <p:pic>
        <p:nvPicPr>
          <p:cNvPr id="12" name="图片 1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127" y="1963140"/>
            <a:ext cx="1012712" cy="100342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3"/>
            </p:custDataLst>
          </p:nvPr>
        </p:nvSpPr>
        <p:spPr>
          <a:xfrm>
            <a:off x="650924" y="2595600"/>
            <a:ext cx="6267075" cy="925200"/>
          </a:xfrm>
        </p:spPr>
        <p:txBody>
          <a:bodyPr lIns="90170" tIns="46990" rIns="90170" bIns="46990" anchor="b">
            <a:normAutofit/>
          </a:bodyPr>
          <a:lstStyle>
            <a:lvl1pPr algn="l">
              <a:defRPr sz="5400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4"/>
            </p:custDataLst>
          </p:nvPr>
        </p:nvSpPr>
        <p:spPr>
          <a:xfrm>
            <a:off x="650925" y="3520800"/>
            <a:ext cx="4420800" cy="493200"/>
          </a:xfrm>
        </p:spPr>
        <p:txBody>
          <a:bodyPr lIns="90170" tIns="46990" rIns="90170" bIns="46990">
            <a:normAutofit/>
          </a:bodyPr>
          <a:lstStyle>
            <a:lvl1pPr marL="0" indent="0" algn="l">
              <a:buNone/>
              <a:defRPr sz="20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 lIns="90170" tIns="46990" rIns="90170" bIns="46990"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 lIns="90170" tIns="46990" rIns="90170" bIns="46990"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/>
        <p:txBody>
          <a:bodyPr lIns="90170" tIns="46990" rIns="90170" bIns="46990"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3" hasCustomPrompt="1"/>
            <p:custDataLst>
              <p:tags r:id="rId18"/>
            </p:custDataLst>
          </p:nvPr>
        </p:nvSpPr>
        <p:spPr>
          <a:xfrm>
            <a:off x="651410" y="4053600"/>
            <a:ext cx="3600000" cy="4140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4" hasCustomPrompt="1"/>
            <p:custDataLst>
              <p:tags r:id="rId19"/>
            </p:custDataLst>
          </p:nvPr>
        </p:nvSpPr>
        <p:spPr>
          <a:xfrm>
            <a:off x="651410" y="4500000"/>
            <a:ext cx="1465200" cy="3852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29894" y="191367"/>
            <a:ext cx="11932212" cy="6743057"/>
            <a:chOff x="259788" y="114943"/>
            <a:chExt cx="11932212" cy="6743057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88" y="114943"/>
              <a:ext cx="546440" cy="535128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2213287" y="-29780"/>
            <a:ext cx="8187391" cy="6875081"/>
            <a:chOff x="2213287" y="-29780"/>
            <a:chExt cx="8187391" cy="6875081"/>
          </a:xfrm>
        </p:grpSpPr>
        <p:pic>
          <p:nvPicPr>
            <p:cNvPr id="7" name="图片 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31138" flipH="1">
              <a:off x="9334584" y="2426976"/>
              <a:ext cx="1066094" cy="1045788"/>
            </a:xfrm>
            <a:prstGeom prst="rect">
              <a:avLst/>
            </a:prstGeom>
          </p:spPr>
        </p:pic>
        <p:pic>
          <p:nvPicPr>
            <p:cNvPr id="8" name="图片 3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3287" y="2453306"/>
              <a:ext cx="950704" cy="932596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8633" y="-29780"/>
              <a:ext cx="1837413" cy="2236490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 rotWithShape="1">
            <a:blip r:embed="rId9"/>
            <a:srcRect/>
            <a:stretch>
              <a:fillRect/>
            </a:stretch>
          </p:blipFill>
          <p:spPr>
            <a:xfrm>
              <a:off x="5069608" y="4518977"/>
              <a:ext cx="2060627" cy="232632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3095593" y="2923200"/>
            <a:ext cx="6000814" cy="1087284"/>
          </a:xfrm>
        </p:spPr>
        <p:txBody>
          <a:bodyPr lIns="90170" tIns="46990" rIns="90170" bIns="46990" anchor="b">
            <a:normAutofit/>
          </a:bodyPr>
          <a:lstStyle>
            <a:lvl1pPr algn="ctr">
              <a:defRPr sz="4400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3740400" y="4032000"/>
            <a:ext cx="4712400" cy="1006960"/>
          </a:xfrm>
        </p:spPr>
        <p:txBody>
          <a:bodyPr lIns="90170" tIns="46990" rIns="90170" bIns="46990"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 lIns="90170" tIns="46990" rIns="90170" bIns="46990"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 lIns="90170" tIns="46990" rIns="90170" bIns="46990"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 lIns="90170" tIns="46990" rIns="90170" bIns="46990"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29894" y="191367"/>
            <a:ext cx="11932212" cy="6743057"/>
            <a:chOff x="259788" y="114943"/>
            <a:chExt cx="11932212" cy="6743057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88" y="114943"/>
              <a:ext cx="546440" cy="535128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 userDrawn="1">
            <p:custDataLst>
              <p:tags r:id="rId2"/>
            </p:custDataLst>
          </p:nvPr>
        </p:nvGrpSpPr>
        <p:grpSpPr>
          <a:xfrm>
            <a:off x="129894" y="191367"/>
            <a:ext cx="11932212" cy="6743057"/>
            <a:chOff x="259788" y="114943"/>
            <a:chExt cx="11932212" cy="6743057"/>
          </a:xfrm>
        </p:grpSpPr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88" y="114943"/>
              <a:ext cx="546440" cy="535128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0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1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615" y="3785030"/>
            <a:ext cx="2542037" cy="3108966"/>
          </a:xfrm>
          <a:prstGeom prst="rect">
            <a:avLst/>
          </a:prstGeom>
        </p:spPr>
      </p:pic>
      <p:pic>
        <p:nvPicPr>
          <p:cNvPr id="13" name="图片 6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30676">
            <a:off x="9066414" y="5416087"/>
            <a:ext cx="568674" cy="542826"/>
          </a:xfrm>
          <a:prstGeom prst="rect">
            <a:avLst/>
          </a:prstGeom>
        </p:spPr>
      </p:pic>
      <p:pic>
        <p:nvPicPr>
          <p:cNvPr id="14" name="图片 3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269" y="2852641"/>
            <a:ext cx="950704" cy="9325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129894" y="191367"/>
            <a:ext cx="11932212" cy="6743057"/>
            <a:chOff x="259788" y="114943"/>
            <a:chExt cx="11932212" cy="6743057"/>
          </a:xfrm>
        </p:grpSpPr>
        <p:pic>
          <p:nvPicPr>
            <p:cNvPr id="17" name="图片 16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88" y="114943"/>
              <a:ext cx="546440" cy="535128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9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lnSpc>
                <a:spcPct val="120000"/>
              </a:lnSpc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lnSpc>
                <a:spcPct val="120000"/>
              </a:lnSpc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lnSpc>
                <a:spcPct val="120000"/>
              </a:lnSpc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202587" y="191367"/>
            <a:ext cx="11989413" cy="6666633"/>
            <a:chOff x="202587" y="191367"/>
            <a:chExt cx="11989413" cy="6666633"/>
          </a:xfrm>
        </p:grpSpPr>
        <p:sp>
          <p:nvSpPr>
            <p:cNvPr id="11" name="矩形 1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587" y="191367"/>
              <a:ext cx="538739" cy="514448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lIns="90170" tIns="46990" rIns="90170" bIns="46990">
            <a:normAutofit/>
          </a:bodyPr>
          <a:lstStyle>
            <a:lvl1pPr indent="0" eaLnBrk="1" fontAlgn="auto" latinLnBrk="0" hangingPunct="1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lIns="90170" tIns="46990" rIns="90170" bIns="4699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202587" y="191367"/>
            <a:ext cx="11989413" cy="6666633"/>
            <a:chOff x="202587" y="191367"/>
            <a:chExt cx="11989413" cy="6666633"/>
          </a:xfrm>
        </p:grpSpPr>
        <p:sp>
          <p:nvSpPr>
            <p:cNvPr id="10" name="矩形 9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587" y="191367"/>
              <a:ext cx="538739" cy="514448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>
            <a:off x="5961" y="370624"/>
            <a:ext cx="11332861" cy="6487376"/>
            <a:chOff x="5961" y="370624"/>
            <a:chExt cx="11332861" cy="6487376"/>
          </a:xfrm>
        </p:grpSpPr>
        <p:pic>
          <p:nvPicPr>
            <p:cNvPr id="6" name="图片 5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9270" y="3490390"/>
              <a:ext cx="2542037" cy="3108966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5961" y="1612401"/>
              <a:ext cx="3257789" cy="5243898"/>
            </a:xfrm>
            <a:prstGeom prst="rect">
              <a:avLst/>
            </a:prstGeom>
          </p:spPr>
        </p:pic>
        <p:pic>
          <p:nvPicPr>
            <p:cNvPr id="8" name="图片 6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330676">
              <a:off x="3573664" y="5591982"/>
              <a:ext cx="568674" cy="542826"/>
            </a:xfrm>
            <a:prstGeom prst="rect">
              <a:avLst/>
            </a:prstGeom>
          </p:spPr>
        </p:pic>
        <p:pic>
          <p:nvPicPr>
            <p:cNvPr id="9" name="图片 5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3213">
              <a:off x="1218076" y="5848571"/>
              <a:ext cx="562380" cy="536818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4864" y="4621510"/>
              <a:ext cx="1829099" cy="223649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3616721" y="370624"/>
              <a:ext cx="2658086" cy="3115326"/>
            </a:xfrm>
            <a:prstGeom prst="rect">
              <a:avLst/>
            </a:prstGeom>
          </p:spPr>
        </p:pic>
        <p:pic>
          <p:nvPicPr>
            <p:cNvPr id="12" name="图片 3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31138" flipH="1">
              <a:off x="10272728" y="1108138"/>
              <a:ext cx="1066094" cy="1045788"/>
            </a:xfrm>
            <a:prstGeom prst="rect">
              <a:avLst/>
            </a:prstGeom>
          </p:spPr>
        </p:pic>
        <p:pic>
          <p:nvPicPr>
            <p:cNvPr id="13" name="图片 4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2497" y="5543046"/>
              <a:ext cx="559114" cy="533698"/>
            </a:xfrm>
            <a:prstGeom prst="rect">
              <a:avLst/>
            </a:prstGeom>
          </p:spPr>
        </p:pic>
        <p:pic>
          <p:nvPicPr>
            <p:cNvPr id="14" name="图片 3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0669" y="1197196"/>
              <a:ext cx="950704" cy="932596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8"/>
            </p:custDataLst>
          </p:nvPr>
        </p:nvSpPr>
        <p:spPr>
          <a:xfrm>
            <a:off x="6544800" y="2300400"/>
            <a:ext cx="4262462" cy="1544400"/>
          </a:xfrm>
        </p:spPr>
        <p:txBody>
          <a:bodyPr lIns="90170" tIns="46990" rIns="90170" bIns="46990" anchor="b"/>
          <a:lstStyle>
            <a:lvl1pPr algn="dist">
              <a:defRPr sz="7200" u="none" strike="noStrike" kern="1200" cap="all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9"/>
            </p:custDataLst>
          </p:nvPr>
        </p:nvSpPr>
        <p:spPr>
          <a:xfrm>
            <a:off x="723900" y="6356350"/>
            <a:ext cx="2743200" cy="365125"/>
          </a:xfrm>
        </p:spPr>
        <p:txBody>
          <a:bodyPr lIns="90170" tIns="46990" rIns="90170" bIns="46990"/>
          <a:lstStyle>
            <a:lvl1pPr>
              <a:defRPr cap="all" baseline="0">
                <a:latin typeface="Arial" panose="020B0604020202020204" pitchFamily="34" charset="0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0"/>
            </p:custDataLst>
          </p:nvPr>
        </p:nvSpPr>
        <p:spPr/>
        <p:txBody>
          <a:bodyPr lIns="90170" tIns="46990" rIns="90170" bIns="46990"/>
          <a:lstStyle>
            <a:lvl1pPr>
              <a:defRPr cap="all"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/>
        <p:txBody>
          <a:bodyPr lIns="90170" tIns="46990" rIns="90170" bIns="46990"/>
          <a:lstStyle>
            <a:lvl1pPr>
              <a:defRPr cap="all" baseline="0">
                <a:latin typeface="Arial" panose="020B0604020202020204" pitchFamily="34" charset="0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3" hasCustomPrompt="1"/>
            <p:custDataLst>
              <p:tags r:id="rId22"/>
            </p:custDataLst>
          </p:nvPr>
        </p:nvSpPr>
        <p:spPr>
          <a:xfrm>
            <a:off x="6544800" y="3958069"/>
            <a:ext cx="4262462" cy="457966"/>
          </a:xfrm>
        </p:spPr>
        <p:txBody>
          <a:bodyPr/>
          <a:lstStyle>
            <a:lvl1pPr marL="0" indent="0" algn="dist">
              <a:buNone/>
              <a:defRPr/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769600" y="5520690"/>
            <a:ext cx="1292860" cy="14141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191135"/>
            <a:ext cx="546735" cy="53530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65" y="191135"/>
            <a:ext cx="538480" cy="5143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 rotWithShape="1">
          <a:blip r:embed="rId6"/>
          <a:srcRect/>
          <a:stretch>
            <a:fillRect/>
          </a:stretch>
        </p:blipFill>
        <p:spPr>
          <a:xfrm>
            <a:off x="10899140" y="5443855"/>
            <a:ext cx="1292860" cy="14141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10899140" y="5443855"/>
            <a:ext cx="1292860" cy="1414145"/>
          </a:xfrm>
          <a:prstGeom prst="rect">
            <a:avLst/>
          </a:prstGeom>
        </p:spPr>
      </p:pic>
      <p:pic>
        <p:nvPicPr>
          <p:cNvPr id="12" name="图片 3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5" y="191135"/>
            <a:ext cx="732155" cy="7181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0722591" y="5443981"/>
            <a:ext cx="1469409" cy="1414019"/>
            <a:chOff x="10722591" y="5443981"/>
            <a:chExt cx="1469409" cy="1414019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2591" y="5813616"/>
              <a:ext cx="353304" cy="337374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899243" y="5443981"/>
              <a:ext cx="1292757" cy="1414019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" y="114935"/>
            <a:ext cx="546735" cy="5353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200" y="53340"/>
            <a:ext cx="615950" cy="608965"/>
          </a:xfrm>
          <a:prstGeom prst="rect">
            <a:avLst/>
          </a:prstGeom>
        </p:spPr>
      </p:pic>
      <p:sp>
        <p:nvSpPr>
          <p:cNvPr id="8" name="矩形 7"/>
          <p:cNvSpPr/>
          <p:nvPr userDrawn="1">
            <p:custDataLst>
              <p:tags r:id="rId6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6305550"/>
            <a:ext cx="508000" cy="431165"/>
          </a:xfrm>
          <a:prstGeom prst="rect">
            <a:avLst/>
          </a:prstGeom>
        </p:spPr>
      </p:pic>
      <p:pic>
        <p:nvPicPr>
          <p:cNvPr id="14" name="图片 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329670" y="97155"/>
            <a:ext cx="727075" cy="7207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3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4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2700" y="4770755"/>
            <a:ext cx="1908175" cy="2087245"/>
          </a:xfrm>
          <a:prstGeom prst="rect">
            <a:avLst/>
          </a:prstGeom>
        </p:spPr>
      </p:pic>
      <p:pic>
        <p:nvPicPr>
          <p:cNvPr id="11" name="图片 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6230" y="314960"/>
            <a:ext cx="864235" cy="8566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70.xml"/><Relationship Id="rId23" Type="http://schemas.openxmlformats.org/officeDocument/2006/relationships/tags" Target="../tags/tag169.xml"/><Relationship Id="rId22" Type="http://schemas.openxmlformats.org/officeDocument/2006/relationships/tags" Target="../tags/tag168.xml"/><Relationship Id="rId21" Type="http://schemas.openxmlformats.org/officeDocument/2006/relationships/tags" Target="../tags/tag167.xml"/><Relationship Id="rId20" Type="http://schemas.openxmlformats.org/officeDocument/2006/relationships/tags" Target="../tags/tag166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65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170" tIns="46990" rIns="90170" bIns="4699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0170" tIns="46990" rIns="90170" bIns="4699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0170" tIns="46990" rIns="90170" bIns="4699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0170" tIns="46990" rIns="90170" bIns="4699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72.xml"/><Relationship Id="rId1" Type="http://schemas.openxmlformats.org/officeDocument/2006/relationships/tags" Target="../tags/tag17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9.xml"/><Relationship Id="rId8" Type="http://schemas.openxmlformats.org/officeDocument/2006/relationships/tags" Target="../tags/tag178.xml"/><Relationship Id="rId7" Type="http://schemas.openxmlformats.org/officeDocument/2006/relationships/tags" Target="../tags/tag177.xml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image" Target="../media/image6.emf"/><Relationship Id="rId3" Type="http://schemas.openxmlformats.org/officeDocument/2006/relationships/tags" Target="../tags/tag174.xml"/><Relationship Id="rId2" Type="http://schemas.openxmlformats.org/officeDocument/2006/relationships/image" Target="../media/image5.png"/><Relationship Id="rId18" Type="http://schemas.openxmlformats.org/officeDocument/2006/relationships/notesSlide" Target="../notesSlides/notesSlide2.xml"/><Relationship Id="rId17" Type="http://schemas.openxmlformats.org/officeDocument/2006/relationships/slideLayout" Target="../slideLayouts/slideLayout17.xml"/><Relationship Id="rId16" Type="http://schemas.openxmlformats.org/officeDocument/2006/relationships/tags" Target="../tags/tag186.xml"/><Relationship Id="rId15" Type="http://schemas.openxmlformats.org/officeDocument/2006/relationships/tags" Target="../tags/tag185.xml"/><Relationship Id="rId14" Type="http://schemas.openxmlformats.org/officeDocument/2006/relationships/tags" Target="../tags/tag184.xml"/><Relationship Id="rId13" Type="http://schemas.openxmlformats.org/officeDocument/2006/relationships/tags" Target="../tags/tag183.xml"/><Relationship Id="rId12" Type="http://schemas.openxmlformats.org/officeDocument/2006/relationships/tags" Target="../tags/tag182.xml"/><Relationship Id="rId11" Type="http://schemas.openxmlformats.org/officeDocument/2006/relationships/tags" Target="../tags/tag181.xml"/><Relationship Id="rId10" Type="http://schemas.openxmlformats.org/officeDocument/2006/relationships/tags" Target="../tags/tag180.xml"/><Relationship Id="rId1" Type="http://schemas.openxmlformats.org/officeDocument/2006/relationships/tags" Target="../tags/tag173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192.xml"/><Relationship Id="rId7" Type="http://schemas.openxmlformats.org/officeDocument/2006/relationships/tags" Target="../tags/tag191.xml"/><Relationship Id="rId6" Type="http://schemas.openxmlformats.org/officeDocument/2006/relationships/tags" Target="../tags/tag190.xml"/><Relationship Id="rId5" Type="http://schemas.openxmlformats.org/officeDocument/2006/relationships/tags" Target="../tags/tag189.xml"/><Relationship Id="rId4" Type="http://schemas.openxmlformats.org/officeDocument/2006/relationships/image" Target="../media/image6.emf"/><Relationship Id="rId3" Type="http://schemas.openxmlformats.org/officeDocument/2006/relationships/tags" Target="../tags/tag188.xml"/><Relationship Id="rId2" Type="http://schemas.openxmlformats.org/officeDocument/2006/relationships/image" Target="../media/image5.png"/><Relationship Id="rId1" Type="http://schemas.openxmlformats.org/officeDocument/2006/relationships/tags" Target="../tags/tag18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198.xml"/><Relationship Id="rId7" Type="http://schemas.openxmlformats.org/officeDocument/2006/relationships/tags" Target="../tags/tag197.xml"/><Relationship Id="rId6" Type="http://schemas.openxmlformats.org/officeDocument/2006/relationships/tags" Target="../tags/tag196.xml"/><Relationship Id="rId5" Type="http://schemas.openxmlformats.org/officeDocument/2006/relationships/tags" Target="../tags/tag195.xml"/><Relationship Id="rId4" Type="http://schemas.openxmlformats.org/officeDocument/2006/relationships/image" Target="../media/image6.emf"/><Relationship Id="rId3" Type="http://schemas.openxmlformats.org/officeDocument/2006/relationships/tags" Target="../tags/tag194.xml"/><Relationship Id="rId2" Type="http://schemas.openxmlformats.org/officeDocument/2006/relationships/image" Target="../media/image5.png"/><Relationship Id="rId1" Type="http://schemas.openxmlformats.org/officeDocument/2006/relationships/tags" Target="../tags/tag19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05.xml"/><Relationship Id="rId8" Type="http://schemas.openxmlformats.org/officeDocument/2006/relationships/tags" Target="../tags/tag204.xml"/><Relationship Id="rId7" Type="http://schemas.openxmlformats.org/officeDocument/2006/relationships/tags" Target="../tags/tag203.xml"/><Relationship Id="rId6" Type="http://schemas.openxmlformats.org/officeDocument/2006/relationships/tags" Target="../tags/tag202.xml"/><Relationship Id="rId5" Type="http://schemas.openxmlformats.org/officeDocument/2006/relationships/tags" Target="../tags/tag201.xml"/><Relationship Id="rId4" Type="http://schemas.openxmlformats.org/officeDocument/2006/relationships/image" Target="../media/image6.emf"/><Relationship Id="rId3" Type="http://schemas.openxmlformats.org/officeDocument/2006/relationships/tags" Target="../tags/tag200.xml"/><Relationship Id="rId2" Type="http://schemas.openxmlformats.org/officeDocument/2006/relationships/image" Target="../media/image5.png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09.xml"/><Relationship Id="rId12" Type="http://schemas.openxmlformats.org/officeDocument/2006/relationships/tags" Target="../tags/tag208.xml"/><Relationship Id="rId11" Type="http://schemas.openxmlformats.org/officeDocument/2006/relationships/tags" Target="../tags/tag207.xml"/><Relationship Id="rId10" Type="http://schemas.openxmlformats.org/officeDocument/2006/relationships/tags" Target="../tags/tag206.xml"/><Relationship Id="rId1" Type="http://schemas.openxmlformats.org/officeDocument/2006/relationships/tags" Target="../tags/tag19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07365" y="2954655"/>
            <a:ext cx="6078220" cy="1214120"/>
          </a:xfrm>
        </p:spPr>
        <p:txBody>
          <a:bodyPr>
            <a:normAutofit fontScale="90000"/>
          </a:bodyPr>
          <a:lstStyle/>
          <a:p>
            <a:pPr algn="r"/>
            <a:r>
              <a:rPr lang="zh-CN" altLang="en-US" sz="3555">
                <a:solidFill>
                  <a:schemeClr val="accent1"/>
                </a:solidFill>
              </a:rPr>
              <a:t>缘来观照</a:t>
            </a:r>
            <a:r>
              <a:rPr lang="en-US" altLang="zh-CN" sz="3555">
                <a:solidFill>
                  <a:schemeClr val="accent1"/>
                </a:solidFill>
              </a:rPr>
              <a:t>777</a:t>
            </a:r>
            <a:r>
              <a:rPr lang="zh-CN" altLang="en-US" sz="3555">
                <a:solidFill>
                  <a:schemeClr val="accent1"/>
                </a:solidFill>
              </a:rPr>
              <a:t>智慧栈</a:t>
            </a:r>
            <a:r>
              <a:rPr lang="en-US" altLang="zh-CN" sz="5375">
                <a:solidFill>
                  <a:schemeClr val="accent1"/>
                </a:solidFill>
              </a:rPr>
              <a:t>                                                          </a:t>
            </a:r>
            <a:r>
              <a:rPr lang="zh-CN" altLang="en-US" sz="2220">
                <a:solidFill>
                  <a:schemeClr val="accent1"/>
                </a:solidFill>
              </a:rPr>
              <a:t>运营计划书</a:t>
            </a:r>
            <a:endParaRPr lang="zh-CN" altLang="en-US" sz="2220">
              <a:solidFill>
                <a:schemeClr val="accent1"/>
              </a:solidFill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769600" y="5520690"/>
            <a:ext cx="1292860" cy="14141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191135"/>
            <a:ext cx="546735" cy="535305"/>
          </a:xfrm>
          <a:prstGeom prst="rect">
            <a:avLst/>
          </a:prstGeom>
        </p:spPr>
      </p:pic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0" y="0"/>
            <a:ext cx="12192635" cy="110871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5" name="文本框 224"/>
          <p:cNvSpPr txBox="1"/>
          <p:nvPr>
            <p:custDataLst>
              <p:tags r:id="rId6"/>
            </p:custDataLst>
          </p:nvPr>
        </p:nvSpPr>
        <p:spPr>
          <a:xfrm>
            <a:off x="3456883" y="2149439"/>
            <a:ext cx="2654595" cy="492173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我是谁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2" name="文本框 221"/>
          <p:cNvSpPr txBox="1"/>
          <p:nvPr>
            <p:custDataLst>
              <p:tags r:id="rId7"/>
            </p:custDataLst>
          </p:nvPr>
        </p:nvSpPr>
        <p:spPr>
          <a:xfrm>
            <a:off x="3459751" y="1397728"/>
            <a:ext cx="668024" cy="629524"/>
          </a:xfrm>
          <a:prstGeom prst="rect">
            <a:avLst/>
          </a:prstGeom>
          <a:noFill/>
        </p:spPr>
        <p:txBody>
          <a:bodyPr wrap="square" rtlCol="0">
            <a:normAutofit fontScale="7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01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8"/>
            </p:custDataLst>
          </p:nvPr>
        </p:nvCxnSpPr>
        <p:spPr>
          <a:xfrm rot="10800000">
            <a:off x="3561203" y="2012685"/>
            <a:ext cx="884976" cy="520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>
            <p:custDataLst>
              <p:tags r:id="rId9"/>
            </p:custDataLst>
          </p:nvPr>
        </p:nvSpPr>
        <p:spPr>
          <a:xfrm>
            <a:off x="3373120" y="3624919"/>
            <a:ext cx="2654595" cy="50934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活动概述</a:t>
            </a:r>
            <a:endParaRPr lang="en-US" altLang="zh-CN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8" name="文本框 117"/>
          <p:cNvSpPr txBox="1"/>
          <p:nvPr>
            <p:custDataLst>
              <p:tags r:id="rId10"/>
            </p:custDataLst>
          </p:nvPr>
        </p:nvSpPr>
        <p:spPr>
          <a:xfrm>
            <a:off x="3465994" y="2829811"/>
            <a:ext cx="668024" cy="629524"/>
          </a:xfrm>
          <a:prstGeom prst="rect">
            <a:avLst/>
          </a:prstGeom>
          <a:noFill/>
        </p:spPr>
        <p:txBody>
          <a:bodyPr wrap="square" rtlCol="0">
            <a:normAutofit fontScale="70000"/>
          </a:bodyPr>
          <a:lstStyle/>
          <a:p>
            <a:r>
              <a:rPr lang="en-US" altLang="zh-CN" sz="4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02</a:t>
            </a:r>
            <a:endParaRPr lang="en-US" altLang="zh-CN" sz="4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19" name="直接连接符 118"/>
          <p:cNvCxnSpPr/>
          <p:nvPr>
            <p:custDataLst>
              <p:tags r:id="rId11"/>
            </p:custDataLst>
          </p:nvPr>
        </p:nvCxnSpPr>
        <p:spPr>
          <a:xfrm rot="10800000">
            <a:off x="3567446" y="3439045"/>
            <a:ext cx="884976" cy="520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12"/>
            </p:custDataLst>
          </p:nvPr>
        </p:nvSpPr>
        <p:spPr>
          <a:xfrm>
            <a:off x="3486538" y="4991663"/>
            <a:ext cx="2654595" cy="50934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总结</a:t>
            </a:r>
            <a:endParaRPr lang="en-US" altLang="zh-CN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13"/>
            </p:custDataLst>
          </p:nvPr>
        </p:nvSpPr>
        <p:spPr>
          <a:xfrm>
            <a:off x="3494609" y="4248061"/>
            <a:ext cx="668024" cy="629524"/>
          </a:xfrm>
          <a:prstGeom prst="rect">
            <a:avLst/>
          </a:prstGeom>
          <a:noFill/>
        </p:spPr>
        <p:txBody>
          <a:bodyPr wrap="square" rtlCol="0">
            <a:normAutofit fontScale="70000"/>
          </a:bodyPr>
          <a:lstStyle/>
          <a:p>
            <a:r>
              <a:rPr lang="en-US" altLang="zh-CN" sz="4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03</a:t>
            </a:r>
            <a:endParaRPr lang="en-US" altLang="zh-CN" sz="4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5" name="直接连接符 4"/>
          <p:cNvCxnSpPr/>
          <p:nvPr>
            <p:custDataLst>
              <p:tags r:id="rId14"/>
            </p:custDataLst>
          </p:nvPr>
        </p:nvCxnSpPr>
        <p:spPr>
          <a:xfrm rot="10800000">
            <a:off x="3596061" y="4857295"/>
            <a:ext cx="884976" cy="520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>
            <p:custDataLst>
              <p:tags r:id="rId15"/>
            </p:custDataLst>
          </p:nvPr>
        </p:nvSpPr>
        <p:spPr>
          <a:xfrm>
            <a:off x="755650" y="696595"/>
            <a:ext cx="1880235" cy="695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pPr algn="ctr"/>
            <a:r>
              <a:rPr lang="zh-CN" altLang="en-US" sz="3200" b="1" spc="800" dirty="0">
                <a:ln>
                  <a:noFill/>
                </a:ln>
                <a:solidFill>
                  <a:schemeClr val="lt1"/>
                </a:solidFill>
                <a:uFillTx/>
                <a:latin typeface="汉仪旗黑-85S" panose="00020600040101010101" charset="-128"/>
                <a:ea typeface="汉仪旗黑-85S" panose="00020600040101010101" charset="-128"/>
                <a:cs typeface="+mj-lt"/>
                <a:sym typeface="Arial" panose="020B0604020202020204" pitchFamily="34" charset="0"/>
              </a:rPr>
              <a:t>目录</a:t>
            </a:r>
            <a:endParaRPr lang="zh-CN" altLang="en-US" sz="3200" b="1" spc="800" dirty="0">
              <a:ln>
                <a:noFill/>
              </a:ln>
              <a:solidFill>
                <a:schemeClr val="lt1"/>
              </a:solidFill>
              <a:uFillTx/>
              <a:latin typeface="汉仪旗黑-85S" panose="00020600040101010101" charset="-128"/>
              <a:ea typeface="汉仪旗黑-85S" panose="00020600040101010101" charset="-128"/>
              <a:cs typeface="+mj-lt"/>
              <a:sym typeface="Arial" panose="020B0604020202020204" pitchFamily="34" charset="0"/>
            </a:endParaRPr>
          </a:p>
        </p:txBody>
      </p:sp>
    </p:spTree>
    <p:custDataLst>
      <p:tags r:id="rId1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769600" y="5520690"/>
            <a:ext cx="1292860" cy="14141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191135"/>
            <a:ext cx="546735" cy="53530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 </a:t>
            </a:r>
            <a:r>
              <a:rPr lang="zh-CN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身份：我是谁？</a:t>
            </a:r>
            <a:endParaRPr lang="zh-CN" dirty="0" err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1349375" y="1079500"/>
            <a:ext cx="9512935" cy="512953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 fontScale="9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indent="0" algn="l" fontAlgn="auto">
              <a:lnSpc>
                <a:spcPct val="270000"/>
              </a:lnSpc>
              <a:spcAft>
                <a:spcPts val="800"/>
              </a:spcAft>
            </a:pPr>
            <a:r>
              <a:rPr altLang="zh-CN" sz="18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                </a:t>
            </a:r>
            <a:r>
              <a:rPr altLang="zh-CN" sz="25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5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缘来观照777是谁?
</a:t>
            </a:r>
            <a:r>
              <a:rPr lang="zh-CN" altLang="en-US" sz="1800" b="1" spc="1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缘来观照777智慧栈不仅仅是一个空间，它是心灵的栖息地，是我们向内求探索的起点，我们相信每个人都有能力通过学习觉察，找到属于自己的宁静与智慧。今年的8月3号我在峨眉山行愿无尽同学见面会现场，听到喜悦同学分享了必经智慧栈的版块，内心触动特别大，就有了申请智慧栈的缘起。我也要为需要的人点一盏心灯，尽自己的微薄之力为这个社会做点事情，就像蓝狮子说的，这个世界破破烂烂，总有人在缝缝补补，不是我们，又是谁来做呢？余生我将会与心经和为伴，让有缘人感受到温暖和爱，也希望更多被困在烦恼无明的人能早日得到解脱。</a:t>
            </a:r>
            <a:endParaRPr lang="zh-CN" altLang="en-US" sz="1800" b="1" spc="1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769600" y="5520690"/>
            <a:ext cx="1292860" cy="14141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191135"/>
            <a:ext cx="546735" cy="53530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  </a:t>
            </a:r>
            <a:r>
              <a:rPr lang="zh-CN" altLang="en-US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活动概述</a:t>
            </a:r>
            <a:endParaRPr lang="zh-CN" altLang="en-US" dirty="0" err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1199515" y="1079500"/>
            <a:ext cx="9356090" cy="555498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indent="0" algn="l" fontAlgn="auto">
              <a:lnSpc>
                <a:spcPct val="270000"/>
              </a:lnSpc>
              <a:spcAft>
                <a:spcPts val="800"/>
              </a:spcAft>
            </a:pP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活动内容</a:t>
            </a:r>
            <a:r>
              <a:rPr lang="zh-CN" altLang="en-US" sz="18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1800" b="1" spc="1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抄写心经与读书会相结合，不拘于形势。
</a:t>
            </a: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活动时间：</a:t>
            </a:r>
            <a:r>
              <a:rPr lang="zh-CN" altLang="en-US" sz="1800" b="1" spc="1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每周六下午抄写，视需要安排具体时间。
</a:t>
            </a: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活动地址：</a:t>
            </a:r>
            <a:r>
              <a:rPr lang="zh-CN" altLang="en-US" sz="1800" b="1" spc="1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浙江省杭州市萧山区新街北塘东路1006号供销大厦11楼仁联园林。
</a:t>
            </a: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活动人数：</a:t>
            </a:r>
            <a:r>
              <a:rPr lang="zh-CN" altLang="en-US" sz="1800" b="1" spc="1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预计人员6-8人。
</a:t>
            </a: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活动原则 ：</a:t>
            </a:r>
            <a:r>
              <a:rPr lang="zh-CN" altLang="en-US" sz="1800" b="1" spc="1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遵循必经之路智慧栈三不原则：不推销，不拒绝，不求名利。
</a:t>
            </a: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活动流程 ：</a:t>
            </a:r>
            <a:r>
              <a:rPr lang="zh-CN" altLang="en-US" sz="1800" b="1" spc="1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沐手焚香—介绍必经之路—静心环节—抄写心经—读诵心经—回向—交流分享 （或增加读书环节后分享）—活动总结—合影留念。
</a:t>
            </a:r>
            <a:endParaRPr lang="zh-CN" altLang="en-US" sz="1800" b="1" spc="1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769600" y="5520690"/>
            <a:ext cx="1292860" cy="14141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191135"/>
            <a:ext cx="546735" cy="535305"/>
          </a:xfrm>
          <a:prstGeom prst="rect">
            <a:avLst/>
          </a:prstGeom>
        </p:spPr>
      </p:pic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  </a:t>
            </a:r>
            <a:r>
              <a:rPr lang="zh-CN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总结</a:t>
            </a:r>
            <a:endParaRPr lang="zh-CN" dirty="0" err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2"/>
            </p:custDataLst>
          </p:nvPr>
        </p:nvSpPr>
        <p:spPr>
          <a:xfrm>
            <a:off x="2144118" y="1977469"/>
            <a:ext cx="7880242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indent="0" algn="l" fontAlgn="auto">
              <a:lnSpc>
                <a:spcPct val="270000"/>
              </a:lnSpc>
              <a:spcAft>
                <a:spcPts val="800"/>
              </a:spcAft>
            </a:pPr>
            <a:r>
              <a:rPr lang="zh-CN" altLang="en-US" sz="2000" b="1" spc="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总结：</a:t>
            </a:r>
            <a:r>
              <a:rPr lang="zh-CN" altLang="en-US" sz="1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用必经之路所学回馈社会，回馈需要的人，将在生活中修行落实在生活的点滴之中。 </a:t>
            </a:r>
            <a:endParaRPr lang="zh-CN" altLang="en-US" sz="2000" b="1" spc="1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270000"/>
              </a:lnSpc>
              <a:spcAft>
                <a:spcPts val="800"/>
              </a:spcAft>
            </a:pPr>
            <a:r>
              <a:rPr lang="zh-CN" altLang="en-US" sz="1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紧跟必经之路的步伐，不断学习完善自己，在自做智慧栈和小七志愿者工作基础上，自己成长同时也带动大家一起成长，让更多人收益。</a:t>
            </a:r>
            <a:endParaRPr lang="zh-CN" altLang="en-US" sz="18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544945" y="2291080"/>
            <a:ext cx="3943985" cy="180784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zh-CN">
                <a:solidFill>
                  <a:schemeClr val="accent1"/>
                </a:solidFill>
              </a:rPr>
            </a:br>
            <a:br>
              <a:rPr lang="en-US" altLang="zh-CN">
                <a:solidFill>
                  <a:schemeClr val="accent1"/>
                </a:solidFill>
              </a:rPr>
            </a:br>
            <a:br>
              <a:rPr lang="en-US" altLang="zh-CN">
                <a:solidFill>
                  <a:schemeClr val="accent1"/>
                </a:solidFill>
              </a:rPr>
            </a:br>
            <a:br>
              <a:rPr lang="en-US" altLang="zh-CN">
                <a:solidFill>
                  <a:schemeClr val="accent1"/>
                </a:solidFill>
              </a:rPr>
            </a:br>
            <a:r>
              <a:rPr lang="en-US" altLang="zh-CN">
                <a:sym typeface="+mn-ea"/>
              </a:rPr>
              <a:t>谢 谢</a:t>
            </a:r>
            <a:br>
              <a:rPr lang="en-US" altLang="zh-CN">
                <a:solidFill>
                  <a:schemeClr val="accent1"/>
                </a:solidFill>
              </a:rPr>
            </a:br>
            <a:r>
              <a:rPr lang="en-US" altLang="zh-CN" sz="2000">
                <a:solidFill>
                  <a:schemeClr val="accent1"/>
                </a:solidFill>
              </a:rPr>
              <a:t>2024.9.15</a:t>
            </a:r>
            <a:br>
              <a:rPr lang="en-US" altLang="zh-CN" sz="2000">
                <a:solidFill>
                  <a:schemeClr val="accent1"/>
                </a:solidFill>
              </a:rPr>
            </a:br>
            <a:r>
              <a:rPr lang="zh-CN" altLang="en-US" sz="2000">
                <a:solidFill>
                  <a:schemeClr val="accent1"/>
                </a:solidFill>
              </a:rPr>
              <a:t>关照</a:t>
            </a:r>
            <a:endParaRPr lang="zh-CN" altLang="en-US" sz="2000">
              <a:solidFill>
                <a:schemeClr val="accent1"/>
              </a:solidFill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general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general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frame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frame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leftRigh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leftRigh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topBottom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topBottom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topBottom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bottomTop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bottomTop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navigation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navigation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belt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belt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6766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6766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COMBINE_RELATE_SLIDE_ID" val="background20176276_1"/>
  <p:tag name="KSO_WM_TEMPLATE_SUBCATEGORY" val="17"/>
  <p:tag name="KSO_WM_TEMPLATE_THUMBS_INDEX" val="1、2、5、8、13、15、17、24、28、29、3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176766"/>
  <p:tag name="KSO_WM_TEMPLATE_MASTER_TYPE" val="1"/>
</p:tagLst>
</file>

<file path=ppt/tags/tag171.xml><?xml version="1.0" encoding="utf-8"?>
<p:tagLst xmlns:p="http://schemas.openxmlformats.org/presentationml/2006/main">
  <p:tag name="KSO_WM_TEMPLATE_CATEGORY" val="custom"/>
  <p:tag name="KSO_WM_TEMPLATE_INDEX" val="20176766"/>
  <p:tag name="KSO_WM_TAG_VERSION" val="1.0"/>
  <p:tag name="KSO_WM_BEAUTIFY_FLAG" val="#wm#"/>
  <p:tag name="KSO_WM_UNIT_TYPE" val="a"/>
  <p:tag name="KSO_WM_UNIT_INDEX" val="1"/>
  <p:tag name="KSO_WM_UNIT_LAYERLEVEL" val="1"/>
  <p:tag name="KSO_WM_UNIT_VALUE" val="9"/>
  <p:tag name="KSO_WM_UNIT_ISCONTENTSTITLE" val="0"/>
  <p:tag name="KSO_WM_UNIT_HIGHLIGHT" val="0"/>
  <p:tag name="KSO_WM_UNIT_COMPATIBLE" val="0"/>
  <p:tag name="KSO_WM_UNIT_ID" val="custom20176766_1*a*1"/>
  <p:tag name="KSO_WM_UNIT_PRESET_TEXT" val="手绘清新创意模板"/>
  <p:tag name="KSO_WM_UNIT_NOCLEAR" val="0"/>
  <p:tag name="KSO_WM_UNIT_DIAGRAM_ISNUMVISUAL" val="0"/>
  <p:tag name="KSO_WM_UNIT_DIAGRAM_ISREFERUNIT" val="0"/>
  <p:tag name="KSO_WM_UNIT_ISNUMDGMTITLE" val="0"/>
  <p:tag name="KSO_WM_UNIT_TEXT_FILL_FORE_SCHEMECOLOR_INDEX_BRIGHTNESS" val="0"/>
  <p:tag name="KSO_WM_UNIT_TEXT_FILL_FORE_SCHEMECOLOR_INDEX" val="5"/>
  <p:tag name="KSO_WM_UNIT_TEXT_FILL_TYPE" val="1"/>
</p:tagLst>
</file>

<file path=ppt/tags/tag172.xml><?xml version="1.0" encoding="utf-8"?>
<p:tagLst xmlns:p="http://schemas.openxmlformats.org/presentationml/2006/main">
  <p:tag name="KSO_WM_COMBINE_RELATE_SLIDE_ID" val="background20176276_1"/>
  <p:tag name="KSO_WM_TEMPLATE_THUMBS_INDEX" val="1、2、5、8、13、15、17、24、28、29、31"/>
  <p:tag name="KSO_WM_SLIDE_ID" val="custom20176766_1"/>
  <p:tag name="KSO_WM_TEMPLATE_SUBCATEGORY" val="17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176766"/>
  <p:tag name="KSO_WM_SLIDE_LAYOUT" val="a_b"/>
  <p:tag name="KSO_WM_SLIDE_LAYOUT_CNT" val="1_3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general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general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6915_5*i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6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6915_5*l_h_f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  <p:tag name="KSO_WM_DIAGRAM_VIRTUALLY_FRAME" val="{&quot;height&quot;:323.0926771653544,&quot;left&quot;:265.6,&quot;top&quot;:110.05732283464567,&quot;width&quot;:552.7181102362205}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6915_5*l_h_i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  <p:tag name="KSO_WM_DIAGRAM_VIRTUALLY_FRAME" val="{&quot;height&quot;:323.0926771653544,&quot;left&quot;:265.6,&quot;top&quot;:110.05732283464567,&quot;width&quot;:552.7181102362205}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6915_5*l_h_i*1_1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  <p:tag name="KSO_WM_DIAGRAM_VIRTUALLY_FRAME" val="{&quot;height&quot;:323.0926771653544,&quot;left&quot;:265.6,&quot;top&quot;:110.05732283464567,&quot;width&quot;:552.7181102362205}"/>
</p:tagLst>
</file>

<file path=ppt/tags/tag179.xml><?xml version="1.0" encoding="utf-8"?>
<p:tagLst xmlns:p="http://schemas.openxmlformats.org/presentationml/2006/main"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6915_5*l_h_f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  <p:tag name="KSO_WM_DIAGRAM_VIRTUALLY_FRAME" val="{&quot;height&quot;:323.0926771653544,&quot;left&quot;:265.6,&quot;top&quot;:110.05732283464567,&quot;width&quot;:552.7181102362205}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6915_5*l_h_i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  <p:tag name="KSO_WM_DIAGRAM_VIRTUALLY_FRAME" val="{&quot;height&quot;:323.0926771653544,&quot;left&quot;:265.6,&quot;top&quot;:110.05732283464567,&quot;width&quot;:552.7181102362205}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6915_5*l_h_i*1_2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  <p:tag name="KSO_WM_DIAGRAM_VIRTUALLY_FRAME" val="{&quot;height&quot;:323.0926771653544,&quot;left&quot;:265.6,&quot;top&quot;:110.05732283464567,&quot;width&quot;:552.7181102362205}"/>
</p:tagLst>
</file>

<file path=ppt/tags/tag18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6915_5*l_h_f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  <p:tag name="KSO_WM_DIAGRAM_VIRTUALLY_FRAME" val="{&quot;height&quot;:323.0926771653544,&quot;left&quot;:265.6,&quot;top&quot;:110.05732283464567,&quot;width&quot;:552.7181102362205}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6915_5*l_h_i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  <p:tag name="KSO_WM_DIAGRAM_VIRTUALLY_FRAME" val="{&quot;height&quot;:323.0926771653544,&quot;left&quot;:265.6,&quot;top&quot;:110.05732283464567,&quot;width&quot;:552.7181102362205}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6915_5*l_h_i*1_3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  <p:tag name="KSO_WM_DIAGRAM_VIRTUALLY_FRAME" val="{&quot;height&quot;:323.0926771653544,&quot;left&quot;:265.6,&quot;top&quot;:110.05732283464567,&quot;width&quot;:552.7181102362205}"/>
</p:tagLst>
</file>

<file path=ppt/tags/tag185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6915_5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6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5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5"/>
  <p:tag name="KSO_WM_SLIDE_INDEX" val="5"/>
  <p:tag name="KSO_WM_DIAGRAM_GROUP_CODE" val="l1-1"/>
  <p:tag name="KSO_WM_SLIDE_DIAGTYPE" val="l"/>
  <p:tag name="KSO_WM_TAG_VERSION" val="1.0"/>
  <p:tag name="KSO_WM_SLIDE_LAYOUT" val="a_l"/>
  <p:tag name="KSO_WM_SLIDE_LAYOUT_CNT" val="1_1"/>
  <p:tag name="KSO_WM_SLIDE_BK_DARK_LIGHT" val="2"/>
  <p:tag name="KSO_WM_SLIDE_BACKGROUND_TYPE" val="general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general"/>
  <p:tag name="KSO_WM_SLIDE_BK_DARK_LIGHT" val="2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general"/>
  <p:tag name="KSO_WM_SLIDE_BK_DARK_LIGHT" val="2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9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192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9-15T18:48:20&quot;,&quot;maxSize&quot;:{&quot;size1&quot;:20},&quot;minSize&quot;:{&quot;size1&quot;:11.2},&quot;normalSize&quot;:{&quot;size1&quot;:11.2},&quot;subLayout&quot;:[{&quot;id&quot;:&quot;2024-09-15T18:48:20&quot;,&quot;margin&quot;:{&quot;bottom&quot;:0.025999998673796654,&quot;left&quot;:1.2699999809265137,&quot;right&quot;:1.2699999809265137,&quot;top&quot;:0.4230000376701355},&quot;type&quot;:0},{&quot;id&quot;:&quot;2024-09-15T18:48:20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general"/>
  <p:tag name="KSO_WM_SLIDE_BK_DARK_LIGHT" val="2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general"/>
  <p:tag name="KSO_WM_SLIDE_BK_DARK_LIGHT" val="2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9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9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19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9-15T18:48:20&quot;,&quot;maxSize&quot;:{&quot;size1&quot;:20},&quot;minSize&quot;:{&quot;size1&quot;:11.2},&quot;normalSize&quot;:{&quot;size1&quot;:11.2},&quot;subLayout&quot;:[{&quot;id&quot;:&quot;2024-09-15T18:48:20&quot;,&quot;margin&quot;:{&quot;bottom&quot;:0.025999998673796654,&quot;left&quot;:1.2699999809265137,&quot;right&quot;:1.2699999809265137,&quot;top&quot;:0.4230000376701355},&quot;type&quot;:0},{&quot;id&quot;:&quot;2024-09-15T18:48:20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general"/>
  <p:tag name="KSO_WM_SLIDE_BK_DARK_LIGHT" val="2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general"/>
  <p:tag name="KSO_WM_SLIDE_BK_DARK_LIGHT" val="2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02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0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20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0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0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0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0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09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9-15T18:48:20&quot;,&quot;maxSize&quot;:{&quot;size1&quot;:20},&quot;minSize&quot;:{&quot;size1&quot;:11.2},&quot;normalSize&quot;:{&quot;size1&quot;:11.2},&quot;subLayout&quot;:[{&quot;id&quot;:&quot;2024-09-15T18:48:20&quot;,&quot;margin&quot;:{&quot;bottom&quot;:0.025999998673796654,&quot;left&quot;:1.2699999809265137,&quot;right&quot;:1.2699999809265137,&quot;top&quot;:0.4230000376701355},&quot;type&quot;:0},{&quot;id&quot;:&quot;2024-09-15T18:48:20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TEMPLATE_CATEGORY" val="custom"/>
  <p:tag name="KSO_WM_TEMPLATE_INDEX" val="20176766"/>
  <p:tag name="KSO_WM_TAG_VERSION" val="1.0"/>
  <p:tag name="KSO_WM_BEAUTIFY_FLAG" val="#wm#"/>
  <p:tag name="KSO_WM_UNIT_TYPE" val="a"/>
  <p:tag name="KSO_WM_UNIT_INDEX" val="1"/>
  <p:tag name="KSO_WM_UNIT_LAYERLEVEL" val="1"/>
  <p:tag name="KSO_WM_UNIT_VALUE" val="20"/>
  <p:tag name="KSO_WM_UNIT_ISCONTENTSTITLE" val="0"/>
  <p:tag name="KSO_WM_UNIT_HIGHLIGHT" val="0"/>
  <p:tag name="KSO_WM_UNIT_COMPATIBLE" val="0"/>
  <p:tag name="KSO_WM_UNIT_ID" val="custom20176766_31*a*1"/>
  <p:tag name="KSO_WM_UNIT_PRESET_TEXT" val="THANKS"/>
  <p:tag name="KSO_WM_UNIT_NOCLEAR" val="1"/>
  <p:tag name="KSO_WM_UNIT_DIAGRAM_ISNUMVISUAL" val="0"/>
  <p:tag name="KSO_WM_UNIT_DIAGRAM_ISREFERUNIT" val="0"/>
  <p:tag name="KSO_WM_UNIT_ISNUMDGMTITLE" val="0"/>
  <p:tag name="KSO_WM_UNIT_TEXT_FILL_FORE_SCHEMECOLOR_INDEX_BRIGHTNESS" val="0"/>
  <p:tag name="KSO_WM_UNIT_TEXT_FILL_FORE_SCHEMECOLOR_INDEX" val="5"/>
  <p:tag name="KSO_WM_UNIT_TEXT_FILL_TYPE" val="1"/>
</p:tagLst>
</file>

<file path=ppt/tags/tag211.xml><?xml version="1.0" encoding="utf-8"?>
<p:tagLst xmlns:p="http://schemas.openxmlformats.org/presentationml/2006/main">
  <p:tag name="KSO_WM_COMBINE_RELATE_SLIDE_ID" val="background20176276_11"/>
  <p:tag name="KSO_WM_SLIDE_ID" val="custom20176766_31"/>
  <p:tag name="KSO_WM_TEMPLATE_SUBCATEGORY" val="17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31"/>
  <p:tag name="KSO_WM_TAG_VERSION" val="1.0"/>
  <p:tag name="KSO_WM_BEAUTIFY_FLAG" val="#wm#"/>
  <p:tag name="KSO_WM_TEMPLATE_CATEGORY" val="custom"/>
  <p:tag name="KSO_WM_TEMPLATE_INDEX" val="20176766"/>
  <p:tag name="KSO_WM_SLIDE_LAYOUT" val="a_b"/>
  <p:tag name="KSO_WM_SLIDE_LAYOUT_CNT" val="1_1"/>
</p:tagLst>
</file>

<file path=ppt/tags/tag212.xml><?xml version="1.0" encoding="utf-8"?>
<p:tagLst xmlns:p="http://schemas.openxmlformats.org/presentationml/2006/main">
  <p:tag name="commondata" val="eyJoZGlkIjoiYWU1YzRlMGYyZTE0MzNjZGU5MjYzNTgyZWRiZjA3ODEifQ==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  <p:tag name="KSO_WM_UNIT_SUBTYPE" val="h"/>
  <p:tag name="KSO_WM_UNIT_BK_DARK_LIGHT" val="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  <p:tag name="KSO_WM_UNIT_SUBTYPE" val="h"/>
  <p:tag name="KSO_WM_UNIT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5EEF7"/>
      </a:dk2>
      <a:lt2>
        <a:srgbClr val="FFFFFF"/>
      </a:lt2>
      <a:accent1>
        <a:srgbClr val="5B9BD4"/>
      </a:accent1>
      <a:accent2>
        <a:srgbClr val="7A92D2"/>
      </a:accent2>
      <a:accent3>
        <a:srgbClr val="9484CA"/>
      </a:accent3>
      <a:accent4>
        <a:srgbClr val="AE75BB"/>
      </a:accent4>
      <a:accent5>
        <a:srgbClr val="C063A3"/>
      </a:accent5>
      <a:accent6>
        <a:srgbClr val="CD5387"/>
      </a:accent6>
      <a:hlink>
        <a:srgbClr val="1885FF"/>
      </a:hlink>
      <a:folHlink>
        <a:srgbClr val="B759BC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732</Words>
  <Application>WPS 演示</Application>
  <PresentationFormat>宽屏</PresentationFormat>
  <Paragraphs>31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汉仪旗黑-85S</vt:lpstr>
      <vt:lpstr>黑体</vt:lpstr>
      <vt:lpstr>汉仪旗黑-85S</vt:lpstr>
      <vt:lpstr>Segoe UI</vt:lpstr>
      <vt:lpstr>Arial Unicode MS</vt:lpstr>
      <vt:lpstr>Arial Black</vt:lpstr>
      <vt:lpstr>Calibri</vt:lpstr>
      <vt:lpstr>Office 主题​​</vt:lpstr>
      <vt:lpstr>1_Office 主题​​</vt:lpstr>
      <vt:lpstr>缘来观照777智慧栈                                                          运营计划书</vt:lpstr>
      <vt:lpstr>PowerPoint 演示文稿</vt:lpstr>
      <vt:lpstr>PowerPoint 演示文稿</vt:lpstr>
      <vt:lpstr>PowerPoint 演示文稿</vt:lpstr>
      <vt:lpstr>PowerPoint 演示文稿</vt:lpstr>
      <vt:lpstr>    谢 谢 2024.9.15 关照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金禾园艺刘长英</cp:lastModifiedBy>
  <cp:revision>4</cp:revision>
  <dcterms:created xsi:type="dcterms:W3CDTF">2024-09-15T10:49:00Z</dcterms:created>
  <dcterms:modified xsi:type="dcterms:W3CDTF">2024-09-15T11:35:33Z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2052-12.1.0.17857</vt:lpwstr>
  </property>
  <property fmtid="{D5CDD505-2E9C-101B-9397-08002B2CF9AE}" pid="3" name="ICV">
    <vt:lpwstr/>
  </property>
</Properties>
</file>