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2" r:id="rId12"/>
    <p:sldId id="273" r:id="rId13"/>
    <p:sldId id="266" r:id="rId14"/>
  </p:sldIdLst>
  <p:sldSz cx="9144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" name="rect 4"/>
          <p:cNvSpPr/>
          <p:nvPr/>
        </p:nvSpPr>
        <p:spPr>
          <a:xfrm>
            <a:off x="246888" y="1107947"/>
            <a:ext cx="8650223" cy="4671059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853439"/>
            <a:ext cx="3532184" cy="5178552"/>
          </a:xfrm>
          <a:prstGeom prst="rect">
            <a:avLst/>
          </a:prstGeom>
        </p:spPr>
      </p:pic>
      <p:sp>
        <p:nvSpPr>
          <p:cNvPr id="8" name="textbox 8"/>
          <p:cNvSpPr/>
          <p:nvPr/>
        </p:nvSpPr>
        <p:spPr>
          <a:xfrm>
            <a:off x="2669540" y="2332355"/>
            <a:ext cx="5153660" cy="216598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6000"/>
              </a:lnSpc>
              <a:spcBef>
                <a:spcPts val="0"/>
              </a:spcBef>
            </a:pPr>
            <a:r>
              <a:rPr lang="zh-CN" sz="5300" kern="0" spc="-15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月近山远</a:t>
            </a:r>
            <a:r>
              <a:rPr sz="5300" kern="0" spc="-15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智慧栈</a:t>
            </a:r>
            <a:endParaRPr sz="53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8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037590" algn="l" rtl="0" eaLnBrk="0">
              <a:lnSpc>
                <a:spcPct val="84000"/>
              </a:lnSpc>
            </a:pPr>
            <a:r>
              <a:rPr sz="3200" kern="0" spc="10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运营计划书</a:t>
            </a:r>
            <a:endParaRPr sz="3200" kern="0" spc="10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037590" algn="l" rtl="0" eaLnBrk="0">
              <a:lnSpc>
                <a:spcPct val="84000"/>
              </a:lnSpc>
            </a:pPr>
            <a:endParaRPr sz="3200" kern="0" spc="10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037590" algn="l" rtl="0" eaLnBrk="0">
              <a:lnSpc>
                <a:spcPct val="84000"/>
              </a:lnSpc>
            </a:pPr>
            <a:r>
              <a:rPr lang="en-US" sz="32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2024.10.13</a:t>
            </a:r>
            <a:endParaRPr lang="en-US"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 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72" name="textbox 72"/>
          <p:cNvSpPr/>
          <p:nvPr/>
        </p:nvSpPr>
        <p:spPr>
          <a:xfrm>
            <a:off x="588561" y="956192"/>
            <a:ext cx="3719829" cy="38792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p>
            <a:pPr algn="l" rtl="0" eaLnBrk="0">
              <a:lnSpc>
                <a:spcPct val="90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57150" algn="l" rtl="0" eaLnBrk="0">
              <a:lnSpc>
                <a:spcPct val="82000"/>
              </a:lnSpc>
            </a:pPr>
            <a:r>
              <a:rPr sz="3200" b="1" kern="0" spc="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活动计划</a:t>
            </a:r>
            <a:endParaRPr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2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7780" indent="38100" algn="l" rtl="0" eaLnBrk="0">
              <a:lnSpc>
                <a:spcPct val="132000"/>
              </a:lnSpc>
              <a:spcBef>
                <a:spcPts val="695"/>
              </a:spcBef>
            </a:pPr>
            <a:r>
              <a:rPr sz="23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内容：</a:t>
            </a:r>
            <a:r>
              <a:rPr sz="2300" kern="0" spc="-6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抄经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</a:t>
            </a:r>
            <a:r>
              <a:rPr sz="23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形式：</a:t>
            </a:r>
            <a:r>
              <a:rPr sz="21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公益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8735" algn="l" rtl="0" eaLnBrk="0">
              <a:lnSpc>
                <a:spcPct val="100000"/>
              </a:lnSpc>
              <a:spcBef>
                <a:spcPts val="1590"/>
              </a:spcBef>
            </a:pPr>
            <a:r>
              <a:rPr sz="21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常规时间安排：</a:t>
            </a:r>
            <a:r>
              <a:rPr sz="2100" kern="0" spc="-5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每天</a:t>
            </a:r>
            <a:r>
              <a:rPr lang="zh-CN" sz="21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下</a:t>
            </a:r>
            <a:r>
              <a:rPr sz="21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午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9050" algn="l" rtl="0" eaLnBrk="0">
              <a:lnSpc>
                <a:spcPts val="2900"/>
              </a:lnSpc>
              <a:spcBef>
                <a:spcPts val="1690"/>
              </a:spcBef>
            </a:pPr>
            <a:r>
              <a:rPr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邀约人数：</a:t>
            </a:r>
            <a:r>
              <a:rPr sz="23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2-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3人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1000"/>
              </a:lnSpc>
            </a:pPr>
            <a:endParaRPr sz="13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indent="29210" algn="l" rtl="0" eaLnBrk="0">
              <a:lnSpc>
                <a:spcPct val="113000"/>
              </a:lnSpc>
              <a:spcBef>
                <a:spcPts val="0"/>
              </a:spcBef>
            </a:pPr>
            <a:r>
              <a:rPr sz="23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活动发布：</a:t>
            </a:r>
            <a:r>
              <a:rPr sz="2300" kern="0" spc="-4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必经之路平台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4" name="textbox 74"/>
          <p:cNvSpPr/>
          <p:nvPr/>
        </p:nvSpPr>
        <p:spPr>
          <a:xfrm>
            <a:off x="4757595" y="869023"/>
            <a:ext cx="3565525" cy="38671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7000"/>
              </a:lnSpc>
            </a:pPr>
            <a:r>
              <a:rPr sz="20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活动详细流程</a:t>
            </a:r>
            <a:r>
              <a:rPr sz="2000" b="1" kern="0" spc="-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sz="2000" kern="0" spc="-6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000" b="1" kern="0" spc="-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sz="20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约90</a:t>
            </a:r>
            <a:r>
              <a:rPr sz="2000" b="1" kern="0" spc="1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分钟）</a:t>
            </a:r>
            <a:endParaRPr sz="20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20955" algn="l" rtl="0" eaLnBrk="0">
              <a:lnSpc>
                <a:spcPts val="1810"/>
              </a:lnSpc>
              <a:spcBef>
                <a:spcPts val="1645"/>
              </a:spcBef>
            </a:pP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创意签到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1500" kern="0" spc="-3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沐手（15分钟）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2000"/>
              </a:lnSpc>
              <a:spcBef>
                <a:spcPts val="455"/>
              </a:spcBef>
            </a:pPr>
            <a:r>
              <a:rPr sz="15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介绍必经之路（3分钟）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2700" algn="l" rtl="0" eaLnBrk="0">
              <a:lnSpc>
                <a:spcPts val="3495"/>
              </a:lnSpc>
            </a:pP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静心冥想（10分钟）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8415" algn="l" rtl="0" eaLnBrk="0">
              <a:lnSpc>
                <a:spcPct val="92000"/>
              </a:lnSpc>
              <a:spcBef>
                <a:spcPts val="460"/>
              </a:spcBef>
            </a:pP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诵读开经偈（2分钟）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8415" algn="l" rtl="0" eaLnBrk="0">
              <a:lnSpc>
                <a:spcPts val="3495"/>
              </a:lnSpc>
            </a:pPr>
            <a:r>
              <a:rPr sz="15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抄经（60分钟）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685" algn="l" rtl="0" eaLnBrk="0">
              <a:lnSpc>
                <a:spcPct val="92000"/>
              </a:lnSpc>
              <a:spcBef>
                <a:spcPts val="460"/>
              </a:spcBef>
            </a:pP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读诵经典一遍（5分钟）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" algn="l" rtl="0" eaLnBrk="0">
              <a:lnSpc>
                <a:spcPts val="3495"/>
              </a:lnSpc>
            </a:pPr>
            <a:r>
              <a:rPr sz="15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回向（2分钟）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5000"/>
              </a:lnSpc>
            </a:pPr>
            <a:endParaRPr sz="3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5875" algn="l" rtl="0" eaLnBrk="0">
              <a:lnSpc>
                <a:spcPts val="1810"/>
              </a:lnSpc>
              <a:spcBef>
                <a:spcPts val="5"/>
              </a:spcBef>
            </a:pP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合影拍照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1500" kern="0" spc="-4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打卡（3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 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86" name="textbox 86"/>
          <p:cNvSpPr/>
          <p:nvPr/>
        </p:nvSpPr>
        <p:spPr>
          <a:xfrm>
            <a:off x="585330" y="1246045"/>
            <a:ext cx="7839075" cy="317944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p>
            <a:pPr algn="l" rtl="0" eaLnBrk="0">
              <a:lnSpc>
                <a:spcPct val="7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468370" algn="l" rtl="0" eaLnBrk="0">
              <a:lnSpc>
                <a:spcPct val="84000"/>
              </a:lnSpc>
            </a:pPr>
            <a:r>
              <a:rPr sz="3200" kern="0" spc="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总结</a:t>
            </a:r>
            <a:endParaRPr sz="32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marL="17780" algn="l" rtl="0" eaLnBrk="0">
              <a:lnSpc>
                <a:spcPts val="2545"/>
              </a:lnSpc>
              <a:spcBef>
                <a:spcPts val="645"/>
              </a:spcBef>
            </a:pPr>
            <a:r>
              <a:rPr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期望结果：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343025" indent="635" algn="l" rtl="0" eaLnBrk="0">
              <a:lnSpc>
                <a:spcPct val="102000"/>
              </a:lnSpc>
              <a:spcBef>
                <a:spcPts val="90"/>
              </a:spcBef>
            </a:pP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每个抄经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</a:t>
            </a:r>
            <a:r>
              <a:rPr sz="2100" kern="0" spc="-6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学都</a:t>
            </a:r>
            <a:r>
              <a:rPr sz="2100" kern="0" spc="-5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能在抄经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中感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受觉察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，和</a:t>
            </a:r>
            <a:r>
              <a:rPr sz="2100" kern="0" spc="-2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</a:t>
            </a:r>
            <a:r>
              <a:rPr sz="2100" kern="0" spc="-4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己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在一起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滋润自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己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温暖他人。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3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3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3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2535"/>
              </a:lnSpc>
              <a:spcBef>
                <a:spcPts val="635"/>
              </a:spcBef>
            </a:pPr>
            <a:r>
              <a:rPr sz="21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应对策略：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r" rtl="0" eaLnBrk="0">
              <a:lnSpc>
                <a:spcPct val="99000"/>
              </a:lnSpc>
              <a:spcBef>
                <a:spcPts val="105"/>
              </a:spcBef>
            </a:pP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sz="2100" kern="0" spc="-6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sz="2100" kern="0" spc="-5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</a:t>
            </a:r>
            <a:r>
              <a:rPr sz="2100" kern="0" spc="-5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间与其他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活动冲</a:t>
            </a:r>
            <a:r>
              <a:rPr sz="2100" kern="0" spc="-5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突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，提前通知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，一周</a:t>
            </a:r>
            <a:r>
              <a:rPr sz="2100" kern="0" spc="-4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内调整</a:t>
            </a:r>
            <a:r>
              <a:rPr sz="21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13460" algn="l" rtl="0" eaLnBrk="0">
              <a:lnSpc>
                <a:spcPct val="99000"/>
              </a:lnSpc>
              <a:spcBef>
                <a:spcPts val="145"/>
              </a:spcBef>
            </a:pP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活动人数不够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照样进行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，从我做起；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70" name="textbox 70"/>
          <p:cNvSpPr/>
          <p:nvPr/>
        </p:nvSpPr>
        <p:spPr>
          <a:xfrm>
            <a:off x="1712069" y="2857658"/>
            <a:ext cx="5768340" cy="16332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62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3000"/>
              </a:lnSpc>
            </a:pPr>
            <a:r>
              <a:rPr sz="4400" kern="0" spc="-1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必经之路就是自渡之路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7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7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74215" algn="l" rtl="0" eaLnBrk="0">
              <a:lnSpc>
                <a:spcPct val="100000"/>
              </a:lnSpc>
            </a:pPr>
            <a:r>
              <a:rPr sz="3500" kern="0" spc="7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感恩遇见</a:t>
            </a:r>
            <a:endParaRPr sz="35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" name="textbox 12"/>
          <p:cNvSpPr/>
          <p:nvPr/>
        </p:nvSpPr>
        <p:spPr>
          <a:xfrm>
            <a:off x="1344930" y="2284730"/>
            <a:ext cx="5545455" cy="31280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0015" algn="l" rtl="0" eaLnBrk="0">
              <a:lnSpc>
                <a:spcPct val="98000"/>
              </a:lnSpc>
            </a:pP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一</a:t>
            </a:r>
            <a:r>
              <a:rPr sz="3900" kern="0" spc="-30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身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份</a:t>
            </a:r>
            <a:r>
              <a:rPr sz="3900" kern="0" spc="-7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（我是谁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900" kern="0" spc="-5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r" rtl="0" eaLnBrk="0">
              <a:lnSpc>
                <a:spcPts val="4705"/>
              </a:lnSpc>
              <a:spcBef>
                <a:spcPts val="2170"/>
              </a:spcBef>
            </a:pP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二</a:t>
            </a:r>
            <a:r>
              <a:rPr sz="38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800" kern="0" spc="-4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初</a:t>
            </a:r>
            <a:r>
              <a:rPr sz="3800" kern="0" spc="-2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心</a:t>
            </a:r>
            <a:r>
              <a:rPr sz="3800" kern="0" spc="-7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（为什 么</a:t>
            </a:r>
            <a:r>
              <a:rPr sz="3800" kern="0" spc="-4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800" kern="0" spc="-5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8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4000"/>
              </a:lnSpc>
            </a:pPr>
            <a:endParaRPr sz="1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180" indent="-18415" algn="l" rtl="0" eaLnBrk="0">
              <a:lnSpc>
                <a:spcPct val="117000"/>
              </a:lnSpc>
            </a:pP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三</a:t>
            </a:r>
            <a:r>
              <a:rPr sz="39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900" kern="0" spc="-27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行动</a:t>
            </a:r>
            <a:r>
              <a:rPr sz="3900" kern="0" spc="-7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（怎 么</a:t>
            </a:r>
            <a:r>
              <a:rPr sz="3900" kern="0" spc="-4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做？</a:t>
            </a:r>
            <a:r>
              <a:rPr sz="3900" kern="0" spc="-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 </a:t>
            </a: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四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总结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16" name="textbox 16"/>
          <p:cNvSpPr/>
          <p:nvPr/>
        </p:nvSpPr>
        <p:spPr>
          <a:xfrm>
            <a:off x="4204182" y="1104493"/>
            <a:ext cx="1482089" cy="10191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7825"/>
              </a:lnSpc>
            </a:pPr>
            <a:r>
              <a:rPr sz="6300" kern="0" spc="-5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目录</a:t>
            </a:r>
            <a:endParaRPr sz="63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/>
          <p:nvPr/>
        </p:nvSpPr>
        <p:spPr>
          <a:xfrm>
            <a:off x="3411156" y="1835303"/>
            <a:ext cx="2147570" cy="21494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6000"/>
              </a:lnSpc>
            </a:pPr>
            <a:r>
              <a:rPr sz="6600" b="1" kern="0" spc="-9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身</a:t>
            </a:r>
            <a:r>
              <a:rPr sz="6600" kern="0" spc="5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sz="6600" b="1" kern="0" spc="-1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份</a:t>
            </a:r>
            <a:endParaRPr sz="66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2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3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0000"/>
              </a:lnSpc>
            </a:pPr>
            <a:r>
              <a:rPr sz="3800" b="1" kern="0" spc="-34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我是谁？</a:t>
            </a:r>
            <a:endParaRPr sz="38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24" name="textbox 24"/>
          <p:cNvSpPr/>
          <p:nvPr/>
        </p:nvSpPr>
        <p:spPr>
          <a:xfrm>
            <a:off x="1621155" y="1823720"/>
            <a:ext cx="6608445" cy="331216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120900" algn="l" rtl="0" eaLnBrk="0">
              <a:lnSpc>
                <a:spcPct val="98000"/>
              </a:lnSpc>
            </a:pPr>
            <a:r>
              <a:rPr sz="2900" kern="0" spc="-1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万 法</a:t>
            </a:r>
            <a:r>
              <a:rPr sz="29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2900" kern="0" spc="-1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唯</a:t>
            </a:r>
            <a:r>
              <a:rPr sz="2900" kern="0" spc="-17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2900" kern="0" spc="-1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心</a:t>
            </a:r>
            <a:r>
              <a:rPr sz="2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2900" kern="0" spc="-1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造</a:t>
            </a:r>
            <a:r>
              <a:rPr sz="2900" kern="0" spc="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</a:t>
            </a:r>
            <a:r>
              <a:rPr sz="2900" kern="0" spc="-1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直心是道场</a:t>
            </a:r>
            <a:endParaRPr sz="2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marL="33655" indent="1270" algn="l" rtl="0" eaLnBrk="0">
              <a:lnSpc>
                <a:spcPct val="85000"/>
              </a:lnSpc>
              <a:spcBef>
                <a:spcPts val="880"/>
              </a:spcBef>
            </a:pPr>
            <a:endParaRPr sz="2900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33655" indent="1270" algn="l" rtl="0" eaLnBrk="0">
              <a:lnSpc>
                <a:spcPct val="85000"/>
              </a:lnSpc>
              <a:spcBef>
                <a:spcPts val="880"/>
              </a:spcBef>
            </a:pPr>
            <a:r>
              <a:rPr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这几年一直在各地奔波，在哪里就</a:t>
            </a:r>
            <a:r>
              <a:rPr sz="29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把</a:t>
            </a:r>
            <a:r>
              <a:rPr sz="2900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900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《心经》带到哪里，</a:t>
            </a:r>
            <a:r>
              <a:rPr sz="2900" kern="0" spc="-3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900" kern="0" spc="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目前和几位同学</a:t>
            </a:r>
            <a:r>
              <a:rPr sz="2900" kern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一起在成都租房而居，发愿一起抄经</a:t>
            </a:r>
            <a:r>
              <a:rPr sz="2900" kern="0" spc="-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,</a:t>
            </a:r>
            <a:r>
              <a:rPr sz="2900" kern="0" spc="9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900" kern="0" spc="-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一起成长。</a:t>
            </a:r>
            <a:endParaRPr sz="29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6" name="textbox 26"/>
          <p:cNvSpPr/>
          <p:nvPr/>
        </p:nvSpPr>
        <p:spPr>
          <a:xfrm>
            <a:off x="3694430" y="802640"/>
            <a:ext cx="3298825" cy="89090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6000"/>
              </a:lnSpc>
            </a:pPr>
            <a:r>
              <a:rPr lang="zh-CN" sz="5900" kern="0" spc="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月近山远</a:t>
            </a:r>
            <a:endParaRPr sz="5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0" name="textbox 30"/>
          <p:cNvSpPr/>
          <p:nvPr/>
        </p:nvSpPr>
        <p:spPr>
          <a:xfrm>
            <a:off x="3312896" y="1463700"/>
            <a:ext cx="2635885" cy="197738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0000"/>
              </a:lnSpc>
            </a:pPr>
            <a:r>
              <a:rPr sz="7100" kern="0" spc="-10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初   心</a:t>
            </a:r>
            <a:endParaRPr sz="71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7000"/>
              </a:lnSpc>
            </a:pPr>
            <a:endParaRPr sz="7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3725"/>
              </a:lnSpc>
              <a:spcBef>
                <a:spcPts val="0"/>
              </a:spcBef>
            </a:pP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我为什 么</a:t>
            </a:r>
            <a:r>
              <a:rPr sz="30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做？</a:t>
            </a:r>
            <a:endParaRPr sz="30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32" name="picture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6" name="textbox 36"/>
          <p:cNvSpPr/>
          <p:nvPr/>
        </p:nvSpPr>
        <p:spPr>
          <a:xfrm>
            <a:off x="589127" y="529583"/>
            <a:ext cx="8014334" cy="45148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181225" algn="l" rtl="0" eaLnBrk="0">
              <a:lnSpc>
                <a:spcPct val="88000"/>
              </a:lnSpc>
            </a:pP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我与</a:t>
            </a:r>
            <a:r>
              <a:rPr sz="3900" kern="0" spc="-69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《心经》</a:t>
            </a:r>
            <a:r>
              <a:rPr sz="3900" kern="0" spc="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的故事</a:t>
            </a:r>
            <a:endParaRPr sz="39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495" indent="120015" algn="l" defTabSz="914400" rtl="0" eaLnBrk="0">
              <a:lnSpc>
                <a:spcPct val="131000"/>
              </a:lnSpc>
              <a:spcBef>
                <a:spcPts val="520"/>
              </a:spcBef>
            </a:pP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“无上甚深微妙法，</a:t>
            </a:r>
            <a:r>
              <a:rPr sz="2000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百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千万劫难遭遇”，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我是看到七师父的故事才开始</a:t>
            </a:r>
            <a:r>
              <a:rPr sz="2000" kern="0" spc="-1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</a:t>
            </a: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抄经的，</a:t>
            </a:r>
            <a:r>
              <a:rPr sz="2000" kern="0" spc="1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</a:t>
            </a: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自己也在抄经的道路上不断受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益，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每天一小时的静心时光，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也</a:t>
            </a:r>
            <a:r>
              <a:rPr sz="2000" kern="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</a:t>
            </a:r>
            <a:r>
              <a:rPr sz="2000" b="1" kern="0" spc="19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成为不可多得的美好体验。</a:t>
            </a:r>
            <a:endParaRPr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defTabSz="914400" rtl="0" eaLnBrk="0">
              <a:lnSpc>
                <a:spcPct val="117000"/>
              </a:lnSpc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defTabSz="914400" rtl="0" eaLnBrk="0">
              <a:lnSpc>
                <a:spcPct val="117000"/>
              </a:lnSpc>
            </a:pP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现在，</a:t>
            </a:r>
            <a:r>
              <a:rPr sz="2000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能和必经之路的</a:t>
            </a:r>
            <a:r>
              <a:rPr lang="zh-CN"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几位</a:t>
            </a:r>
            <a:r>
              <a:rPr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同学一起落脚成都，一起学习， 一起每天抄经， 实在是</a:t>
            </a:r>
            <a:r>
              <a:rPr lang="zh-CN"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难得</a:t>
            </a:r>
            <a:r>
              <a:rPr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的福报！ 珍惜因缘， 珍惜当下， 哪怕我们几个月后结束学习，</a:t>
            </a:r>
            <a:r>
              <a:rPr sz="2000" kern="0" spc="22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不能再一起</a:t>
            </a:r>
            <a:r>
              <a:rPr lang="zh-CN" sz="20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抄</a:t>
            </a:r>
            <a:r>
              <a:rPr sz="2000" b="1" kern="0" spc="19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经了，</a:t>
            </a:r>
            <a:r>
              <a:rPr sz="2000" kern="0" spc="19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9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也想把当下这份一起抄经的发心圆</a:t>
            </a:r>
            <a:r>
              <a:rPr sz="2000" b="1" kern="0" spc="18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满。</a:t>
            </a:r>
            <a:endParaRPr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defTabSz="914400" rtl="0" eaLnBrk="0">
              <a:lnSpc>
                <a:spcPct val="136000"/>
              </a:lnSpc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defTabSz="914400" rtl="0" eaLnBrk="0">
              <a:lnSpc>
                <a:spcPct val="90000"/>
              </a:lnSpc>
              <a:spcBef>
                <a:spcPts val="5"/>
              </a:spcBef>
            </a:pPr>
            <a:r>
              <a:rPr sz="2000" b="1" kern="0" spc="1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倘能有机缘多让一个人了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解心经，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与心经结缘，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心中喜悦，</a:t>
            </a:r>
            <a:r>
              <a:rPr sz="2000" kern="0" spc="20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sz="2000" b="1" kern="0" spc="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莫大于此。</a:t>
            </a:r>
            <a:endParaRPr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44" name="textbox 44"/>
          <p:cNvSpPr/>
          <p:nvPr/>
        </p:nvSpPr>
        <p:spPr>
          <a:xfrm>
            <a:off x="3384727" y="2022246"/>
            <a:ext cx="2392045" cy="20669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1000"/>
              </a:lnSpc>
              <a:spcBef>
                <a:spcPts val="0"/>
              </a:spcBef>
            </a:pPr>
            <a:r>
              <a:rPr sz="6500" b="1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行</a:t>
            </a:r>
            <a:r>
              <a:rPr sz="6500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sz="6500" b="1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动</a:t>
            </a:r>
            <a:endParaRPr sz="65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0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59715" algn="l" rtl="0" eaLnBrk="0">
              <a:lnSpc>
                <a:spcPct val="100000"/>
              </a:lnSpc>
              <a:spcBef>
                <a:spcPts val="0"/>
              </a:spcBef>
            </a:pPr>
            <a:r>
              <a:rPr sz="32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我怎么做？</a:t>
            </a:r>
            <a:endParaRPr sz="3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 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" name="textbox 48"/>
          <p:cNvSpPr/>
          <p:nvPr/>
        </p:nvSpPr>
        <p:spPr>
          <a:xfrm>
            <a:off x="1111885" y="932068"/>
            <a:ext cx="7212965" cy="397319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50770" algn="l" rtl="0" eaLnBrk="0">
              <a:lnSpc>
                <a:spcPct val="78000"/>
              </a:lnSpc>
            </a:pP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活</a:t>
            </a:r>
            <a:r>
              <a:rPr sz="4400" kern="0" spc="-3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动概述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9000"/>
              </a:lnSpc>
              <a:spcBef>
                <a:spcPts val="815"/>
              </a:spcBef>
            </a:pPr>
            <a:r>
              <a:rPr sz="27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10月份活动安排：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2000"/>
              </a:lnSpc>
            </a:pPr>
            <a:endParaRPr sz="27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4615" algn="l" rtl="0" eaLnBrk="0">
              <a:lnSpc>
                <a:spcPct val="99000"/>
              </a:lnSpc>
              <a:spcBef>
                <a:spcPts val="815"/>
              </a:spcBef>
            </a:pP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时间：每天</a:t>
            </a:r>
            <a:r>
              <a:rPr lang="zh-CN"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下</a:t>
            </a: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午1</a:t>
            </a:r>
            <a:r>
              <a:rPr lang="en-US"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3:30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8000"/>
              </a:lnSpc>
            </a:pP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地点：</a:t>
            </a:r>
            <a:r>
              <a:rPr sz="2700" kern="0" spc="-8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成都市锦江区翡翠</a:t>
            </a: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城五期4栋1404</a:t>
            </a: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7790" algn="l" rtl="0" eaLnBrk="0">
              <a:lnSpc>
                <a:spcPct val="100000"/>
              </a:lnSpc>
              <a:spcBef>
                <a:spcPts val="5"/>
              </a:spcBef>
            </a:pPr>
            <a:r>
              <a:rPr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预期</a:t>
            </a: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人数： 2~3人</a:t>
            </a:r>
            <a:endParaRPr sz="2700" b="1" kern="0" spc="20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 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" name="textbox 48"/>
          <p:cNvSpPr/>
          <p:nvPr/>
        </p:nvSpPr>
        <p:spPr>
          <a:xfrm>
            <a:off x="1111885" y="932068"/>
            <a:ext cx="7212965" cy="397319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50770" algn="l" rtl="0" eaLnBrk="0">
              <a:lnSpc>
                <a:spcPct val="78000"/>
              </a:lnSpc>
            </a:pP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活</a:t>
            </a:r>
            <a:r>
              <a:rPr sz="4400" kern="0" spc="-3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动概述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9000"/>
              </a:lnSpc>
              <a:spcBef>
                <a:spcPts val="815"/>
              </a:spcBef>
            </a:pPr>
            <a:r>
              <a:rPr sz="27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10月份活动安排：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2000"/>
              </a:lnSpc>
            </a:pPr>
            <a:endParaRPr sz="27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4615" algn="l" rtl="0" eaLnBrk="0">
              <a:lnSpc>
                <a:spcPct val="99000"/>
              </a:lnSpc>
              <a:spcBef>
                <a:spcPts val="815"/>
              </a:spcBef>
            </a:pP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时间：每天</a:t>
            </a:r>
            <a:r>
              <a:rPr lang="zh-CN"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下</a:t>
            </a: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午1</a:t>
            </a:r>
            <a:r>
              <a:rPr lang="en-US"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3:30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8000"/>
              </a:lnSpc>
            </a:pP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地点：</a:t>
            </a:r>
            <a:r>
              <a:rPr sz="2700" kern="0" spc="-8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成都市锦江区翡翠</a:t>
            </a:r>
            <a:r>
              <a:rPr sz="27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城五期4栋1404</a:t>
            </a: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7790" algn="l" rtl="0" eaLnBrk="0">
              <a:lnSpc>
                <a:spcPct val="100000"/>
              </a:lnSpc>
              <a:spcBef>
                <a:spcPts val="5"/>
              </a:spcBef>
            </a:pPr>
            <a:r>
              <a:rPr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预期</a:t>
            </a:r>
            <a:r>
              <a:rPr sz="27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人数： 2~3人</a:t>
            </a:r>
            <a:endParaRPr sz="2700" b="1" kern="0" spc="20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jQ4NWQ3YWZkZTg5NzVhNWFkOWM5MGNhNTQwYTkxND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WPS 演示</Application>
  <PresentationFormat/>
  <Paragraphs>118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Arial</vt:lpstr>
      <vt:lpstr>华文行楷</vt:lpstr>
      <vt:lpstr>华文楷体</vt:lpstr>
      <vt:lpstr>楷体</vt:lpstr>
      <vt:lpstr>微软雅黑</vt:lpstr>
      <vt:lpstr>Arial Unicode MS</vt:lpstr>
      <vt:lpstr>Calibri</vt:lpstr>
      <vt:lpstr>江城圆体 400W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孙颖</cp:lastModifiedBy>
  <cp:revision>3</cp:revision>
  <dcterms:created xsi:type="dcterms:W3CDTF">2024-10-14T12:49:30Z</dcterms:created>
  <dcterms:modified xsi:type="dcterms:W3CDTF">2024-10-14T12:57:13Z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2024-10-14T13:11:51Z</vt:filetime>
  </property>
  <property fmtid="{D5CDD505-2E9C-101B-9397-08002B2CF9AE}" pid="4" name="ICV">
    <vt:lpwstr>1C7B6E04BEBE486ABD459EAAC855417B_13</vt:lpwstr>
  </property>
  <property fmtid="{D5CDD505-2E9C-101B-9397-08002B2CF9AE}" pid="5" name="KSOProductBuildVer">
    <vt:lpwstr>2052-12.1.0.18334</vt:lpwstr>
  </property>
</Properties>
</file>