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9" r:id="rId3"/>
    <p:sldId id="256" r:id="rId5"/>
    <p:sldId id="261" r:id="rId6"/>
  </p:sldIdLst>
  <p:sldSz cx="10287000" cy="18288000"/>
  <p:notesSz cx="6858000" cy="9144000"/>
  <p:embeddedFontLst>
    <p:embeddedFont>
      <p:font typeface="微软雅黑" panose="020B0503020204020204" charset="-122"/>
      <p:regular r:id="rId10"/>
    </p:embeddedFont>
    <p:embeddedFont>
      <p:font typeface="Calibri" panose="020F0502020204030204" charset="0"/>
      <p:regular r:id="rId11"/>
      <p:bold r:id="rId12"/>
      <p:italic r:id="rId13"/>
      <p:boldItalic r:id="rId14"/>
    </p:embeddedFont>
    <p:embeddedFont>
      <p:font typeface="楷体" panose="02010609060101010101" charset="-122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1034" y="1143000"/>
            <a:ext cx="173593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云空间码 230216更新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02" y="15781151"/>
            <a:ext cx="1337240" cy="133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8477250" y="16275685"/>
            <a:ext cx="1126490" cy="1126490"/>
          </a:xfrm>
          <a:custGeom>
            <a:avLst/>
            <a:gdLst/>
            <a:ahLst/>
            <a:cxnLst/>
            <a:rect l="l" t="t" r="r" b="b"/>
            <a:pathLst>
              <a:path w="1126531" h="1126531">
                <a:moveTo>
                  <a:pt x="0" y="0"/>
                </a:moveTo>
                <a:lnTo>
                  <a:pt x="1126531" y="0"/>
                </a:lnTo>
                <a:lnTo>
                  <a:pt x="1126531" y="1126531"/>
                </a:lnTo>
                <a:lnTo>
                  <a:pt x="0" y="11265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0">
            <a:off x="3579495" y="15711170"/>
            <a:ext cx="3086100" cy="447675"/>
            <a:chOff x="0" y="0"/>
            <a:chExt cx="4114800" cy="5969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14800" cy="596900"/>
            </a:xfrm>
            <a:custGeom>
              <a:avLst/>
              <a:gdLst/>
              <a:ahLst/>
              <a:cxnLst/>
              <a:rect l="l" t="t" r="r" b="b"/>
              <a:pathLst>
                <a:path w="4114800" h="596900">
                  <a:moveTo>
                    <a:pt x="0" y="0"/>
                  </a:moveTo>
                  <a:lnTo>
                    <a:pt x="4114800" y="0"/>
                  </a:lnTo>
                  <a:lnTo>
                    <a:pt x="4114800" y="596900"/>
                  </a:lnTo>
                  <a:lnTo>
                    <a:pt x="0" y="596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376980" y="137317"/>
              <a:ext cx="3378180" cy="35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0"/>
                </a:lnSpc>
              </a:pPr>
              <a:r>
                <a:rPr lang="en-US" spc="149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扫码免费参与抄经祈福</a:t>
              </a:r>
              <a:endParaRPr lang="en-US" spc="149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754380" y="914400"/>
            <a:ext cx="1050290" cy="1069340"/>
          </a:xfrm>
          <a:custGeom>
            <a:avLst/>
            <a:gdLst/>
            <a:ahLst/>
            <a:cxnLst/>
            <a:rect l="l" t="t" r="r" b="b"/>
            <a:pathLst>
              <a:path w="1049999" h="1069090">
                <a:moveTo>
                  <a:pt x="0" y="0"/>
                </a:moveTo>
                <a:lnTo>
                  <a:pt x="1049999" y="0"/>
                </a:lnTo>
                <a:lnTo>
                  <a:pt x="1049999" y="1069089"/>
                </a:lnTo>
                <a:lnTo>
                  <a:pt x="0" y="1069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409700" y="16764000"/>
            <a:ext cx="3340735" cy="753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392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6月18日10:00</a:t>
            </a:r>
            <a:endParaRPr lang="en-US" sz="392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54380" y="16876395"/>
            <a:ext cx="698500" cy="528955"/>
            <a:chOff x="1188" y="26577"/>
            <a:chExt cx="1100" cy="833"/>
          </a:xfrm>
        </p:grpSpPr>
        <p:sp>
          <p:nvSpPr>
            <p:cNvPr id="19" name="TextBox 19"/>
            <p:cNvSpPr txBox="1"/>
            <p:nvPr/>
          </p:nvSpPr>
          <p:spPr>
            <a:xfrm>
              <a:off x="1188" y="26577"/>
              <a:ext cx="1100" cy="5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95"/>
                </a:lnSpc>
              </a:pPr>
              <a:r>
                <a:rPr lang="en-US" sz="1865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时间:</a:t>
              </a:r>
              <a:endParaRPr lang="en-US" sz="186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07" y="27088"/>
              <a:ext cx="1081" cy="3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en-US" sz="1200" spc="168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(Time)</a:t>
              </a:r>
              <a:endParaRPr lang="en-US" sz="1200" spc="168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721350" y="16890365"/>
            <a:ext cx="2561590" cy="586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90"/>
              </a:lnSpc>
            </a:pPr>
            <a:r>
              <a:rPr lang="zh-CN" altLang="en-US" sz="186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必经之路云空间</a:t>
            </a:r>
            <a:endParaRPr lang="en-US" sz="1865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ts val="2290"/>
              </a:lnSpc>
            </a:pPr>
            <a:r>
              <a:rPr lang="en-US" sz="186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001号</a:t>
            </a:r>
            <a:endParaRPr lang="en-US" sz="1865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895850" y="16876395"/>
            <a:ext cx="824865" cy="563245"/>
            <a:chOff x="7710" y="26577"/>
            <a:chExt cx="1299" cy="887"/>
          </a:xfrm>
        </p:grpSpPr>
        <p:grpSp>
          <p:nvGrpSpPr>
            <p:cNvPr id="33" name="组合 32"/>
            <p:cNvGrpSpPr/>
            <p:nvPr/>
          </p:nvGrpSpPr>
          <p:grpSpPr>
            <a:xfrm>
              <a:off x="7710" y="26577"/>
              <a:ext cx="1129" cy="827"/>
              <a:chOff x="7710" y="26577"/>
              <a:chExt cx="1129" cy="82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710" y="26670"/>
                <a:ext cx="30" cy="735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466725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66725"/>
                    </a:lnTo>
                    <a:lnTo>
                      <a:pt x="0" y="4667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959" y="26577"/>
                <a:ext cx="881" cy="5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795"/>
                  </a:lnSpc>
                </a:pPr>
                <a:r>
                  <a:rPr lang="en-US" sz="1865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地</a:t>
                </a:r>
                <a:r>
                  <a:rPr lang="zh-CN" altLang="en-US" sz="1865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</a:t>
                </a:r>
                <a:r>
                  <a:rPr lang="en-US" sz="1865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:</a:t>
                </a:r>
                <a:endParaRPr lang="en-US" sz="1865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7977" y="27088"/>
              <a:ext cx="1033" cy="3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865"/>
                </a:lnSpc>
              </a:pPr>
              <a:r>
                <a:rPr lang="en-US" sz="1300" spc="27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(Add.)</a:t>
              </a:r>
              <a:endParaRPr lang="en-US" sz="1300" spc="27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842260" y="13981430"/>
            <a:ext cx="4560570" cy="16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2850" spc="1709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抄一部心经</a:t>
            </a:r>
            <a:endParaRPr lang="en-US" sz="2850" spc="1709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ts val="4350"/>
              </a:lnSpc>
            </a:pPr>
            <a:r>
              <a:rPr lang="en-US" sz="2850" spc="1709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致敬无所不能的父亲</a:t>
            </a:r>
            <a:endParaRPr lang="en-US" sz="2850" spc="1709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" name="Freeform 13"/>
          <p:cNvSpPr/>
          <p:nvPr/>
        </p:nvSpPr>
        <p:spPr>
          <a:xfrm>
            <a:off x="1638300" y="16154400"/>
            <a:ext cx="1126490" cy="1126490"/>
          </a:xfrm>
          <a:custGeom>
            <a:avLst/>
            <a:gdLst/>
            <a:ahLst/>
            <a:cxnLst/>
            <a:rect l="l" t="t" r="r" b="b"/>
            <a:pathLst>
              <a:path w="1126531" h="1126531">
                <a:moveTo>
                  <a:pt x="0" y="0"/>
                </a:moveTo>
                <a:lnTo>
                  <a:pt x="1126531" y="0"/>
                </a:lnTo>
                <a:lnTo>
                  <a:pt x="1126531" y="1126531"/>
                </a:lnTo>
                <a:lnTo>
                  <a:pt x="0" y="11265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文本框 2"/>
          <p:cNvSpPr txBox="1"/>
          <p:nvPr/>
        </p:nvSpPr>
        <p:spPr>
          <a:xfrm>
            <a:off x="2781300" y="16133445"/>
            <a:ext cx="3738880" cy="11684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时间：6月18日 1</a:t>
            </a:r>
            <a:r>
              <a:rPr lang="en-US" altLang="zh-CN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：00</a:t>
            </a:r>
            <a:endParaRPr lang="zh-CN" altLang="en-US" sz="28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地址：必经之路</a:t>
            </a:r>
            <a:endParaRPr lang="zh-CN" altLang="en-US" sz="28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WPS 演示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华文中宋</vt:lpstr>
      <vt:lpstr>华文楷体</vt:lpstr>
      <vt:lpstr>华文隶书</vt:lpstr>
      <vt:lpstr>幼圆</vt:lpstr>
      <vt:lpstr>庞门正道标题体3.0</vt:lpstr>
      <vt:lpstr>楷体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黄棕色夕阳意境剪影父亲节节日活动宣传手机海报</dc:title>
  <dc:creator/>
  <cp:lastModifiedBy>Joy</cp:lastModifiedBy>
  <cp:revision>8</cp:revision>
  <dcterms:created xsi:type="dcterms:W3CDTF">2023-06-11T07:29:00Z</dcterms:created>
  <dcterms:modified xsi:type="dcterms:W3CDTF">2023-06-12T01:39:47Z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87A2A1EF5F49A3550177856478D29CAB_43</vt:lpwstr>
  </property>
  <property fmtid="{D5CDD505-2E9C-101B-9397-08002B2CF9AE}" pid="3" name="KSOProductBuildVer">
    <vt:lpwstr>2052-11.8.6.9023</vt:lpwstr>
  </property>
</Properties>
</file>