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1" r:id="rId8"/>
    <p:sldId id="264" r:id="rId9"/>
    <p:sldId id="269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221163"/>
            <a:ext cx="11239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26431" y="2054279"/>
            <a:ext cx="10937866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627380" y="3503295"/>
            <a:ext cx="10937875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2E96-C60E-4F69-BCF4-F5D4C540662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7D2-4F19-4603-B90D-F56C4F57E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715" y="146240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426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B0B6-6255-4C4D-A7FC-C84855AFCE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711450" y="1700213"/>
            <a:ext cx="8856663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8610600" y="959377"/>
            <a:ext cx="3395663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435690" y="3140916"/>
            <a:ext cx="3395270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3986213" y="2030931"/>
            <a:ext cx="4340225" cy="34650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8610600" y="3594961"/>
            <a:ext cx="2852738" cy="1843814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1D99-F813-44DC-B635-F275C10624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5851525" y="3175"/>
            <a:ext cx="96838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5840413" y="2571750"/>
            <a:ext cx="86836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5076825" y="960438"/>
            <a:ext cx="892175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5083175" y="4240213"/>
            <a:ext cx="874713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5851525" y="5854700"/>
            <a:ext cx="866775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1009650" y="228600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1009650" y="677545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1009650" y="3507105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1009650" y="3956050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6926580" y="1804670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6926580" y="2259330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6926580" y="5070475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6926580" y="5525135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7F9-3EC6-43FC-9294-69A11BE420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341813"/>
            <a:ext cx="44973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11313"/>
            <a:ext cx="281622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513388"/>
            <a:ext cx="134445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449763"/>
            <a:ext cx="47879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068" y="1984543"/>
            <a:ext cx="10937865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88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02DD-68A8-41A2-B35E-86A5C6EDDC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唤醒智慧栈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运营计划书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四、思考与</a:t>
            </a:r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总结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69975" y="2233930"/>
            <a:ext cx="10350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我希望我是城市中的一个小小的点灯人，哪怕只是一点点微微光，足以！帮助有缘人点燃心灯，找回自我。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4140" y="2313306"/>
            <a:ext cx="9774555" cy="518160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一、身份（我是谁？）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417989" y="794402"/>
            <a:ext cx="6676572" cy="902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目录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374140" y="3270251"/>
            <a:ext cx="977455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二、初心（为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什么做？）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1374140" y="4227196"/>
            <a:ext cx="977455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行动（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怎么做？）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1268730" y="5184140"/>
            <a:ext cx="987996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总结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一、身</a:t>
            </a:r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份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我是谁？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365" y="494665"/>
            <a:ext cx="10846435" cy="621665"/>
          </a:xfrm>
        </p:spPr>
        <p:txBody>
          <a:bodyPr>
            <a:normAutofit/>
          </a:bodyPr>
          <a:p>
            <a:pPr algn="ctr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唤醒智慧栈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zh-CN" altLang="en-US"/>
              <a:t>城市深处一方心的归属</a:t>
            </a:r>
            <a:r>
              <a:rPr lang="zh-CN" altLang="en-US"/>
              <a:t>地</a:t>
            </a:r>
            <a:endParaRPr lang="zh-CN" altLang="en-US"/>
          </a:p>
          <a:p>
            <a:pPr indent="230505" algn="l" eaLnBrk="1" latinLnBrk="0" hangingPunct="1">
              <a:lnSpc>
                <a:spcPct val="200000"/>
              </a:lnSpc>
            </a:pPr>
            <a:r>
              <a:rPr lang="zh-CN" altLang="en-US"/>
              <a:t>这是一个可以唤醒本我的空间，我们的环境是可以写作、练字、情绪疗愈、禅拍、禅舞等，唤醒我们内心的善念与初心，城市中的一片净土，静下心，安安静静的做你想做的</a:t>
            </a:r>
            <a:r>
              <a:rPr lang="zh-CN" altLang="en-US"/>
              <a:t>事情。</a:t>
            </a:r>
            <a:endParaRPr lang="zh-CN" altLang="en-US"/>
          </a:p>
          <a:p>
            <a:pPr marL="0" indent="0" algn="l">
              <a:lnSpc>
                <a:spcPct val="200000"/>
              </a:lnSpc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二、初心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为什么做？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抄心经，</a:t>
            </a:r>
            <a:r>
              <a:rPr lang="zh-CN" altLang="en-US"/>
              <a:t>点心灯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/>
              <a:t>心经，是我人生中的第一步经，记得当初有缘人给予我心经的原版，我问她心经的一些意思，她说，你抄一百遍后再找我讨论这个话题，我认真完成后突然发现我会背心经，并且，心静了，看所有事物完全不一样了。现在的人太需要这样的一份能量传递，于是我和朋友一起商量申请智慧栈，让更多人能因为抄经而回归当下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三、行动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怎么做？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3660" y="1287146"/>
            <a:ext cx="9774555" cy="51816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概述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0470" y="2218055"/>
            <a:ext cx="103505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10月份活动安排：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时间：10月26日 14：00—15：30线下抄经活动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       10月31日 19：00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20：30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线下抄经活动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地点：上海浦东新区惠南镇人民东路2998号二楼太空家园馆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预期人数：5人以上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795" y="653416"/>
            <a:ext cx="9774555" cy="51816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活动计划及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流程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020" y="1226820"/>
            <a:ext cx="103505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/>
              <a:t>一、计划：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、每月举办两次抄经</a:t>
            </a:r>
            <a:r>
              <a:rPr lang="zh-CN" altLang="en-US"/>
              <a:t>活动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、带领大家读七师父的书，并做分享（</a:t>
            </a:r>
            <a:r>
              <a:rPr lang="zh-CN" altLang="en-US"/>
              <a:t>读书会）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二、（</a:t>
            </a:r>
            <a:r>
              <a:rPr lang="zh-CN" altLang="en-US"/>
              <a:t>抄经）流程：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、主持人</a:t>
            </a:r>
            <a:r>
              <a:rPr lang="zh-CN" altLang="en-US"/>
              <a:t>介绍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、必经之路与新手村介绍（</a:t>
            </a:r>
            <a:r>
              <a:rPr lang="en-US" altLang="zh-CN"/>
              <a:t>1-2</a:t>
            </a:r>
            <a:r>
              <a:rPr lang="zh-CN" altLang="en-US"/>
              <a:t>分钟）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、沐手</a:t>
            </a:r>
            <a:r>
              <a:rPr lang="zh-CN" altLang="en-US"/>
              <a:t>环节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/>
              <a:t>静心三分钟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、抄经环节（诵读经典、诵读开经偈、抄经典环节、诵读</a:t>
            </a:r>
            <a:r>
              <a:rPr lang="zh-CN" altLang="en-US"/>
              <a:t>回向偈）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</a:t>
            </a:r>
            <a:r>
              <a:rPr lang="zh-CN" altLang="en-US"/>
              <a:t>合影拍照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7</a:t>
            </a:r>
            <a:r>
              <a:rPr lang="zh-CN" altLang="en-US"/>
              <a:t>、扫码打卡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zh-CN" altLang="en-US"/>
              <a:t>抄经分享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9</a:t>
            </a:r>
            <a:r>
              <a:rPr lang="zh-CN" altLang="en-US"/>
              <a:t>、</a:t>
            </a:r>
            <a:r>
              <a:rPr lang="zh-CN" altLang="en-US"/>
              <a:t>主持人总结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party culture 1">
  <a:themeElements>
    <a:clrScheme name="自定义 5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FCDD07"/>
      </a:accent3>
      <a:accent4>
        <a:srgbClr val="FF8427"/>
      </a:accent4>
      <a:accent5>
        <a:srgbClr val="F6DE64"/>
      </a:accent5>
      <a:accent6>
        <a:srgbClr val="B22600"/>
      </a:accent6>
      <a:hlink>
        <a:srgbClr val="F5F3EB"/>
      </a:hlink>
      <a:folHlink>
        <a:srgbClr val="F9B100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WPS 演示</Application>
  <PresentationFormat>宽屏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party culture 1</vt:lpstr>
      <vt:lpstr>唤醒智慧栈</vt:lpstr>
      <vt:lpstr>一、身份（我是谁？）</vt:lpstr>
      <vt:lpstr>PowerPoint 演示文稿</vt:lpstr>
      <vt:lpstr>唤醒智慧栈</vt:lpstr>
      <vt:lpstr>PowerPoint 演示文稿</vt:lpstr>
      <vt:lpstr>抄心经，点心灯</vt:lpstr>
      <vt:lpstr>PowerPoint 演示文稿</vt:lpstr>
      <vt:lpstr>活动概述</vt:lpstr>
      <vt:lpstr>活动计划及流程</vt:lpstr>
      <vt:lpstr>PowerPoint 演示文稿</vt:lpstr>
      <vt:lpstr>活动概述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yuanpanpan</cp:lastModifiedBy>
  <cp:revision>5</cp:revision>
  <dcterms:created xsi:type="dcterms:W3CDTF">2024-10-14T01:28:00Z</dcterms:created>
  <dcterms:modified xsi:type="dcterms:W3CDTF">2024-10-14T03:30:18Z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534CCE20BBA348499EBAE313B769AA53</vt:lpwstr>
  </property>
  <property fmtid="{D5CDD505-2E9C-101B-9397-08002B2CF9AE}" pid="3" name="KSOProductBuildVer">
    <vt:lpwstr>2052-11.8.2.12187</vt:lpwstr>
  </property>
</Properties>
</file>