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0.svg" ContentType="image/svg+xml"/>
  <Override PartName="/ppt/media/image2.svg" ContentType="image/svg+xml"/>
  <Override PartName="/ppt/media/image20.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Lst>
  <p:notesMasterIdLst>
    <p:notesMasterId r:id="rId21"/>
  </p:notesMasterIdLst>
  <p:handoutMasterIdLst>
    <p:handoutMasterId r:id="rId22"/>
  </p:handoutMasterIdLst>
  <p:sldIdLst>
    <p:sldId id="256" r:id="rId9"/>
    <p:sldId id="258" r:id="rId10"/>
    <p:sldId id="259" r:id="rId11"/>
    <p:sldId id="260" r:id="rId12"/>
    <p:sldId id="261" r:id="rId13"/>
    <p:sldId id="264" r:id="rId14"/>
    <p:sldId id="262" r:id="rId15"/>
    <p:sldId id="266" r:id="rId16"/>
    <p:sldId id="267" r:id="rId17"/>
    <p:sldId id="263" r:id="rId18"/>
    <p:sldId id="269" r:id="rId19"/>
    <p:sldId id="270" r:id="rId20"/>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gs" Target="tags/tag627.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xml"/><Relationship Id="rId7" Type="http://schemas.openxmlformats.org/officeDocument/2006/relationships/image" Target="../media/image4.svg"/><Relationship Id="rId6" Type="http://schemas.openxmlformats.org/officeDocument/2006/relationships/image" Target="../media/image3.png"/><Relationship Id="rId5" Type="http://schemas.openxmlformats.org/officeDocument/2006/relationships/tags" Target="../tags/tag2.xml"/><Relationship Id="rId4" Type="http://schemas.openxmlformats.org/officeDocument/2006/relationships/image" Target="../media/image2.svg"/><Relationship Id="rId34" Type="http://schemas.openxmlformats.org/officeDocument/2006/relationships/tags" Target="../tags/tag17.xml"/><Relationship Id="rId33" Type="http://schemas.openxmlformats.org/officeDocument/2006/relationships/tags" Target="../tags/tag16.xml"/><Relationship Id="rId32" Type="http://schemas.openxmlformats.org/officeDocument/2006/relationships/tags" Target="../tags/tag15.xml"/><Relationship Id="rId31" Type="http://schemas.openxmlformats.org/officeDocument/2006/relationships/image" Target="../media/image16.png"/><Relationship Id="rId30" Type="http://schemas.openxmlformats.org/officeDocument/2006/relationships/tags" Target="../tags/tag14.xml"/><Relationship Id="rId3" Type="http://schemas.openxmlformats.org/officeDocument/2006/relationships/image" Target="../media/image1.png"/><Relationship Id="rId29" Type="http://schemas.openxmlformats.org/officeDocument/2006/relationships/image" Target="../media/image15.png"/><Relationship Id="rId28" Type="http://schemas.openxmlformats.org/officeDocument/2006/relationships/tags" Target="../tags/tag13.xml"/><Relationship Id="rId27" Type="http://schemas.openxmlformats.org/officeDocument/2006/relationships/image" Target="../media/image14.png"/><Relationship Id="rId26" Type="http://schemas.openxmlformats.org/officeDocument/2006/relationships/tags" Target="../tags/tag12.xml"/><Relationship Id="rId25" Type="http://schemas.openxmlformats.org/officeDocument/2006/relationships/image" Target="../media/image13.png"/><Relationship Id="rId24" Type="http://schemas.openxmlformats.org/officeDocument/2006/relationships/tags" Target="../tags/tag11.xml"/><Relationship Id="rId23" Type="http://schemas.openxmlformats.org/officeDocument/2006/relationships/image" Target="../media/image12.png"/><Relationship Id="rId22" Type="http://schemas.openxmlformats.org/officeDocument/2006/relationships/tags" Target="../tags/tag10.xml"/><Relationship Id="rId21" Type="http://schemas.openxmlformats.org/officeDocument/2006/relationships/image" Target="../media/image11.png"/><Relationship Id="rId20" Type="http://schemas.openxmlformats.org/officeDocument/2006/relationships/tags" Target="../tags/tag9.xml"/><Relationship Id="rId2" Type="http://schemas.openxmlformats.org/officeDocument/2006/relationships/tags" Target="../tags/tag1.xml"/><Relationship Id="rId19" Type="http://schemas.openxmlformats.org/officeDocument/2006/relationships/image" Target="../media/image10.svg"/><Relationship Id="rId18" Type="http://schemas.openxmlformats.org/officeDocument/2006/relationships/image" Target="../media/image9.png"/><Relationship Id="rId17" Type="http://schemas.openxmlformats.org/officeDocument/2006/relationships/tags" Target="../tags/tag8.xml"/><Relationship Id="rId16" Type="http://schemas.openxmlformats.org/officeDocument/2006/relationships/tags" Target="../tags/tag7.xml"/><Relationship Id="rId15" Type="http://schemas.openxmlformats.org/officeDocument/2006/relationships/tags" Target="../tags/tag6.xml"/><Relationship Id="rId14" Type="http://schemas.openxmlformats.org/officeDocument/2006/relationships/tags" Target="../tags/tag5.xml"/><Relationship Id="rId13" Type="http://schemas.openxmlformats.org/officeDocument/2006/relationships/image" Target="../media/image8.svg"/><Relationship Id="rId12" Type="http://schemas.openxmlformats.org/officeDocument/2006/relationships/image" Target="../media/image7.png"/><Relationship Id="rId11" Type="http://schemas.openxmlformats.org/officeDocument/2006/relationships/tags" Target="../tags/tag4.xml"/><Relationship Id="rId10" Type="http://schemas.openxmlformats.org/officeDocument/2006/relationships/image" Target="../media/image6.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tags" Target="../tags/tag71.xml"/><Relationship Id="rId6" Type="http://schemas.openxmlformats.org/officeDocument/2006/relationships/image" Target="../media/image19.png"/><Relationship Id="rId5" Type="http://schemas.openxmlformats.org/officeDocument/2006/relationships/tags" Target="../tags/tag70.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69.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85.xml"/><Relationship Id="rId7" Type="http://schemas.openxmlformats.org/officeDocument/2006/relationships/image" Target="../media/image4.svg"/><Relationship Id="rId6" Type="http://schemas.openxmlformats.org/officeDocument/2006/relationships/image" Target="../media/image3.png"/><Relationship Id="rId5" Type="http://schemas.openxmlformats.org/officeDocument/2006/relationships/tags" Target="../tags/tag84.xml"/><Relationship Id="rId4" Type="http://schemas.openxmlformats.org/officeDocument/2006/relationships/image" Target="../media/image2.svg"/><Relationship Id="rId34" Type="http://schemas.openxmlformats.org/officeDocument/2006/relationships/tags" Target="../tags/tag99.xml"/><Relationship Id="rId33" Type="http://schemas.openxmlformats.org/officeDocument/2006/relationships/tags" Target="../tags/tag98.xml"/><Relationship Id="rId32" Type="http://schemas.openxmlformats.org/officeDocument/2006/relationships/tags" Target="../tags/tag97.xml"/><Relationship Id="rId31" Type="http://schemas.openxmlformats.org/officeDocument/2006/relationships/image" Target="../media/image16.png"/><Relationship Id="rId30" Type="http://schemas.openxmlformats.org/officeDocument/2006/relationships/tags" Target="../tags/tag96.xml"/><Relationship Id="rId3" Type="http://schemas.openxmlformats.org/officeDocument/2006/relationships/image" Target="../media/image1.png"/><Relationship Id="rId29" Type="http://schemas.openxmlformats.org/officeDocument/2006/relationships/image" Target="../media/image15.png"/><Relationship Id="rId28" Type="http://schemas.openxmlformats.org/officeDocument/2006/relationships/tags" Target="../tags/tag95.xml"/><Relationship Id="rId27" Type="http://schemas.openxmlformats.org/officeDocument/2006/relationships/image" Target="../media/image14.png"/><Relationship Id="rId26" Type="http://schemas.openxmlformats.org/officeDocument/2006/relationships/tags" Target="../tags/tag94.xml"/><Relationship Id="rId25" Type="http://schemas.openxmlformats.org/officeDocument/2006/relationships/image" Target="../media/image13.png"/><Relationship Id="rId24" Type="http://schemas.openxmlformats.org/officeDocument/2006/relationships/tags" Target="../tags/tag93.xml"/><Relationship Id="rId23" Type="http://schemas.openxmlformats.org/officeDocument/2006/relationships/image" Target="../media/image12.png"/><Relationship Id="rId22" Type="http://schemas.openxmlformats.org/officeDocument/2006/relationships/tags" Target="../tags/tag92.xml"/><Relationship Id="rId21" Type="http://schemas.openxmlformats.org/officeDocument/2006/relationships/image" Target="../media/image11.png"/><Relationship Id="rId20" Type="http://schemas.openxmlformats.org/officeDocument/2006/relationships/tags" Target="../tags/tag91.xml"/><Relationship Id="rId2" Type="http://schemas.openxmlformats.org/officeDocument/2006/relationships/tags" Target="../tags/tag83.xml"/><Relationship Id="rId19" Type="http://schemas.openxmlformats.org/officeDocument/2006/relationships/image" Target="../media/image10.svg"/><Relationship Id="rId18" Type="http://schemas.openxmlformats.org/officeDocument/2006/relationships/image" Target="../media/image9.png"/><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image" Target="../media/image8.svg"/><Relationship Id="rId12" Type="http://schemas.openxmlformats.org/officeDocument/2006/relationships/image" Target="../media/image7.png"/><Relationship Id="rId11" Type="http://schemas.openxmlformats.org/officeDocument/2006/relationships/tags" Target="../tags/tag86.xml"/><Relationship Id="rId10" Type="http://schemas.openxmlformats.org/officeDocument/2006/relationships/image" Target="../media/image6.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106.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105.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image" Target="../media/image1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114.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113.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112.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tags" Target="../tags/tag153.xml"/><Relationship Id="rId6" Type="http://schemas.openxmlformats.org/officeDocument/2006/relationships/image" Target="../media/image19.png"/><Relationship Id="rId5" Type="http://schemas.openxmlformats.org/officeDocument/2006/relationships/tags" Target="../tags/tag152.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151.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167.xml"/><Relationship Id="rId7" Type="http://schemas.openxmlformats.org/officeDocument/2006/relationships/image" Target="../media/image4.svg"/><Relationship Id="rId6" Type="http://schemas.openxmlformats.org/officeDocument/2006/relationships/image" Target="../media/image3.png"/><Relationship Id="rId5" Type="http://schemas.openxmlformats.org/officeDocument/2006/relationships/tags" Target="../tags/tag166.xml"/><Relationship Id="rId4" Type="http://schemas.openxmlformats.org/officeDocument/2006/relationships/image" Target="../media/image2.svg"/><Relationship Id="rId34" Type="http://schemas.openxmlformats.org/officeDocument/2006/relationships/tags" Target="../tags/tag181.xml"/><Relationship Id="rId33" Type="http://schemas.openxmlformats.org/officeDocument/2006/relationships/tags" Target="../tags/tag180.xml"/><Relationship Id="rId32" Type="http://schemas.openxmlformats.org/officeDocument/2006/relationships/tags" Target="../tags/tag179.xml"/><Relationship Id="rId31" Type="http://schemas.openxmlformats.org/officeDocument/2006/relationships/image" Target="../media/image16.png"/><Relationship Id="rId30" Type="http://schemas.openxmlformats.org/officeDocument/2006/relationships/tags" Target="../tags/tag178.xml"/><Relationship Id="rId3" Type="http://schemas.openxmlformats.org/officeDocument/2006/relationships/image" Target="../media/image1.png"/><Relationship Id="rId29" Type="http://schemas.openxmlformats.org/officeDocument/2006/relationships/image" Target="../media/image15.png"/><Relationship Id="rId28" Type="http://schemas.openxmlformats.org/officeDocument/2006/relationships/tags" Target="../tags/tag177.xml"/><Relationship Id="rId27" Type="http://schemas.openxmlformats.org/officeDocument/2006/relationships/image" Target="../media/image14.png"/><Relationship Id="rId26" Type="http://schemas.openxmlformats.org/officeDocument/2006/relationships/tags" Target="../tags/tag176.xml"/><Relationship Id="rId25" Type="http://schemas.openxmlformats.org/officeDocument/2006/relationships/image" Target="../media/image13.png"/><Relationship Id="rId24" Type="http://schemas.openxmlformats.org/officeDocument/2006/relationships/tags" Target="../tags/tag175.xml"/><Relationship Id="rId23" Type="http://schemas.openxmlformats.org/officeDocument/2006/relationships/image" Target="../media/image12.png"/><Relationship Id="rId22" Type="http://schemas.openxmlformats.org/officeDocument/2006/relationships/tags" Target="../tags/tag174.xml"/><Relationship Id="rId21" Type="http://schemas.openxmlformats.org/officeDocument/2006/relationships/image" Target="../media/image11.png"/><Relationship Id="rId20" Type="http://schemas.openxmlformats.org/officeDocument/2006/relationships/tags" Target="../tags/tag173.xml"/><Relationship Id="rId2" Type="http://schemas.openxmlformats.org/officeDocument/2006/relationships/tags" Target="../tags/tag165.xml"/><Relationship Id="rId19" Type="http://schemas.openxmlformats.org/officeDocument/2006/relationships/image" Target="../media/image10.svg"/><Relationship Id="rId18" Type="http://schemas.openxmlformats.org/officeDocument/2006/relationships/image" Target="../media/image9.png"/><Relationship Id="rId17" Type="http://schemas.openxmlformats.org/officeDocument/2006/relationships/tags" Target="../tags/tag172.xml"/><Relationship Id="rId16" Type="http://schemas.openxmlformats.org/officeDocument/2006/relationships/tags" Target="../tags/tag171.xml"/><Relationship Id="rId15" Type="http://schemas.openxmlformats.org/officeDocument/2006/relationships/tags" Target="../tags/tag170.xml"/><Relationship Id="rId14" Type="http://schemas.openxmlformats.org/officeDocument/2006/relationships/tags" Target="../tags/tag169.xml"/><Relationship Id="rId13" Type="http://schemas.openxmlformats.org/officeDocument/2006/relationships/image" Target="../media/image8.svg"/><Relationship Id="rId12" Type="http://schemas.openxmlformats.org/officeDocument/2006/relationships/image" Target="../media/image7.png"/><Relationship Id="rId11" Type="http://schemas.openxmlformats.org/officeDocument/2006/relationships/tags" Target="../tags/tag168.xml"/><Relationship Id="rId10" Type="http://schemas.openxmlformats.org/officeDocument/2006/relationships/image" Target="../media/image6.sv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188.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187.xml"/><Relationship Id="rId13" Type="http://schemas.openxmlformats.org/officeDocument/2006/relationships/tags" Target="../tags/tag193.xml"/><Relationship Id="rId12" Type="http://schemas.openxmlformats.org/officeDocument/2006/relationships/tags" Target="../tags/tag192.xml"/><Relationship Id="rId11" Type="http://schemas.openxmlformats.org/officeDocument/2006/relationships/tags" Target="../tags/tag191.xml"/><Relationship Id="rId10" Type="http://schemas.openxmlformats.org/officeDocument/2006/relationships/image" Target="../media/image1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196.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195.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194.xml"/><Relationship Id="rId15" Type="http://schemas.openxmlformats.org/officeDocument/2006/relationships/tags" Target="../tags/tag202.xml"/><Relationship Id="rId14" Type="http://schemas.openxmlformats.org/officeDocument/2006/relationships/tags" Target="../tags/tag201.xml"/><Relationship Id="rId13" Type="http://schemas.openxmlformats.org/officeDocument/2006/relationships/tags" Target="../tags/tag200.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24.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23.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image" Target="../media/image1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tags" Target="../tags/tag235.xml"/><Relationship Id="rId6" Type="http://schemas.openxmlformats.org/officeDocument/2006/relationships/image" Target="../media/image19.png"/><Relationship Id="rId5" Type="http://schemas.openxmlformats.org/officeDocument/2006/relationships/tags" Target="../tags/tag234.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233.xml"/><Relationship Id="rId14" Type="http://schemas.openxmlformats.org/officeDocument/2006/relationships/tags" Target="../tags/tag240.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49.xml"/><Relationship Id="rId7" Type="http://schemas.openxmlformats.org/officeDocument/2006/relationships/image" Target="../media/image4.svg"/><Relationship Id="rId6" Type="http://schemas.openxmlformats.org/officeDocument/2006/relationships/image" Target="../media/image3.png"/><Relationship Id="rId5" Type="http://schemas.openxmlformats.org/officeDocument/2006/relationships/tags" Target="../tags/tag248.xml"/><Relationship Id="rId4" Type="http://schemas.openxmlformats.org/officeDocument/2006/relationships/image" Target="../media/image2.svg"/><Relationship Id="rId34" Type="http://schemas.openxmlformats.org/officeDocument/2006/relationships/tags" Target="../tags/tag263.xml"/><Relationship Id="rId33" Type="http://schemas.openxmlformats.org/officeDocument/2006/relationships/tags" Target="../tags/tag262.xml"/><Relationship Id="rId32" Type="http://schemas.openxmlformats.org/officeDocument/2006/relationships/tags" Target="../tags/tag261.xml"/><Relationship Id="rId31" Type="http://schemas.openxmlformats.org/officeDocument/2006/relationships/image" Target="../media/image16.png"/><Relationship Id="rId30" Type="http://schemas.openxmlformats.org/officeDocument/2006/relationships/tags" Target="../tags/tag260.xml"/><Relationship Id="rId3" Type="http://schemas.openxmlformats.org/officeDocument/2006/relationships/image" Target="../media/image1.png"/><Relationship Id="rId29" Type="http://schemas.openxmlformats.org/officeDocument/2006/relationships/image" Target="../media/image15.png"/><Relationship Id="rId28" Type="http://schemas.openxmlformats.org/officeDocument/2006/relationships/tags" Target="../tags/tag259.xml"/><Relationship Id="rId27" Type="http://schemas.openxmlformats.org/officeDocument/2006/relationships/image" Target="../media/image14.png"/><Relationship Id="rId26" Type="http://schemas.openxmlformats.org/officeDocument/2006/relationships/tags" Target="../tags/tag258.xml"/><Relationship Id="rId25" Type="http://schemas.openxmlformats.org/officeDocument/2006/relationships/image" Target="../media/image13.png"/><Relationship Id="rId24" Type="http://schemas.openxmlformats.org/officeDocument/2006/relationships/tags" Target="../tags/tag257.xml"/><Relationship Id="rId23" Type="http://schemas.openxmlformats.org/officeDocument/2006/relationships/image" Target="../media/image12.png"/><Relationship Id="rId22" Type="http://schemas.openxmlformats.org/officeDocument/2006/relationships/tags" Target="../tags/tag256.xml"/><Relationship Id="rId21" Type="http://schemas.openxmlformats.org/officeDocument/2006/relationships/image" Target="../media/image11.png"/><Relationship Id="rId20" Type="http://schemas.openxmlformats.org/officeDocument/2006/relationships/tags" Target="../tags/tag255.xml"/><Relationship Id="rId2" Type="http://schemas.openxmlformats.org/officeDocument/2006/relationships/tags" Target="../tags/tag247.xml"/><Relationship Id="rId19" Type="http://schemas.openxmlformats.org/officeDocument/2006/relationships/image" Target="../media/image10.svg"/><Relationship Id="rId18" Type="http://schemas.openxmlformats.org/officeDocument/2006/relationships/image" Target="../media/image9.png"/><Relationship Id="rId17" Type="http://schemas.openxmlformats.org/officeDocument/2006/relationships/tags" Target="../tags/tag254.xml"/><Relationship Id="rId16" Type="http://schemas.openxmlformats.org/officeDocument/2006/relationships/tags" Target="../tags/tag253.xml"/><Relationship Id="rId15" Type="http://schemas.openxmlformats.org/officeDocument/2006/relationships/tags" Target="../tags/tag252.xml"/><Relationship Id="rId14" Type="http://schemas.openxmlformats.org/officeDocument/2006/relationships/tags" Target="../tags/tag251.xml"/><Relationship Id="rId13" Type="http://schemas.openxmlformats.org/officeDocument/2006/relationships/image" Target="../media/image8.svg"/><Relationship Id="rId12" Type="http://schemas.openxmlformats.org/officeDocument/2006/relationships/image" Target="../media/image7.png"/><Relationship Id="rId11" Type="http://schemas.openxmlformats.org/officeDocument/2006/relationships/tags" Target="../tags/tag250.xml"/><Relationship Id="rId10" Type="http://schemas.openxmlformats.org/officeDocument/2006/relationships/image" Target="../media/image6.sv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72.xml"/><Relationship Id="rId8" Type="http://schemas.openxmlformats.org/officeDocument/2006/relationships/tags" Target="../tags/tag271.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270.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269.xml"/><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278.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277.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276.xml"/><Relationship Id="rId15" Type="http://schemas.openxmlformats.org/officeDocument/2006/relationships/tags" Target="../tags/tag284.xml"/><Relationship Id="rId14" Type="http://schemas.openxmlformats.org/officeDocument/2006/relationships/tags" Target="../tags/tag283.xml"/><Relationship Id="rId13" Type="http://schemas.openxmlformats.org/officeDocument/2006/relationships/tags" Target="../tags/tag282.xml"/><Relationship Id="rId12" Type="http://schemas.openxmlformats.org/officeDocument/2006/relationships/tags" Target="../tags/tag28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290.xml"/><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32.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31.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30.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tags" Target="../tags/tag317.xml"/><Relationship Id="rId6" Type="http://schemas.openxmlformats.org/officeDocument/2006/relationships/image" Target="../media/image19.png"/><Relationship Id="rId5" Type="http://schemas.openxmlformats.org/officeDocument/2006/relationships/tags" Target="../tags/tag316.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315.xml"/><Relationship Id="rId14" Type="http://schemas.openxmlformats.org/officeDocument/2006/relationships/tags" Target="../tags/tag322.xml"/><Relationship Id="rId13" Type="http://schemas.openxmlformats.org/officeDocument/2006/relationships/tags" Target="../tags/tag321.xml"/><Relationship Id="rId12" Type="http://schemas.openxmlformats.org/officeDocument/2006/relationships/tags" Target="../tags/tag32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31.xml"/><Relationship Id="rId7" Type="http://schemas.openxmlformats.org/officeDocument/2006/relationships/image" Target="../media/image4.svg"/><Relationship Id="rId6" Type="http://schemas.openxmlformats.org/officeDocument/2006/relationships/image" Target="../media/image3.png"/><Relationship Id="rId5" Type="http://schemas.openxmlformats.org/officeDocument/2006/relationships/tags" Target="../tags/tag330.xml"/><Relationship Id="rId4" Type="http://schemas.openxmlformats.org/officeDocument/2006/relationships/image" Target="../media/image2.svg"/><Relationship Id="rId34" Type="http://schemas.openxmlformats.org/officeDocument/2006/relationships/tags" Target="../tags/tag345.xml"/><Relationship Id="rId33" Type="http://schemas.openxmlformats.org/officeDocument/2006/relationships/tags" Target="../tags/tag344.xml"/><Relationship Id="rId32" Type="http://schemas.openxmlformats.org/officeDocument/2006/relationships/tags" Target="../tags/tag343.xml"/><Relationship Id="rId31" Type="http://schemas.openxmlformats.org/officeDocument/2006/relationships/image" Target="../media/image16.png"/><Relationship Id="rId30" Type="http://schemas.openxmlformats.org/officeDocument/2006/relationships/tags" Target="../tags/tag342.xml"/><Relationship Id="rId3" Type="http://schemas.openxmlformats.org/officeDocument/2006/relationships/image" Target="../media/image1.png"/><Relationship Id="rId29" Type="http://schemas.openxmlformats.org/officeDocument/2006/relationships/image" Target="../media/image15.png"/><Relationship Id="rId28" Type="http://schemas.openxmlformats.org/officeDocument/2006/relationships/tags" Target="../tags/tag341.xml"/><Relationship Id="rId27" Type="http://schemas.openxmlformats.org/officeDocument/2006/relationships/image" Target="../media/image14.png"/><Relationship Id="rId26" Type="http://schemas.openxmlformats.org/officeDocument/2006/relationships/tags" Target="../tags/tag340.xml"/><Relationship Id="rId25" Type="http://schemas.openxmlformats.org/officeDocument/2006/relationships/image" Target="../media/image13.png"/><Relationship Id="rId24" Type="http://schemas.openxmlformats.org/officeDocument/2006/relationships/tags" Target="../tags/tag339.xml"/><Relationship Id="rId23" Type="http://schemas.openxmlformats.org/officeDocument/2006/relationships/image" Target="../media/image12.png"/><Relationship Id="rId22" Type="http://schemas.openxmlformats.org/officeDocument/2006/relationships/tags" Target="../tags/tag338.xml"/><Relationship Id="rId21" Type="http://schemas.openxmlformats.org/officeDocument/2006/relationships/image" Target="../media/image11.png"/><Relationship Id="rId20" Type="http://schemas.openxmlformats.org/officeDocument/2006/relationships/tags" Target="../tags/tag337.xml"/><Relationship Id="rId2" Type="http://schemas.openxmlformats.org/officeDocument/2006/relationships/tags" Target="../tags/tag329.xml"/><Relationship Id="rId19" Type="http://schemas.openxmlformats.org/officeDocument/2006/relationships/image" Target="../media/image10.svg"/><Relationship Id="rId18" Type="http://schemas.openxmlformats.org/officeDocument/2006/relationships/image" Target="../media/image9.png"/><Relationship Id="rId17" Type="http://schemas.openxmlformats.org/officeDocument/2006/relationships/tags" Target="../tags/tag336.xml"/><Relationship Id="rId16" Type="http://schemas.openxmlformats.org/officeDocument/2006/relationships/tags" Target="../tags/tag335.xml"/><Relationship Id="rId15" Type="http://schemas.openxmlformats.org/officeDocument/2006/relationships/tags" Target="../tags/tag334.xml"/><Relationship Id="rId14" Type="http://schemas.openxmlformats.org/officeDocument/2006/relationships/tags" Target="../tags/tag333.xml"/><Relationship Id="rId13" Type="http://schemas.openxmlformats.org/officeDocument/2006/relationships/image" Target="../media/image8.svg"/><Relationship Id="rId12" Type="http://schemas.openxmlformats.org/officeDocument/2006/relationships/image" Target="../media/image7.png"/><Relationship Id="rId11" Type="http://schemas.openxmlformats.org/officeDocument/2006/relationships/tags" Target="../tags/tag332.xml"/><Relationship Id="rId10" Type="http://schemas.openxmlformats.org/officeDocument/2006/relationships/image" Target="../media/image6.sv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54.xml"/><Relationship Id="rId8" Type="http://schemas.openxmlformats.org/officeDocument/2006/relationships/tags" Target="../tags/tag353.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352.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351.xml"/><Relationship Id="rId13" Type="http://schemas.openxmlformats.org/officeDocument/2006/relationships/tags" Target="../tags/tag357.xml"/><Relationship Id="rId12" Type="http://schemas.openxmlformats.org/officeDocument/2006/relationships/tags" Target="../tags/tag356.xml"/><Relationship Id="rId11" Type="http://schemas.openxmlformats.org/officeDocument/2006/relationships/tags" Target="../tags/tag355.xml"/><Relationship Id="rId10" Type="http://schemas.openxmlformats.org/officeDocument/2006/relationships/image" Target="../media/image1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360.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359.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358.xml"/><Relationship Id="rId15" Type="http://schemas.openxmlformats.org/officeDocument/2006/relationships/tags" Target="../tags/tag366.xml"/><Relationship Id="rId14" Type="http://schemas.openxmlformats.org/officeDocument/2006/relationships/tags" Target="../tags/tag365.xml"/><Relationship Id="rId13" Type="http://schemas.openxmlformats.org/officeDocument/2006/relationships/tags" Target="../tags/tag364.xml"/><Relationship Id="rId12" Type="http://schemas.openxmlformats.org/officeDocument/2006/relationships/tags" Target="../tags/tag363.xml"/><Relationship Id="rId11" Type="http://schemas.openxmlformats.org/officeDocument/2006/relationships/tags" Target="../tags/tag362.xml"/><Relationship Id="rId10" Type="http://schemas.openxmlformats.org/officeDocument/2006/relationships/tags" Target="../tags/tag361.xm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372.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380.xml"/><Relationship Id="rId8" Type="http://schemas.openxmlformats.org/officeDocument/2006/relationships/tags" Target="../tags/tag379.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387.xml"/><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396.xml"/><Relationship Id="rId5" Type="http://schemas.openxmlformats.org/officeDocument/2006/relationships/tags" Target="../tags/tag395.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tags" Target="../tags/tag399.xml"/><Relationship Id="rId6" Type="http://schemas.openxmlformats.org/officeDocument/2006/relationships/image" Target="../media/image19.png"/><Relationship Id="rId5" Type="http://schemas.openxmlformats.org/officeDocument/2006/relationships/tags" Target="../tags/tag398.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397.xml"/><Relationship Id="rId14" Type="http://schemas.openxmlformats.org/officeDocument/2006/relationships/tags" Target="../tags/tag404.xml"/><Relationship Id="rId13" Type="http://schemas.openxmlformats.org/officeDocument/2006/relationships/tags" Target="../tags/tag403.xml"/><Relationship Id="rId12" Type="http://schemas.openxmlformats.org/officeDocument/2006/relationships/tags" Target="../tags/tag402.xml"/><Relationship Id="rId11" Type="http://schemas.openxmlformats.org/officeDocument/2006/relationships/tags" Target="../tags/tag401.xml"/><Relationship Id="rId10" Type="http://schemas.openxmlformats.org/officeDocument/2006/relationships/tags" Target="../tags/tag400.xm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13.xml"/><Relationship Id="rId7" Type="http://schemas.openxmlformats.org/officeDocument/2006/relationships/image" Target="../media/image4.svg"/><Relationship Id="rId6" Type="http://schemas.openxmlformats.org/officeDocument/2006/relationships/image" Target="../media/image3.png"/><Relationship Id="rId5" Type="http://schemas.openxmlformats.org/officeDocument/2006/relationships/tags" Target="../tags/tag412.xml"/><Relationship Id="rId4" Type="http://schemas.openxmlformats.org/officeDocument/2006/relationships/image" Target="../media/image2.svg"/><Relationship Id="rId34" Type="http://schemas.openxmlformats.org/officeDocument/2006/relationships/tags" Target="../tags/tag427.xml"/><Relationship Id="rId33" Type="http://schemas.openxmlformats.org/officeDocument/2006/relationships/tags" Target="../tags/tag426.xml"/><Relationship Id="rId32" Type="http://schemas.openxmlformats.org/officeDocument/2006/relationships/tags" Target="../tags/tag425.xml"/><Relationship Id="rId31" Type="http://schemas.openxmlformats.org/officeDocument/2006/relationships/image" Target="../media/image16.png"/><Relationship Id="rId30" Type="http://schemas.openxmlformats.org/officeDocument/2006/relationships/tags" Target="../tags/tag424.xml"/><Relationship Id="rId3" Type="http://schemas.openxmlformats.org/officeDocument/2006/relationships/image" Target="../media/image1.png"/><Relationship Id="rId29" Type="http://schemas.openxmlformats.org/officeDocument/2006/relationships/image" Target="../media/image15.png"/><Relationship Id="rId28" Type="http://schemas.openxmlformats.org/officeDocument/2006/relationships/tags" Target="../tags/tag423.xml"/><Relationship Id="rId27" Type="http://schemas.openxmlformats.org/officeDocument/2006/relationships/image" Target="../media/image14.png"/><Relationship Id="rId26" Type="http://schemas.openxmlformats.org/officeDocument/2006/relationships/tags" Target="../tags/tag422.xml"/><Relationship Id="rId25" Type="http://schemas.openxmlformats.org/officeDocument/2006/relationships/image" Target="../media/image13.png"/><Relationship Id="rId24" Type="http://schemas.openxmlformats.org/officeDocument/2006/relationships/tags" Target="../tags/tag421.xml"/><Relationship Id="rId23" Type="http://schemas.openxmlformats.org/officeDocument/2006/relationships/image" Target="../media/image12.png"/><Relationship Id="rId22" Type="http://schemas.openxmlformats.org/officeDocument/2006/relationships/tags" Target="../tags/tag420.xml"/><Relationship Id="rId21" Type="http://schemas.openxmlformats.org/officeDocument/2006/relationships/image" Target="../media/image11.png"/><Relationship Id="rId20" Type="http://schemas.openxmlformats.org/officeDocument/2006/relationships/tags" Target="../tags/tag419.xml"/><Relationship Id="rId2" Type="http://schemas.openxmlformats.org/officeDocument/2006/relationships/tags" Target="../tags/tag411.xml"/><Relationship Id="rId19" Type="http://schemas.openxmlformats.org/officeDocument/2006/relationships/image" Target="../media/image10.svg"/><Relationship Id="rId18" Type="http://schemas.openxmlformats.org/officeDocument/2006/relationships/image" Target="../media/image9.png"/><Relationship Id="rId17" Type="http://schemas.openxmlformats.org/officeDocument/2006/relationships/tags" Target="../tags/tag418.xml"/><Relationship Id="rId16" Type="http://schemas.openxmlformats.org/officeDocument/2006/relationships/tags" Target="../tags/tag417.xml"/><Relationship Id="rId15" Type="http://schemas.openxmlformats.org/officeDocument/2006/relationships/tags" Target="../tags/tag416.xml"/><Relationship Id="rId14" Type="http://schemas.openxmlformats.org/officeDocument/2006/relationships/tags" Target="../tags/tag415.xml"/><Relationship Id="rId13" Type="http://schemas.openxmlformats.org/officeDocument/2006/relationships/image" Target="../media/image8.svg"/><Relationship Id="rId12" Type="http://schemas.openxmlformats.org/officeDocument/2006/relationships/image" Target="../media/image7.png"/><Relationship Id="rId11" Type="http://schemas.openxmlformats.org/officeDocument/2006/relationships/tags" Target="../tags/tag414.xml"/><Relationship Id="rId10" Type="http://schemas.openxmlformats.org/officeDocument/2006/relationships/image" Target="../media/image6.sv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tags" Target="../tags/tag430.xml"/><Relationship Id="rId3" Type="http://schemas.openxmlformats.org/officeDocument/2006/relationships/tags" Target="../tags/tag429.xml"/><Relationship Id="rId2" Type="http://schemas.openxmlformats.org/officeDocument/2006/relationships/tags" Target="../tags/tag428.xml"/><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436.xml"/><Relationship Id="rId8" Type="http://schemas.openxmlformats.org/officeDocument/2006/relationships/tags" Target="../tags/tag435.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434.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433.xml"/><Relationship Id="rId13" Type="http://schemas.openxmlformats.org/officeDocument/2006/relationships/tags" Target="../tags/tag439.xml"/><Relationship Id="rId12" Type="http://schemas.openxmlformats.org/officeDocument/2006/relationships/tags" Target="../tags/tag438.xml"/><Relationship Id="rId11" Type="http://schemas.openxmlformats.org/officeDocument/2006/relationships/tags" Target="../tags/tag437.xml"/><Relationship Id="rId10" Type="http://schemas.openxmlformats.org/officeDocument/2006/relationships/image" Target="../media/image1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442.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441.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440.xml"/><Relationship Id="rId15" Type="http://schemas.openxmlformats.org/officeDocument/2006/relationships/tags" Target="../tags/tag448.xml"/><Relationship Id="rId14" Type="http://schemas.openxmlformats.org/officeDocument/2006/relationships/tags" Target="../tags/tag447.xml"/><Relationship Id="rId13" Type="http://schemas.openxmlformats.org/officeDocument/2006/relationships/tags" Target="../tags/tag446.xml"/><Relationship Id="rId12" Type="http://schemas.openxmlformats.org/officeDocument/2006/relationships/tags" Target="../tags/tag445.xml"/><Relationship Id="rId11" Type="http://schemas.openxmlformats.org/officeDocument/2006/relationships/tags" Target="../tags/tag444.xml"/><Relationship Id="rId10" Type="http://schemas.openxmlformats.org/officeDocument/2006/relationships/tags" Target="../tags/tag443.xml"/><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7" Type="http://schemas.openxmlformats.org/officeDocument/2006/relationships/tags" Target="../tags/tag454.xml"/><Relationship Id="rId6" Type="http://schemas.openxmlformats.org/officeDocument/2006/relationships/tags" Target="../tags/tag453.xml"/><Relationship Id="rId5" Type="http://schemas.openxmlformats.org/officeDocument/2006/relationships/tags" Target="../tags/tag452.xml"/><Relationship Id="rId4" Type="http://schemas.openxmlformats.org/officeDocument/2006/relationships/tags" Target="../tags/tag451.xml"/><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462.xml"/><Relationship Id="rId8" Type="http://schemas.openxmlformats.org/officeDocument/2006/relationships/tags" Target="../tags/tag461.xml"/><Relationship Id="rId7" Type="http://schemas.openxmlformats.org/officeDocument/2006/relationships/tags" Target="../tags/tag460.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5" Type="http://schemas.openxmlformats.org/officeDocument/2006/relationships/tags" Target="../tags/tag466.xml"/><Relationship Id="rId4" Type="http://schemas.openxmlformats.org/officeDocument/2006/relationships/tags" Target="../tags/tag465.xml"/><Relationship Id="rId3" Type="http://schemas.openxmlformats.org/officeDocument/2006/relationships/tags" Target="../tags/tag464.xml"/><Relationship Id="rId2" Type="http://schemas.openxmlformats.org/officeDocument/2006/relationships/tags" Target="../tags/tag463.xml"/><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4" Type="http://schemas.openxmlformats.org/officeDocument/2006/relationships/tags" Target="../tags/tag469.xml"/><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5" Type="http://schemas.openxmlformats.org/officeDocument/2006/relationships/tags" Target="../tags/tag473.xml"/><Relationship Id="rId4" Type="http://schemas.openxmlformats.org/officeDocument/2006/relationships/tags" Target="../tags/tag472.xml"/><Relationship Id="rId3" Type="http://schemas.openxmlformats.org/officeDocument/2006/relationships/tags" Target="../tags/tag471.xml"/><Relationship Id="rId2" Type="http://schemas.openxmlformats.org/officeDocument/2006/relationships/tags" Target="../tags/tag470.xml"/><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6" Type="http://schemas.openxmlformats.org/officeDocument/2006/relationships/tags" Target="../tags/tag478.xml"/><Relationship Id="rId5" Type="http://schemas.openxmlformats.org/officeDocument/2006/relationships/tags" Target="../tags/tag477.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tags" Target="../tags/tag481.xml"/><Relationship Id="rId6" Type="http://schemas.openxmlformats.org/officeDocument/2006/relationships/image" Target="../media/image19.png"/><Relationship Id="rId5" Type="http://schemas.openxmlformats.org/officeDocument/2006/relationships/tags" Target="../tags/tag480.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479.xml"/><Relationship Id="rId14" Type="http://schemas.openxmlformats.org/officeDocument/2006/relationships/tags" Target="../tags/tag486.xml"/><Relationship Id="rId13" Type="http://schemas.openxmlformats.org/officeDocument/2006/relationships/tags" Target="../tags/tag485.xml"/><Relationship Id="rId12" Type="http://schemas.openxmlformats.org/officeDocument/2006/relationships/tags" Target="../tags/tag484.xml"/><Relationship Id="rId11" Type="http://schemas.openxmlformats.org/officeDocument/2006/relationships/tags" Target="../tags/tag483.xml"/><Relationship Id="rId10" Type="http://schemas.openxmlformats.org/officeDocument/2006/relationships/tags" Target="../tags/tag482.xml"/><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95.xml"/><Relationship Id="rId7" Type="http://schemas.openxmlformats.org/officeDocument/2006/relationships/image" Target="../media/image4.svg"/><Relationship Id="rId6" Type="http://schemas.openxmlformats.org/officeDocument/2006/relationships/image" Target="../media/image3.png"/><Relationship Id="rId5" Type="http://schemas.openxmlformats.org/officeDocument/2006/relationships/tags" Target="../tags/tag494.xml"/><Relationship Id="rId4" Type="http://schemas.openxmlformats.org/officeDocument/2006/relationships/image" Target="../media/image2.svg"/><Relationship Id="rId34" Type="http://schemas.openxmlformats.org/officeDocument/2006/relationships/tags" Target="../tags/tag509.xml"/><Relationship Id="rId33" Type="http://schemas.openxmlformats.org/officeDocument/2006/relationships/tags" Target="../tags/tag508.xml"/><Relationship Id="rId32" Type="http://schemas.openxmlformats.org/officeDocument/2006/relationships/tags" Target="../tags/tag507.xml"/><Relationship Id="rId31" Type="http://schemas.openxmlformats.org/officeDocument/2006/relationships/image" Target="../media/image16.png"/><Relationship Id="rId30" Type="http://schemas.openxmlformats.org/officeDocument/2006/relationships/tags" Target="../tags/tag506.xml"/><Relationship Id="rId3" Type="http://schemas.openxmlformats.org/officeDocument/2006/relationships/image" Target="../media/image1.png"/><Relationship Id="rId29" Type="http://schemas.openxmlformats.org/officeDocument/2006/relationships/image" Target="../media/image15.png"/><Relationship Id="rId28" Type="http://schemas.openxmlformats.org/officeDocument/2006/relationships/tags" Target="../tags/tag505.xml"/><Relationship Id="rId27" Type="http://schemas.openxmlformats.org/officeDocument/2006/relationships/image" Target="../media/image14.png"/><Relationship Id="rId26" Type="http://schemas.openxmlformats.org/officeDocument/2006/relationships/tags" Target="../tags/tag504.xml"/><Relationship Id="rId25" Type="http://schemas.openxmlformats.org/officeDocument/2006/relationships/image" Target="../media/image13.png"/><Relationship Id="rId24" Type="http://schemas.openxmlformats.org/officeDocument/2006/relationships/tags" Target="../tags/tag503.xml"/><Relationship Id="rId23" Type="http://schemas.openxmlformats.org/officeDocument/2006/relationships/image" Target="../media/image12.png"/><Relationship Id="rId22" Type="http://schemas.openxmlformats.org/officeDocument/2006/relationships/tags" Target="../tags/tag502.xml"/><Relationship Id="rId21" Type="http://schemas.openxmlformats.org/officeDocument/2006/relationships/image" Target="../media/image11.png"/><Relationship Id="rId20" Type="http://schemas.openxmlformats.org/officeDocument/2006/relationships/tags" Target="../tags/tag501.xml"/><Relationship Id="rId2" Type="http://schemas.openxmlformats.org/officeDocument/2006/relationships/tags" Target="../tags/tag493.xml"/><Relationship Id="rId19" Type="http://schemas.openxmlformats.org/officeDocument/2006/relationships/image" Target="../media/image10.svg"/><Relationship Id="rId18" Type="http://schemas.openxmlformats.org/officeDocument/2006/relationships/image" Target="../media/image9.png"/><Relationship Id="rId17" Type="http://schemas.openxmlformats.org/officeDocument/2006/relationships/tags" Target="../tags/tag500.xml"/><Relationship Id="rId16" Type="http://schemas.openxmlformats.org/officeDocument/2006/relationships/tags" Target="../tags/tag499.xml"/><Relationship Id="rId15" Type="http://schemas.openxmlformats.org/officeDocument/2006/relationships/tags" Target="../tags/tag498.xml"/><Relationship Id="rId14" Type="http://schemas.openxmlformats.org/officeDocument/2006/relationships/tags" Target="../tags/tag497.xml"/><Relationship Id="rId13" Type="http://schemas.openxmlformats.org/officeDocument/2006/relationships/image" Target="../media/image8.svg"/><Relationship Id="rId12" Type="http://schemas.openxmlformats.org/officeDocument/2006/relationships/image" Target="../media/image7.png"/><Relationship Id="rId11" Type="http://schemas.openxmlformats.org/officeDocument/2006/relationships/tags" Target="../tags/tag496.xml"/><Relationship Id="rId10" Type="http://schemas.openxmlformats.org/officeDocument/2006/relationships/image" Target="../media/image6.sv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6" Type="http://schemas.openxmlformats.org/officeDocument/2006/relationships/tags" Target="../tags/tag514.xml"/><Relationship Id="rId5" Type="http://schemas.openxmlformats.org/officeDocument/2006/relationships/tags" Target="../tags/tag513.xml"/><Relationship Id="rId4" Type="http://schemas.openxmlformats.org/officeDocument/2006/relationships/tags" Target="../tags/tag512.xml"/><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518.xml"/><Relationship Id="rId8" Type="http://schemas.openxmlformats.org/officeDocument/2006/relationships/tags" Target="../tags/tag517.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516.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515.xml"/><Relationship Id="rId13" Type="http://schemas.openxmlformats.org/officeDocument/2006/relationships/tags" Target="../tags/tag521.xml"/><Relationship Id="rId12" Type="http://schemas.openxmlformats.org/officeDocument/2006/relationships/tags" Target="../tags/tag520.xml"/><Relationship Id="rId11" Type="http://schemas.openxmlformats.org/officeDocument/2006/relationships/tags" Target="../tags/tag519.xml"/><Relationship Id="rId10" Type="http://schemas.openxmlformats.org/officeDocument/2006/relationships/image" Target="../media/image17.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524.xml"/><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tags" Target="../tags/tag523.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522.xml"/><Relationship Id="rId15" Type="http://schemas.openxmlformats.org/officeDocument/2006/relationships/tags" Target="../tags/tag530.xml"/><Relationship Id="rId14" Type="http://schemas.openxmlformats.org/officeDocument/2006/relationships/tags" Target="../tags/tag529.xml"/><Relationship Id="rId13" Type="http://schemas.openxmlformats.org/officeDocument/2006/relationships/tags" Target="../tags/tag528.xml"/><Relationship Id="rId12" Type="http://schemas.openxmlformats.org/officeDocument/2006/relationships/tags" Target="../tags/tag527.xml"/><Relationship Id="rId11" Type="http://schemas.openxmlformats.org/officeDocument/2006/relationships/tags" Target="../tags/tag526.xml"/><Relationship Id="rId10" Type="http://schemas.openxmlformats.org/officeDocument/2006/relationships/tags" Target="../tags/tag525.xml"/><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7" Type="http://schemas.openxmlformats.org/officeDocument/2006/relationships/tags" Target="../tags/tag536.xml"/><Relationship Id="rId6" Type="http://schemas.openxmlformats.org/officeDocument/2006/relationships/tags" Target="../tags/tag535.xml"/><Relationship Id="rId5" Type="http://schemas.openxmlformats.org/officeDocument/2006/relationships/tags" Target="../tags/tag534.xml"/><Relationship Id="rId4" Type="http://schemas.openxmlformats.org/officeDocument/2006/relationships/tags" Target="../tags/tag533.xml"/><Relationship Id="rId3" Type="http://schemas.openxmlformats.org/officeDocument/2006/relationships/tags" Target="../tags/tag532.xml"/><Relationship Id="rId2" Type="http://schemas.openxmlformats.org/officeDocument/2006/relationships/tags" Target="../tags/tag531.xml"/><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544.xml"/><Relationship Id="rId8" Type="http://schemas.openxmlformats.org/officeDocument/2006/relationships/tags" Target="../tags/tag543.xml"/><Relationship Id="rId7" Type="http://schemas.openxmlformats.org/officeDocument/2006/relationships/tags" Target="../tags/tag542.xml"/><Relationship Id="rId6" Type="http://schemas.openxmlformats.org/officeDocument/2006/relationships/tags" Target="../tags/tag541.xml"/><Relationship Id="rId5" Type="http://schemas.openxmlformats.org/officeDocument/2006/relationships/tags" Target="../tags/tag540.xml"/><Relationship Id="rId4" Type="http://schemas.openxmlformats.org/officeDocument/2006/relationships/tags" Target="../tags/tag539.xml"/><Relationship Id="rId3" Type="http://schemas.openxmlformats.org/officeDocument/2006/relationships/tags" Target="../tags/tag538.xml"/><Relationship Id="rId2" Type="http://schemas.openxmlformats.org/officeDocument/2006/relationships/tags" Target="../tags/tag537.xml"/><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5" Type="http://schemas.openxmlformats.org/officeDocument/2006/relationships/tags" Target="../tags/tag548.xml"/><Relationship Id="rId4" Type="http://schemas.openxmlformats.org/officeDocument/2006/relationships/tags" Target="../tags/tag547.xml"/><Relationship Id="rId3" Type="http://schemas.openxmlformats.org/officeDocument/2006/relationships/tags" Target="../tags/tag546.xml"/><Relationship Id="rId2" Type="http://schemas.openxmlformats.org/officeDocument/2006/relationships/tags" Target="../tags/tag545.xml"/><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4" Type="http://schemas.openxmlformats.org/officeDocument/2006/relationships/tags" Target="../tags/tag551.xml"/><Relationship Id="rId3" Type="http://schemas.openxmlformats.org/officeDocument/2006/relationships/tags" Target="../tags/tag550.xml"/><Relationship Id="rId2" Type="http://schemas.openxmlformats.org/officeDocument/2006/relationships/tags" Target="../tags/tag549.xml"/><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5" Type="http://schemas.openxmlformats.org/officeDocument/2006/relationships/tags" Target="../tags/tag555.xml"/><Relationship Id="rId4" Type="http://schemas.openxmlformats.org/officeDocument/2006/relationships/tags" Target="../tags/tag554.xml"/><Relationship Id="rId3" Type="http://schemas.openxmlformats.org/officeDocument/2006/relationships/tags" Target="../tags/tag553.xml"/><Relationship Id="rId2" Type="http://schemas.openxmlformats.org/officeDocument/2006/relationships/tags" Target="../tags/tag552.xml"/><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6" Type="http://schemas.openxmlformats.org/officeDocument/2006/relationships/tags" Target="../tags/tag560.xml"/><Relationship Id="rId5" Type="http://schemas.openxmlformats.org/officeDocument/2006/relationships/tags" Target="../tags/tag559.xml"/><Relationship Id="rId4" Type="http://schemas.openxmlformats.org/officeDocument/2006/relationships/tags" Target="../tags/tag558.xml"/><Relationship Id="rId3" Type="http://schemas.openxmlformats.org/officeDocument/2006/relationships/tags" Target="../tags/tag557.xml"/><Relationship Id="rId2" Type="http://schemas.openxmlformats.org/officeDocument/2006/relationships/tags" Target="../tags/tag556.xml"/><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tags" Target="../tags/tag563.xml"/><Relationship Id="rId6" Type="http://schemas.openxmlformats.org/officeDocument/2006/relationships/image" Target="../media/image19.png"/><Relationship Id="rId5" Type="http://schemas.openxmlformats.org/officeDocument/2006/relationships/tags" Target="../tags/tag562.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tags" Target="../tags/tag561.xml"/><Relationship Id="rId14" Type="http://schemas.openxmlformats.org/officeDocument/2006/relationships/tags" Target="../tags/tag568.xml"/><Relationship Id="rId13" Type="http://schemas.openxmlformats.org/officeDocument/2006/relationships/tags" Target="../tags/tag567.xml"/><Relationship Id="rId12" Type="http://schemas.openxmlformats.org/officeDocument/2006/relationships/tags" Target="../tags/tag566.xml"/><Relationship Id="rId11" Type="http://schemas.openxmlformats.org/officeDocument/2006/relationships/tags" Target="../tags/tag565.xml"/><Relationship Id="rId10" Type="http://schemas.openxmlformats.org/officeDocument/2006/relationships/tags" Target="../tags/tag564.xml"/><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1" name="@svg_background"/>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6" name="@svg_leaves0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4813554" y="5385816"/>
            <a:ext cx="1522476" cy="1325880"/>
          </a:xfrm>
          <a:prstGeom prst="rect">
            <a:avLst/>
          </a:prstGeom>
        </p:spPr>
      </p:pic>
      <p:pic>
        <p:nvPicPr>
          <p:cNvPr id="10" name="@svg_flower05"/>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5709666" y="4965192"/>
            <a:ext cx="3456432" cy="1892808"/>
          </a:xfrm>
          <a:prstGeom prst="rect">
            <a:avLst/>
          </a:prstGeom>
        </p:spPr>
      </p:pic>
      <p:pic>
        <p:nvPicPr>
          <p:cNvPr id="14" name="@svg_butterfly04"/>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9947910" y="493776"/>
            <a:ext cx="2240280" cy="4878324"/>
          </a:xfrm>
          <a:prstGeom prst="rect">
            <a:avLst/>
          </a:prstGeom>
        </p:spPr>
      </p:pic>
      <p:sp>
        <p:nvSpPr>
          <p:cNvPr id="2" name="标题 1"/>
          <p:cNvSpPr>
            <a:spLocks noGrp="1"/>
          </p:cNvSpPr>
          <p:nvPr>
            <p:ph type="ctrTitle" hasCustomPrompt="1"/>
            <p:custDataLst>
              <p:tags r:id="rId14"/>
            </p:custDataLst>
          </p:nvPr>
        </p:nvSpPr>
        <p:spPr>
          <a:xfrm>
            <a:off x="838200" y="1656000"/>
            <a:ext cx="7838372" cy="1800000"/>
          </a:xfrm>
        </p:spPr>
        <p:txBody>
          <a:bodyPr anchor="b">
            <a:normAutofit/>
          </a:bodyPr>
          <a:lstStyle>
            <a:lvl1pPr algn="l">
              <a:lnSpc>
                <a:spcPct val="100000"/>
              </a:lnSpc>
              <a:defRPr sz="6000" b="0">
                <a:solidFill>
                  <a:schemeClr val="accent6">
                    <a:lumMod val="40000"/>
                    <a:lumOff val="60000"/>
                  </a:schemeClr>
                </a:solidFill>
                <a:latin typeface="+mj-ea"/>
                <a:ea typeface="+mj-ea"/>
                <a:cs typeface="+mj-ea"/>
              </a:defRPr>
            </a:lvl1pPr>
          </a:lstStyle>
          <a:p>
            <a:r>
              <a:rPr lang="zh-CN" altLang="en-US" dirty="0"/>
              <a:t>单击此处编</a:t>
            </a:r>
            <a:br>
              <a:rPr lang="en-US" altLang="zh-CN" dirty="0"/>
            </a:br>
            <a:r>
              <a:rPr lang="zh-CN" altLang="en-US" dirty="0"/>
              <a:t>辑母版标题样式</a:t>
            </a:r>
            <a:endParaRPr lang="zh-CN" altLang="en-US" dirty="0"/>
          </a:p>
        </p:txBody>
      </p:sp>
      <p:sp>
        <p:nvSpPr>
          <p:cNvPr id="3" name="副标题 2"/>
          <p:cNvSpPr>
            <a:spLocks noGrp="1"/>
          </p:cNvSpPr>
          <p:nvPr>
            <p:ph type="subTitle" idx="1"/>
            <p:custDataLst>
              <p:tags r:id="rId15"/>
            </p:custDataLst>
          </p:nvPr>
        </p:nvSpPr>
        <p:spPr>
          <a:xfrm>
            <a:off x="838200" y="3600000"/>
            <a:ext cx="7838372" cy="381714"/>
          </a:xfrm>
        </p:spPr>
        <p:txBody>
          <a:bodyPr lIns="36000">
            <a:normAutofit/>
          </a:bodyPr>
          <a:lstStyle>
            <a:lvl1pPr marL="0" indent="0" algn="l">
              <a:lnSpc>
                <a:spcPct val="100000"/>
              </a:lnSpc>
              <a:buNone/>
              <a:defRPr sz="2000">
                <a:solidFill>
                  <a:schemeClr val="lt1">
                    <a:lumMod val="10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24" name="署名占位符 10"/>
          <p:cNvSpPr>
            <a:spLocks noGrp="1"/>
          </p:cNvSpPr>
          <p:nvPr>
            <p:ph type="body" sz="quarter" idx="17" hasCustomPrompt="1"/>
            <p:custDataLst>
              <p:tags r:id="rId16"/>
            </p:custDataLst>
          </p:nvPr>
        </p:nvSpPr>
        <p:spPr>
          <a:xfrm>
            <a:off x="833629" y="4298378"/>
            <a:ext cx="7838372" cy="504000"/>
          </a:xfrm>
        </p:spPr>
        <p:txBody>
          <a:bodyPr lIns="36000" anchor="ctr">
            <a:normAutofit/>
          </a:bodyPr>
          <a:lstStyle>
            <a:lvl1pPr marL="0" indent="0" algn="l">
              <a:lnSpc>
                <a:spcPct val="100000"/>
              </a:lnSpc>
              <a:buNone/>
              <a:defRPr sz="1800">
                <a:solidFill>
                  <a:schemeClr val="lt1">
                    <a:lumMod val="100000"/>
                  </a:schemeClr>
                </a:solidFill>
                <a:latin typeface="+mn-ea"/>
                <a:ea typeface="+mn-ea"/>
              </a:defRPr>
            </a:lvl1pPr>
          </a:lstStyle>
          <a:p>
            <a:pPr lvl="0"/>
            <a:r>
              <a:rPr lang="zh-CN" altLang="en-US" dirty="0"/>
              <a:t>署名占位符</a:t>
            </a:r>
            <a:endParaRPr lang="zh-CN" altLang="en-US" dirty="0"/>
          </a:p>
        </p:txBody>
      </p:sp>
      <p:pic>
        <p:nvPicPr>
          <p:cNvPr id="4" name="@svg_dot"/>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827429" y="658715"/>
            <a:ext cx="534857" cy="77714"/>
          </a:xfrm>
          <a:prstGeom prst="rect">
            <a:avLst/>
          </a:prstGeom>
        </p:spPr>
      </p:pic>
      <p:pic>
        <p:nvPicPr>
          <p:cNvPr id="9" name="图片 8"/>
          <p:cNvPicPr>
            <a:picLocks noChangeAspect="1"/>
          </p:cNvPicPr>
          <p:nvPr>
            <p:custDataLst>
              <p:tags r:id="rId20"/>
            </p:custDataLst>
          </p:nvPr>
        </p:nvPicPr>
        <p:blipFill>
          <a:blip r:embed="rId21"/>
          <a:stretch>
            <a:fillRect/>
          </a:stretch>
        </p:blipFill>
        <p:spPr>
          <a:xfrm>
            <a:off x="8539615" y="4699829"/>
            <a:ext cx="2743438" cy="2158171"/>
          </a:xfrm>
          <a:prstGeom prst="rect">
            <a:avLst/>
          </a:prstGeom>
        </p:spPr>
      </p:pic>
      <p:pic>
        <p:nvPicPr>
          <p:cNvPr id="12" name="图片 11"/>
          <p:cNvPicPr>
            <a:picLocks noChangeAspect="1"/>
          </p:cNvPicPr>
          <p:nvPr>
            <p:custDataLst>
              <p:tags r:id="rId22"/>
            </p:custDataLst>
          </p:nvPr>
        </p:nvPicPr>
        <p:blipFill>
          <a:blip r:embed="rId23"/>
          <a:stretch>
            <a:fillRect/>
          </a:stretch>
        </p:blipFill>
        <p:spPr>
          <a:xfrm>
            <a:off x="11359062" y="4965192"/>
            <a:ext cx="829128" cy="1865538"/>
          </a:xfrm>
          <a:prstGeom prst="rect">
            <a:avLst/>
          </a:prstGeom>
        </p:spPr>
      </p:pic>
      <p:pic>
        <p:nvPicPr>
          <p:cNvPr id="13" name="图片 12"/>
          <p:cNvPicPr>
            <a:picLocks noChangeAspect="1"/>
          </p:cNvPicPr>
          <p:nvPr>
            <p:custDataLst>
              <p:tags r:id="rId24"/>
            </p:custDataLst>
          </p:nvPr>
        </p:nvPicPr>
        <p:blipFill>
          <a:blip r:embed="rId25"/>
          <a:stretch>
            <a:fillRect/>
          </a:stretch>
        </p:blipFill>
        <p:spPr>
          <a:xfrm>
            <a:off x="4013454" y="5911596"/>
            <a:ext cx="2170364" cy="944962"/>
          </a:xfrm>
          <a:prstGeom prst="rect">
            <a:avLst/>
          </a:prstGeom>
        </p:spPr>
      </p:pic>
      <p:pic>
        <p:nvPicPr>
          <p:cNvPr id="15" name="图片 14"/>
          <p:cNvPicPr>
            <a:picLocks noChangeAspect="1"/>
          </p:cNvPicPr>
          <p:nvPr>
            <p:custDataLst>
              <p:tags r:id="rId26"/>
            </p:custDataLst>
          </p:nvPr>
        </p:nvPicPr>
        <p:blipFill>
          <a:blip r:embed="rId27"/>
          <a:stretch>
            <a:fillRect/>
          </a:stretch>
        </p:blipFill>
        <p:spPr>
          <a:xfrm>
            <a:off x="9920281" y="2353623"/>
            <a:ext cx="2267909" cy="4505334"/>
          </a:xfrm>
          <a:prstGeom prst="rect">
            <a:avLst/>
          </a:prstGeom>
        </p:spPr>
      </p:pic>
      <p:pic>
        <p:nvPicPr>
          <p:cNvPr id="16" name="图片 15"/>
          <p:cNvPicPr>
            <a:picLocks noChangeAspect="1"/>
          </p:cNvPicPr>
          <p:nvPr>
            <p:custDataLst>
              <p:tags r:id="rId28"/>
            </p:custDataLst>
          </p:nvPr>
        </p:nvPicPr>
        <p:blipFill>
          <a:blip r:embed="rId29"/>
          <a:stretch>
            <a:fillRect/>
          </a:stretch>
        </p:blipFill>
        <p:spPr>
          <a:xfrm>
            <a:off x="8278539" y="3933237"/>
            <a:ext cx="957155" cy="944962"/>
          </a:xfrm>
          <a:prstGeom prst="rect">
            <a:avLst/>
          </a:prstGeom>
        </p:spPr>
      </p:pic>
      <p:pic>
        <p:nvPicPr>
          <p:cNvPr id="17" name="图片 16"/>
          <p:cNvPicPr>
            <a:picLocks noChangeAspect="1"/>
          </p:cNvPicPr>
          <p:nvPr>
            <p:custDataLst>
              <p:tags r:id="rId30"/>
            </p:custDataLst>
          </p:nvPr>
        </p:nvPicPr>
        <p:blipFill>
          <a:blip r:embed="rId31"/>
          <a:stretch>
            <a:fillRect/>
          </a:stretch>
        </p:blipFill>
        <p:spPr>
          <a:xfrm>
            <a:off x="8752587" y="2033555"/>
            <a:ext cx="634039" cy="640135"/>
          </a:xfrm>
          <a:prstGeom prst="rect">
            <a:avLst/>
          </a:prstGeom>
        </p:spPr>
      </p:pic>
      <p:sp>
        <p:nvSpPr>
          <p:cNvPr id="18" name="日期占位符 3"/>
          <p:cNvSpPr>
            <a:spLocks noGrp="1"/>
          </p:cNvSpPr>
          <p:nvPr>
            <p:ph type="dt" sz="half" idx="10"/>
            <p:custDataLst>
              <p:tags r:id="rId3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9" name="页脚占位符 4"/>
          <p:cNvSpPr>
            <a:spLocks noGrp="1"/>
          </p:cNvSpPr>
          <p:nvPr>
            <p:ph type="ftr" sz="quarter" idx="11"/>
            <p:custDataLst>
              <p:tags r:id="rId33"/>
            </p:custDataLst>
          </p:nvPr>
        </p:nvSpPr>
        <p:spPr>
          <a:xfrm>
            <a:off x="4038600" y="6356350"/>
            <a:ext cx="4114800" cy="365125"/>
          </a:xfrm>
          <a:prstGeom prst="rect">
            <a:avLst/>
          </a:prstGeom>
        </p:spPr>
        <p:txBody>
          <a:bodyPr>
            <a:normAutofit/>
          </a:bodyPr>
          <a:lstStyle/>
          <a:p>
            <a:endParaRPr lang="zh-CN" altLang="en-US" dirty="0"/>
          </a:p>
        </p:txBody>
      </p:sp>
      <p:sp>
        <p:nvSpPr>
          <p:cNvPr id="20" name="灯片编号占位符 5"/>
          <p:cNvSpPr>
            <a:spLocks noGrp="1"/>
          </p:cNvSpPr>
          <p:nvPr>
            <p:ph type="sldNum" sz="quarter" idx="12"/>
            <p:custDataLst>
              <p:tags r:id="rId3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1" name="@svg_background"/>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3" name="图片 2"/>
          <p:cNvPicPr>
            <a:picLocks noChangeAspect="1"/>
          </p:cNvPicPr>
          <p:nvPr>
            <p:custDataLst>
              <p:tags r:id="rId5"/>
            </p:custDataLst>
          </p:nvPr>
        </p:nvPicPr>
        <p:blipFill>
          <a:blip r:embed="rId6"/>
          <a:stretch>
            <a:fillRect/>
          </a:stretch>
        </p:blipFill>
        <p:spPr>
          <a:xfrm>
            <a:off x="4010459" y="493910"/>
            <a:ext cx="8181541" cy="6364776"/>
          </a:xfrm>
          <a:prstGeom prst="rect">
            <a:avLst/>
          </a:prstGeom>
        </p:spPr>
      </p:pic>
      <p:pic>
        <p:nvPicPr>
          <p:cNvPr id="21" name="@svg_dot"/>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826770" y="658368"/>
            <a:ext cx="534924" cy="77724"/>
          </a:xfrm>
          <a:prstGeom prst="rect">
            <a:avLst/>
          </a:prstGeom>
        </p:spPr>
      </p:pic>
      <p:sp>
        <p:nvSpPr>
          <p:cNvPr id="2" name="标题 1"/>
          <p:cNvSpPr>
            <a:spLocks noGrp="1"/>
          </p:cNvSpPr>
          <p:nvPr>
            <p:ph type="ctrTitle"/>
            <p:custDataLst>
              <p:tags r:id="rId10"/>
            </p:custDataLst>
          </p:nvPr>
        </p:nvSpPr>
        <p:spPr>
          <a:xfrm>
            <a:off x="1078530" y="1656664"/>
            <a:ext cx="10515000" cy="1800000"/>
          </a:xfrm>
        </p:spPr>
        <p:txBody>
          <a:bodyPr anchor="b"/>
          <a:lstStyle>
            <a:lvl1pPr algn="ctr">
              <a:lnSpc>
                <a:spcPct val="100000"/>
              </a:lnSpc>
              <a:defRPr sz="6000"/>
            </a:lvl1pPr>
          </a:lstStyle>
          <a:p>
            <a:r>
              <a:rPr lang="zh-CN" altLang="en-US" dirty="0"/>
              <a:t>单击此处编辑母版标题样式</a:t>
            </a:r>
            <a:endParaRPr lang="zh-CN" altLang="en-US" dirty="0"/>
          </a:p>
        </p:txBody>
      </p:sp>
      <p:sp>
        <p:nvSpPr>
          <p:cNvPr id="24" name="署名占位符 10"/>
          <p:cNvSpPr>
            <a:spLocks noGrp="1"/>
          </p:cNvSpPr>
          <p:nvPr>
            <p:ph type="body" sz="quarter" idx="17" hasCustomPrompt="1"/>
            <p:custDataLst>
              <p:tags r:id="rId11"/>
            </p:custDataLst>
          </p:nvPr>
        </p:nvSpPr>
        <p:spPr>
          <a:xfrm>
            <a:off x="4964430" y="3782655"/>
            <a:ext cx="2743200" cy="504000"/>
          </a:xfrm>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署名占位符</a:t>
            </a:r>
            <a:endParaRPr lang="zh-CN" altLang="en-US" dirty="0"/>
          </a:p>
        </p:txBody>
      </p:sp>
      <p:sp>
        <p:nvSpPr>
          <p:cNvPr id="7" name="日期占位符 3"/>
          <p:cNvSpPr>
            <a:spLocks noGrp="1"/>
          </p:cNvSpPr>
          <p:nvPr>
            <p:ph type="dt" sz="half" idx="10"/>
            <p:custDataLst>
              <p:tags r:id="rId1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3"/>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6" name="@svg_leaves02"/>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4813554" y="5385816"/>
            <a:ext cx="1522476" cy="1325880"/>
          </a:xfrm>
          <a:prstGeom prst="rect">
            <a:avLst/>
          </a:prstGeom>
        </p:spPr>
      </p:pic>
      <p:pic>
        <p:nvPicPr>
          <p:cNvPr id="10" name="@svg_flower05"/>
          <p:cNvPicPr>
            <a:picLocks noChangeAspect="1"/>
          </p:cNvPicPr>
          <p:nvPr userDrawn="1">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5709666" y="4965192"/>
            <a:ext cx="3456432" cy="1892808"/>
          </a:xfrm>
          <a:prstGeom prst="rect">
            <a:avLst/>
          </a:prstGeom>
        </p:spPr>
      </p:pic>
      <p:pic>
        <p:nvPicPr>
          <p:cNvPr id="14" name="@svg_butterfly04"/>
          <p:cNvPicPr>
            <a:picLocks noChangeAspect="1"/>
          </p:cNvPicPr>
          <p:nvPr userDrawn="1">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9947910" y="493776"/>
            <a:ext cx="2240280" cy="4878324"/>
          </a:xfrm>
          <a:prstGeom prst="rect">
            <a:avLst/>
          </a:prstGeom>
        </p:spPr>
      </p:pic>
      <p:sp>
        <p:nvSpPr>
          <p:cNvPr id="2" name="标题 1"/>
          <p:cNvSpPr>
            <a:spLocks noGrp="1"/>
          </p:cNvSpPr>
          <p:nvPr>
            <p:ph type="ctrTitle" hasCustomPrompt="1"/>
            <p:custDataLst>
              <p:tags r:id="rId14"/>
            </p:custDataLst>
          </p:nvPr>
        </p:nvSpPr>
        <p:spPr>
          <a:xfrm>
            <a:off x="838200" y="1656000"/>
            <a:ext cx="7838372" cy="1800000"/>
          </a:xfrm>
        </p:spPr>
        <p:txBody>
          <a:bodyPr anchor="b">
            <a:normAutofit/>
          </a:bodyPr>
          <a:lstStyle>
            <a:lvl1pPr algn="l">
              <a:lnSpc>
                <a:spcPct val="100000"/>
              </a:lnSpc>
              <a:defRPr sz="6000" b="0">
                <a:solidFill>
                  <a:schemeClr val="accent6">
                    <a:lumMod val="40000"/>
                    <a:lumOff val="60000"/>
                  </a:schemeClr>
                </a:solidFill>
                <a:latin typeface="+mj-ea"/>
                <a:ea typeface="+mj-ea"/>
                <a:cs typeface="+mj-ea"/>
              </a:defRPr>
            </a:lvl1pPr>
          </a:lstStyle>
          <a:p>
            <a:r>
              <a:rPr lang="zh-CN" altLang="en-US" dirty="0"/>
              <a:t>单击此处编</a:t>
            </a:r>
            <a:br>
              <a:rPr lang="en-US" altLang="zh-CN" dirty="0"/>
            </a:br>
            <a:r>
              <a:rPr lang="zh-CN" altLang="en-US" dirty="0"/>
              <a:t>辑母版标题样式</a:t>
            </a:r>
            <a:endParaRPr lang="zh-CN" altLang="en-US" dirty="0"/>
          </a:p>
        </p:txBody>
      </p:sp>
      <p:sp>
        <p:nvSpPr>
          <p:cNvPr id="3" name="副标题 2"/>
          <p:cNvSpPr>
            <a:spLocks noGrp="1"/>
          </p:cNvSpPr>
          <p:nvPr>
            <p:ph type="subTitle" idx="1"/>
            <p:custDataLst>
              <p:tags r:id="rId15"/>
            </p:custDataLst>
          </p:nvPr>
        </p:nvSpPr>
        <p:spPr>
          <a:xfrm>
            <a:off x="838200" y="3600000"/>
            <a:ext cx="7838372" cy="381714"/>
          </a:xfrm>
        </p:spPr>
        <p:txBody>
          <a:bodyPr lIns="36000">
            <a:normAutofit/>
          </a:bodyPr>
          <a:lstStyle>
            <a:lvl1pPr marL="0" indent="0" algn="l">
              <a:lnSpc>
                <a:spcPct val="100000"/>
              </a:lnSpc>
              <a:buNone/>
              <a:defRPr sz="2000">
                <a:solidFill>
                  <a:schemeClr val="lt1">
                    <a:lumMod val="10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24" name="署名占位符 10"/>
          <p:cNvSpPr>
            <a:spLocks noGrp="1"/>
          </p:cNvSpPr>
          <p:nvPr>
            <p:ph type="body" sz="quarter" idx="17" hasCustomPrompt="1"/>
            <p:custDataLst>
              <p:tags r:id="rId16"/>
            </p:custDataLst>
          </p:nvPr>
        </p:nvSpPr>
        <p:spPr>
          <a:xfrm>
            <a:off x="833629" y="4298378"/>
            <a:ext cx="7838372" cy="504000"/>
          </a:xfrm>
        </p:spPr>
        <p:txBody>
          <a:bodyPr lIns="36000" anchor="ctr">
            <a:normAutofit/>
          </a:bodyPr>
          <a:lstStyle>
            <a:lvl1pPr marL="0" indent="0" algn="l">
              <a:lnSpc>
                <a:spcPct val="100000"/>
              </a:lnSpc>
              <a:buNone/>
              <a:defRPr sz="1800">
                <a:solidFill>
                  <a:schemeClr val="lt1">
                    <a:lumMod val="100000"/>
                  </a:schemeClr>
                </a:solidFill>
                <a:latin typeface="+mn-ea"/>
                <a:ea typeface="+mn-ea"/>
              </a:defRPr>
            </a:lvl1pPr>
          </a:lstStyle>
          <a:p>
            <a:pPr lvl="0"/>
            <a:r>
              <a:rPr lang="zh-CN" altLang="en-US" dirty="0"/>
              <a:t>署名占位符</a:t>
            </a:r>
            <a:endParaRPr lang="zh-CN" altLang="en-US" dirty="0"/>
          </a:p>
        </p:txBody>
      </p:sp>
      <p:pic>
        <p:nvPicPr>
          <p:cNvPr id="4" name="@svg_dot"/>
          <p:cNvPicPr>
            <a:picLocks noChangeAspect="1"/>
          </p:cNvPicPr>
          <p:nvPr userDrawn="1">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827429" y="658715"/>
            <a:ext cx="534857" cy="77714"/>
          </a:xfrm>
          <a:prstGeom prst="rect">
            <a:avLst/>
          </a:prstGeom>
        </p:spPr>
      </p:pic>
      <p:pic>
        <p:nvPicPr>
          <p:cNvPr id="9" name="图片 8"/>
          <p:cNvPicPr>
            <a:picLocks noChangeAspect="1"/>
          </p:cNvPicPr>
          <p:nvPr userDrawn="1">
            <p:custDataLst>
              <p:tags r:id="rId20"/>
            </p:custDataLst>
          </p:nvPr>
        </p:nvPicPr>
        <p:blipFill>
          <a:blip r:embed="rId21"/>
          <a:stretch>
            <a:fillRect/>
          </a:stretch>
        </p:blipFill>
        <p:spPr>
          <a:xfrm>
            <a:off x="8539615" y="4699829"/>
            <a:ext cx="2743438" cy="2158171"/>
          </a:xfrm>
          <a:prstGeom prst="rect">
            <a:avLst/>
          </a:prstGeom>
        </p:spPr>
      </p:pic>
      <p:pic>
        <p:nvPicPr>
          <p:cNvPr id="12" name="图片 11"/>
          <p:cNvPicPr>
            <a:picLocks noChangeAspect="1"/>
          </p:cNvPicPr>
          <p:nvPr userDrawn="1">
            <p:custDataLst>
              <p:tags r:id="rId22"/>
            </p:custDataLst>
          </p:nvPr>
        </p:nvPicPr>
        <p:blipFill>
          <a:blip r:embed="rId23"/>
          <a:stretch>
            <a:fillRect/>
          </a:stretch>
        </p:blipFill>
        <p:spPr>
          <a:xfrm>
            <a:off x="11359062" y="4965192"/>
            <a:ext cx="829128" cy="1865538"/>
          </a:xfrm>
          <a:prstGeom prst="rect">
            <a:avLst/>
          </a:prstGeom>
        </p:spPr>
      </p:pic>
      <p:pic>
        <p:nvPicPr>
          <p:cNvPr id="13" name="图片 12"/>
          <p:cNvPicPr>
            <a:picLocks noChangeAspect="1"/>
          </p:cNvPicPr>
          <p:nvPr userDrawn="1">
            <p:custDataLst>
              <p:tags r:id="rId24"/>
            </p:custDataLst>
          </p:nvPr>
        </p:nvPicPr>
        <p:blipFill>
          <a:blip r:embed="rId25"/>
          <a:stretch>
            <a:fillRect/>
          </a:stretch>
        </p:blipFill>
        <p:spPr>
          <a:xfrm>
            <a:off x="4013454" y="5911596"/>
            <a:ext cx="2170364" cy="944962"/>
          </a:xfrm>
          <a:prstGeom prst="rect">
            <a:avLst/>
          </a:prstGeom>
        </p:spPr>
      </p:pic>
      <p:pic>
        <p:nvPicPr>
          <p:cNvPr id="15" name="图片 14"/>
          <p:cNvPicPr>
            <a:picLocks noChangeAspect="1"/>
          </p:cNvPicPr>
          <p:nvPr userDrawn="1">
            <p:custDataLst>
              <p:tags r:id="rId26"/>
            </p:custDataLst>
          </p:nvPr>
        </p:nvPicPr>
        <p:blipFill>
          <a:blip r:embed="rId27"/>
          <a:stretch>
            <a:fillRect/>
          </a:stretch>
        </p:blipFill>
        <p:spPr>
          <a:xfrm>
            <a:off x="9920281" y="2353623"/>
            <a:ext cx="2267909" cy="4505334"/>
          </a:xfrm>
          <a:prstGeom prst="rect">
            <a:avLst/>
          </a:prstGeom>
        </p:spPr>
      </p:pic>
      <p:pic>
        <p:nvPicPr>
          <p:cNvPr id="16" name="图片 15"/>
          <p:cNvPicPr>
            <a:picLocks noChangeAspect="1"/>
          </p:cNvPicPr>
          <p:nvPr userDrawn="1">
            <p:custDataLst>
              <p:tags r:id="rId28"/>
            </p:custDataLst>
          </p:nvPr>
        </p:nvPicPr>
        <p:blipFill>
          <a:blip r:embed="rId29"/>
          <a:stretch>
            <a:fillRect/>
          </a:stretch>
        </p:blipFill>
        <p:spPr>
          <a:xfrm>
            <a:off x="8278539" y="3933237"/>
            <a:ext cx="957155" cy="944962"/>
          </a:xfrm>
          <a:prstGeom prst="rect">
            <a:avLst/>
          </a:prstGeom>
        </p:spPr>
      </p:pic>
      <p:pic>
        <p:nvPicPr>
          <p:cNvPr id="17" name="图片 16"/>
          <p:cNvPicPr>
            <a:picLocks noChangeAspect="1"/>
          </p:cNvPicPr>
          <p:nvPr userDrawn="1">
            <p:custDataLst>
              <p:tags r:id="rId30"/>
            </p:custDataLst>
          </p:nvPr>
        </p:nvPicPr>
        <p:blipFill>
          <a:blip r:embed="rId31"/>
          <a:stretch>
            <a:fillRect/>
          </a:stretch>
        </p:blipFill>
        <p:spPr>
          <a:xfrm>
            <a:off x="8752587" y="2033555"/>
            <a:ext cx="634039" cy="640135"/>
          </a:xfrm>
          <a:prstGeom prst="rect">
            <a:avLst/>
          </a:prstGeom>
        </p:spPr>
      </p:pic>
      <p:sp>
        <p:nvSpPr>
          <p:cNvPr id="18" name="日期占位符 3"/>
          <p:cNvSpPr>
            <a:spLocks noGrp="1"/>
          </p:cNvSpPr>
          <p:nvPr>
            <p:ph type="dt" sz="half" idx="10"/>
            <p:custDataLst>
              <p:tags r:id="rId3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9" name="页脚占位符 4"/>
          <p:cNvSpPr>
            <a:spLocks noGrp="1"/>
          </p:cNvSpPr>
          <p:nvPr>
            <p:ph type="ftr" sz="quarter" idx="11"/>
            <p:custDataLst>
              <p:tags r:id="rId33"/>
            </p:custDataLst>
          </p:nvPr>
        </p:nvSpPr>
        <p:spPr>
          <a:xfrm>
            <a:off x="4038600" y="6356350"/>
            <a:ext cx="4114800" cy="365125"/>
          </a:xfrm>
          <a:prstGeom prst="rect">
            <a:avLst/>
          </a:prstGeom>
        </p:spPr>
        <p:txBody>
          <a:bodyPr>
            <a:normAutofit/>
          </a:bodyPr>
          <a:lstStyle/>
          <a:p>
            <a:endParaRPr lang="zh-CN" altLang="en-US" dirty="0"/>
          </a:p>
        </p:txBody>
      </p:sp>
      <p:sp>
        <p:nvSpPr>
          <p:cNvPr id="20" name="灯片编号占位符 5"/>
          <p:cNvSpPr>
            <a:spLocks noGrp="1"/>
          </p:cNvSpPr>
          <p:nvPr>
            <p:ph type="sldNum" sz="quarter" idx="12"/>
            <p:custDataLst>
              <p:tags r:id="rId3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5" name="@svg_dot"/>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sp>
        <p:nvSpPr>
          <p:cNvPr id="2" name="标题 1"/>
          <p:cNvSpPr>
            <a:spLocks noGrp="1"/>
          </p:cNvSpPr>
          <p:nvPr>
            <p:ph type="title" hasCustomPrompt="1"/>
            <p:custDataLst>
              <p:tags r:id="rId8"/>
            </p:custDataLst>
          </p:nvPr>
        </p:nvSpPr>
        <p:spPr>
          <a:xfrm>
            <a:off x="1691089" y="1257661"/>
            <a:ext cx="2880000" cy="2047349"/>
          </a:xfrm>
        </p:spPr>
        <p:txBody>
          <a:bodyPr anchor="ctr">
            <a:normAutofit/>
          </a:bodyPr>
          <a:lstStyle>
            <a:lvl1pPr>
              <a:defRPr sz="5400" b="0">
                <a:solidFill>
                  <a:schemeClr val="accent6">
                    <a:lumMod val="40000"/>
                    <a:lumOff val="60000"/>
                  </a:schemeClr>
                </a:solidFill>
                <a:latin typeface="+mj-ea"/>
                <a:ea typeface="+mj-ea"/>
              </a:defRPr>
            </a:lvl1pPr>
          </a:lstStyle>
          <a:p>
            <a:r>
              <a:rPr lang="zh-CN" altLang="en-US" dirty="0"/>
              <a:t>标题</a:t>
            </a:r>
            <a:endParaRPr lang="zh-CN" altLang="en-US" dirty="0"/>
          </a:p>
        </p:txBody>
      </p:sp>
      <p:pic>
        <p:nvPicPr>
          <p:cNvPr id="3" name="图片 2"/>
          <p:cNvPicPr>
            <a:picLocks noChangeAspect="1"/>
          </p:cNvPicPr>
          <p:nvPr userDrawn="1">
            <p:custDataLst>
              <p:tags r:id="rId9"/>
            </p:custDataLst>
          </p:nvPr>
        </p:nvPicPr>
        <p:blipFill>
          <a:blip r:embed="rId10"/>
          <a:stretch>
            <a:fillRect/>
          </a:stretch>
        </p:blipFill>
        <p:spPr>
          <a:xfrm>
            <a:off x="0" y="3382979"/>
            <a:ext cx="10071465" cy="3475021"/>
          </a:xfrm>
          <a:prstGeom prst="rect">
            <a:avLst/>
          </a:prstGeom>
        </p:spPr>
      </p:pic>
      <p:sp>
        <p:nvSpPr>
          <p:cNvPr id="7" name="日期占位符 3"/>
          <p:cNvSpPr>
            <a:spLocks noGrp="1"/>
          </p:cNvSpPr>
          <p:nvPr>
            <p:ph type="dt" sz="half" idx="10"/>
            <p:custDataLst>
              <p:tags r:id="rId11"/>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2"/>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3"/>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9" name="@svg_dot"/>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pic>
        <p:nvPicPr>
          <p:cNvPr id="4" name="图片 3"/>
          <p:cNvPicPr>
            <a:picLocks noChangeAspect="1"/>
          </p:cNvPicPr>
          <p:nvPr userDrawn="1">
            <p:custDataLst>
              <p:tags r:id="rId8"/>
            </p:custDataLst>
          </p:nvPr>
        </p:nvPicPr>
        <p:blipFill>
          <a:blip r:embed="rId9"/>
          <a:stretch>
            <a:fillRect/>
          </a:stretch>
        </p:blipFill>
        <p:spPr>
          <a:xfrm>
            <a:off x="4800" y="2736318"/>
            <a:ext cx="9992210" cy="4121253"/>
          </a:xfrm>
          <a:prstGeom prst="rect">
            <a:avLst/>
          </a:prstGeom>
        </p:spPr>
      </p:pic>
      <p:sp>
        <p:nvSpPr>
          <p:cNvPr id="2" name="标题 1"/>
          <p:cNvSpPr>
            <a:spLocks noGrp="1"/>
          </p:cNvSpPr>
          <p:nvPr>
            <p:ph type="title"/>
            <p:custDataLst>
              <p:tags r:id="rId10"/>
            </p:custDataLst>
          </p:nvPr>
        </p:nvSpPr>
        <p:spPr>
          <a:xfrm>
            <a:off x="1526400" y="2802714"/>
            <a:ext cx="9144000" cy="823624"/>
          </a:xfrm>
        </p:spPr>
        <p:txBody>
          <a:bodyPr anchor="b"/>
          <a:lstStyle>
            <a:lvl1pPr algn="ctr">
              <a:defRPr sz="5400" b="0">
                <a:solidFill>
                  <a:schemeClr val="accent6">
                    <a:lumMod val="40000"/>
                    <a:lumOff val="60000"/>
                  </a:schemeClr>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1526400" y="3690032"/>
            <a:ext cx="9144000" cy="936000"/>
          </a:xfrm>
        </p:spPr>
        <p:txBody>
          <a:bodyPr/>
          <a:lstStyle>
            <a:lvl1pPr marL="0" indent="0" algn="ctr">
              <a:buNone/>
              <a:defRPr sz="2400">
                <a:solidFill>
                  <a:schemeClr val="lt1">
                    <a:lumMod val="10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8" name="节编号 3"/>
          <p:cNvSpPr>
            <a:spLocks noGrp="1"/>
          </p:cNvSpPr>
          <p:nvPr>
            <p:ph type="body" sz="quarter" idx="13" hasCustomPrompt="1"/>
            <p:custDataLst>
              <p:tags r:id="rId12"/>
            </p:custDataLst>
          </p:nvPr>
        </p:nvSpPr>
        <p:spPr>
          <a:xfrm>
            <a:off x="1521714" y="1577285"/>
            <a:ext cx="9144000" cy="1224000"/>
          </a:xfrm>
        </p:spPr>
        <p:txBody>
          <a:bodyPr anchor="ctr">
            <a:normAutofit/>
          </a:bodyPr>
          <a:lstStyle>
            <a:lvl1pPr marL="0" indent="0" algn="ctr">
              <a:buNone/>
              <a:defRPr sz="6000" b="1">
                <a:solidFill>
                  <a:schemeClr val="lt1">
                    <a:lumMod val="100000"/>
                  </a:schemeClr>
                </a:solidFill>
              </a:defRPr>
            </a:lvl1pPr>
          </a:lstStyle>
          <a:p>
            <a:pPr lvl="0"/>
            <a:r>
              <a:rPr lang="zh-CN" altLang="en-US" dirty="0"/>
              <a:t>节编号</a:t>
            </a:r>
            <a:endParaRPr lang="zh-CN" altLang="en-US" dirty="0"/>
          </a:p>
        </p:txBody>
      </p:sp>
      <p:sp>
        <p:nvSpPr>
          <p:cNvPr id="9" name="日期占位符 4"/>
          <p:cNvSpPr>
            <a:spLocks noGrp="1"/>
          </p:cNvSpPr>
          <p:nvPr>
            <p:ph type="dt" sz="half" idx="10"/>
            <p:custDataLst>
              <p:tags r:id="rId13"/>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0" name="页脚占位符 5"/>
          <p:cNvSpPr>
            <a:spLocks noGrp="1"/>
          </p:cNvSpPr>
          <p:nvPr>
            <p:ph type="ftr" sz="quarter" idx="11"/>
            <p:custDataLst>
              <p:tags r:id="rId14"/>
            </p:custDataLst>
          </p:nvPr>
        </p:nvSpPr>
        <p:spPr>
          <a:xfrm>
            <a:off x="4038600" y="6356350"/>
            <a:ext cx="4114800" cy="365125"/>
          </a:xfrm>
          <a:prstGeom prst="rect">
            <a:avLst/>
          </a:prstGeom>
        </p:spPr>
        <p:txBody>
          <a:bodyPr/>
          <a:lstStyle/>
          <a:p>
            <a:endParaRPr lang="zh-CN" altLang="en-US"/>
          </a:p>
        </p:txBody>
      </p:sp>
      <p:sp>
        <p:nvSpPr>
          <p:cNvPr id="12" name="灯片编号占位符 6"/>
          <p:cNvSpPr>
            <a:spLocks noGrp="1"/>
          </p:cNvSpPr>
          <p:nvPr>
            <p:ph type="sldNum" sz="quarter" idx="12"/>
            <p:custDataLst>
              <p:tags r:id="rId15"/>
            </p:custDataLst>
          </p:nvPr>
        </p:nvSpPr>
        <p:spPr>
          <a:xfrm>
            <a:off x="8753983"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296629"/>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293797"/>
            <a:ext cx="10515600" cy="864000"/>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6"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3" name="图片 2"/>
          <p:cNvPicPr>
            <a:picLocks noChangeAspect="1"/>
          </p:cNvPicPr>
          <p:nvPr userDrawn="1">
            <p:custDataLst>
              <p:tags r:id="rId5"/>
            </p:custDataLst>
          </p:nvPr>
        </p:nvPicPr>
        <p:blipFill>
          <a:blip r:embed="rId6"/>
          <a:stretch>
            <a:fillRect/>
          </a:stretch>
        </p:blipFill>
        <p:spPr>
          <a:xfrm>
            <a:off x="4010459" y="493910"/>
            <a:ext cx="8181541" cy="6364776"/>
          </a:xfrm>
          <a:prstGeom prst="rect">
            <a:avLst/>
          </a:prstGeom>
        </p:spPr>
      </p:pic>
      <p:pic>
        <p:nvPicPr>
          <p:cNvPr id="21" name="@svg_dot"/>
          <p:cNvPicPr>
            <a:picLocks noChangeAspect="1"/>
          </p:cNvPicPr>
          <p:nvPr userDrawn="1">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826770" y="658368"/>
            <a:ext cx="534924" cy="77724"/>
          </a:xfrm>
          <a:prstGeom prst="rect">
            <a:avLst/>
          </a:prstGeom>
        </p:spPr>
      </p:pic>
      <p:sp>
        <p:nvSpPr>
          <p:cNvPr id="2" name="标题 1"/>
          <p:cNvSpPr>
            <a:spLocks noGrp="1"/>
          </p:cNvSpPr>
          <p:nvPr>
            <p:ph type="ctrTitle"/>
            <p:custDataLst>
              <p:tags r:id="rId10"/>
            </p:custDataLst>
          </p:nvPr>
        </p:nvSpPr>
        <p:spPr>
          <a:xfrm>
            <a:off x="1078530" y="1656664"/>
            <a:ext cx="10515000" cy="1800000"/>
          </a:xfrm>
        </p:spPr>
        <p:txBody>
          <a:bodyPr anchor="b"/>
          <a:lstStyle>
            <a:lvl1pPr algn="ctr">
              <a:lnSpc>
                <a:spcPct val="100000"/>
              </a:lnSpc>
              <a:defRPr sz="6000"/>
            </a:lvl1pPr>
          </a:lstStyle>
          <a:p>
            <a:r>
              <a:rPr lang="zh-CN" altLang="en-US" dirty="0"/>
              <a:t>单击此处编辑母版标题样式</a:t>
            </a:r>
            <a:endParaRPr lang="zh-CN" altLang="en-US" dirty="0"/>
          </a:p>
        </p:txBody>
      </p:sp>
      <p:sp>
        <p:nvSpPr>
          <p:cNvPr id="24" name="署名占位符 10"/>
          <p:cNvSpPr>
            <a:spLocks noGrp="1"/>
          </p:cNvSpPr>
          <p:nvPr>
            <p:ph type="body" sz="quarter" idx="17" hasCustomPrompt="1"/>
            <p:custDataLst>
              <p:tags r:id="rId11"/>
            </p:custDataLst>
          </p:nvPr>
        </p:nvSpPr>
        <p:spPr>
          <a:xfrm>
            <a:off x="4964430" y="3782655"/>
            <a:ext cx="2743200" cy="504000"/>
          </a:xfrm>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署名占位符</a:t>
            </a:r>
            <a:endParaRPr lang="zh-CN" altLang="en-US" dirty="0"/>
          </a:p>
        </p:txBody>
      </p:sp>
      <p:sp>
        <p:nvSpPr>
          <p:cNvPr id="7" name="日期占位符 3"/>
          <p:cNvSpPr>
            <a:spLocks noGrp="1"/>
          </p:cNvSpPr>
          <p:nvPr>
            <p:ph type="dt" sz="half" idx="10"/>
            <p:custDataLst>
              <p:tags r:id="rId1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3"/>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6" name="@svg_leaves02"/>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4813554" y="5385816"/>
            <a:ext cx="1522476" cy="1325880"/>
          </a:xfrm>
          <a:prstGeom prst="rect">
            <a:avLst/>
          </a:prstGeom>
        </p:spPr>
      </p:pic>
      <p:pic>
        <p:nvPicPr>
          <p:cNvPr id="10" name="@svg_flower05"/>
          <p:cNvPicPr>
            <a:picLocks noChangeAspect="1"/>
          </p:cNvPicPr>
          <p:nvPr userDrawn="1">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5709666" y="4965192"/>
            <a:ext cx="3456432" cy="1892808"/>
          </a:xfrm>
          <a:prstGeom prst="rect">
            <a:avLst/>
          </a:prstGeom>
        </p:spPr>
      </p:pic>
      <p:pic>
        <p:nvPicPr>
          <p:cNvPr id="14" name="@svg_butterfly04"/>
          <p:cNvPicPr>
            <a:picLocks noChangeAspect="1"/>
          </p:cNvPicPr>
          <p:nvPr userDrawn="1">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9947910" y="493776"/>
            <a:ext cx="2240280" cy="4878324"/>
          </a:xfrm>
          <a:prstGeom prst="rect">
            <a:avLst/>
          </a:prstGeom>
        </p:spPr>
      </p:pic>
      <p:sp>
        <p:nvSpPr>
          <p:cNvPr id="2" name="标题 1"/>
          <p:cNvSpPr>
            <a:spLocks noGrp="1"/>
          </p:cNvSpPr>
          <p:nvPr>
            <p:ph type="ctrTitle" hasCustomPrompt="1"/>
            <p:custDataLst>
              <p:tags r:id="rId14"/>
            </p:custDataLst>
          </p:nvPr>
        </p:nvSpPr>
        <p:spPr>
          <a:xfrm>
            <a:off x="838200" y="1656000"/>
            <a:ext cx="7838372" cy="1800000"/>
          </a:xfrm>
        </p:spPr>
        <p:txBody>
          <a:bodyPr anchor="b">
            <a:normAutofit/>
          </a:bodyPr>
          <a:lstStyle>
            <a:lvl1pPr algn="l">
              <a:lnSpc>
                <a:spcPct val="100000"/>
              </a:lnSpc>
              <a:defRPr sz="6000" b="0">
                <a:solidFill>
                  <a:schemeClr val="accent6">
                    <a:lumMod val="40000"/>
                    <a:lumOff val="60000"/>
                  </a:schemeClr>
                </a:solidFill>
                <a:latin typeface="+mj-ea"/>
                <a:ea typeface="+mj-ea"/>
                <a:cs typeface="+mj-ea"/>
              </a:defRPr>
            </a:lvl1pPr>
          </a:lstStyle>
          <a:p>
            <a:r>
              <a:rPr lang="zh-CN" altLang="en-US" dirty="0"/>
              <a:t>单击此处编</a:t>
            </a:r>
            <a:br>
              <a:rPr lang="en-US" altLang="zh-CN" dirty="0"/>
            </a:br>
            <a:r>
              <a:rPr lang="zh-CN" altLang="en-US" dirty="0"/>
              <a:t>辑母版标题样式</a:t>
            </a:r>
            <a:endParaRPr lang="zh-CN" altLang="en-US" dirty="0"/>
          </a:p>
        </p:txBody>
      </p:sp>
      <p:sp>
        <p:nvSpPr>
          <p:cNvPr id="3" name="副标题 2"/>
          <p:cNvSpPr>
            <a:spLocks noGrp="1"/>
          </p:cNvSpPr>
          <p:nvPr>
            <p:ph type="subTitle" idx="1"/>
            <p:custDataLst>
              <p:tags r:id="rId15"/>
            </p:custDataLst>
          </p:nvPr>
        </p:nvSpPr>
        <p:spPr>
          <a:xfrm>
            <a:off x="838200" y="3600000"/>
            <a:ext cx="7838372" cy="381714"/>
          </a:xfrm>
        </p:spPr>
        <p:txBody>
          <a:bodyPr lIns="36000">
            <a:normAutofit/>
          </a:bodyPr>
          <a:lstStyle>
            <a:lvl1pPr marL="0" indent="0" algn="l">
              <a:lnSpc>
                <a:spcPct val="100000"/>
              </a:lnSpc>
              <a:buNone/>
              <a:defRPr sz="2000">
                <a:solidFill>
                  <a:schemeClr val="lt1">
                    <a:lumMod val="10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24" name="署名占位符 10"/>
          <p:cNvSpPr>
            <a:spLocks noGrp="1"/>
          </p:cNvSpPr>
          <p:nvPr>
            <p:ph type="body" sz="quarter" idx="17" hasCustomPrompt="1"/>
            <p:custDataLst>
              <p:tags r:id="rId16"/>
            </p:custDataLst>
          </p:nvPr>
        </p:nvSpPr>
        <p:spPr>
          <a:xfrm>
            <a:off x="833629" y="4298378"/>
            <a:ext cx="7838372" cy="504000"/>
          </a:xfrm>
        </p:spPr>
        <p:txBody>
          <a:bodyPr lIns="36000" anchor="ctr">
            <a:normAutofit/>
          </a:bodyPr>
          <a:lstStyle>
            <a:lvl1pPr marL="0" indent="0" algn="l">
              <a:lnSpc>
                <a:spcPct val="100000"/>
              </a:lnSpc>
              <a:buNone/>
              <a:defRPr sz="1800">
                <a:solidFill>
                  <a:schemeClr val="lt1">
                    <a:lumMod val="100000"/>
                  </a:schemeClr>
                </a:solidFill>
                <a:latin typeface="+mn-ea"/>
                <a:ea typeface="+mn-ea"/>
              </a:defRPr>
            </a:lvl1pPr>
          </a:lstStyle>
          <a:p>
            <a:pPr lvl="0"/>
            <a:r>
              <a:rPr lang="zh-CN" altLang="en-US" dirty="0"/>
              <a:t>署名占位符</a:t>
            </a:r>
            <a:endParaRPr lang="zh-CN" altLang="en-US" dirty="0"/>
          </a:p>
        </p:txBody>
      </p:sp>
      <p:pic>
        <p:nvPicPr>
          <p:cNvPr id="4" name="@svg_dot"/>
          <p:cNvPicPr>
            <a:picLocks noChangeAspect="1"/>
          </p:cNvPicPr>
          <p:nvPr userDrawn="1">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827429" y="658715"/>
            <a:ext cx="534857" cy="77714"/>
          </a:xfrm>
          <a:prstGeom prst="rect">
            <a:avLst/>
          </a:prstGeom>
        </p:spPr>
      </p:pic>
      <p:pic>
        <p:nvPicPr>
          <p:cNvPr id="9" name="图片 8"/>
          <p:cNvPicPr>
            <a:picLocks noChangeAspect="1"/>
          </p:cNvPicPr>
          <p:nvPr userDrawn="1">
            <p:custDataLst>
              <p:tags r:id="rId20"/>
            </p:custDataLst>
          </p:nvPr>
        </p:nvPicPr>
        <p:blipFill>
          <a:blip r:embed="rId21"/>
          <a:stretch>
            <a:fillRect/>
          </a:stretch>
        </p:blipFill>
        <p:spPr>
          <a:xfrm>
            <a:off x="8539615" y="4699829"/>
            <a:ext cx="2743438" cy="2158171"/>
          </a:xfrm>
          <a:prstGeom prst="rect">
            <a:avLst/>
          </a:prstGeom>
        </p:spPr>
      </p:pic>
      <p:pic>
        <p:nvPicPr>
          <p:cNvPr id="12" name="图片 11"/>
          <p:cNvPicPr>
            <a:picLocks noChangeAspect="1"/>
          </p:cNvPicPr>
          <p:nvPr userDrawn="1">
            <p:custDataLst>
              <p:tags r:id="rId22"/>
            </p:custDataLst>
          </p:nvPr>
        </p:nvPicPr>
        <p:blipFill>
          <a:blip r:embed="rId23"/>
          <a:stretch>
            <a:fillRect/>
          </a:stretch>
        </p:blipFill>
        <p:spPr>
          <a:xfrm>
            <a:off x="11359062" y="4965192"/>
            <a:ext cx="829128" cy="1865538"/>
          </a:xfrm>
          <a:prstGeom prst="rect">
            <a:avLst/>
          </a:prstGeom>
        </p:spPr>
      </p:pic>
      <p:pic>
        <p:nvPicPr>
          <p:cNvPr id="13" name="图片 12"/>
          <p:cNvPicPr>
            <a:picLocks noChangeAspect="1"/>
          </p:cNvPicPr>
          <p:nvPr userDrawn="1">
            <p:custDataLst>
              <p:tags r:id="rId24"/>
            </p:custDataLst>
          </p:nvPr>
        </p:nvPicPr>
        <p:blipFill>
          <a:blip r:embed="rId25"/>
          <a:stretch>
            <a:fillRect/>
          </a:stretch>
        </p:blipFill>
        <p:spPr>
          <a:xfrm>
            <a:off x="4013454" y="5911596"/>
            <a:ext cx="2170364" cy="944962"/>
          </a:xfrm>
          <a:prstGeom prst="rect">
            <a:avLst/>
          </a:prstGeom>
        </p:spPr>
      </p:pic>
      <p:pic>
        <p:nvPicPr>
          <p:cNvPr id="15" name="图片 14"/>
          <p:cNvPicPr>
            <a:picLocks noChangeAspect="1"/>
          </p:cNvPicPr>
          <p:nvPr userDrawn="1">
            <p:custDataLst>
              <p:tags r:id="rId26"/>
            </p:custDataLst>
          </p:nvPr>
        </p:nvPicPr>
        <p:blipFill>
          <a:blip r:embed="rId27"/>
          <a:stretch>
            <a:fillRect/>
          </a:stretch>
        </p:blipFill>
        <p:spPr>
          <a:xfrm>
            <a:off x="9920281" y="2353623"/>
            <a:ext cx="2267909" cy="4505334"/>
          </a:xfrm>
          <a:prstGeom prst="rect">
            <a:avLst/>
          </a:prstGeom>
        </p:spPr>
      </p:pic>
      <p:pic>
        <p:nvPicPr>
          <p:cNvPr id="16" name="图片 15"/>
          <p:cNvPicPr>
            <a:picLocks noChangeAspect="1"/>
          </p:cNvPicPr>
          <p:nvPr userDrawn="1">
            <p:custDataLst>
              <p:tags r:id="rId28"/>
            </p:custDataLst>
          </p:nvPr>
        </p:nvPicPr>
        <p:blipFill>
          <a:blip r:embed="rId29"/>
          <a:stretch>
            <a:fillRect/>
          </a:stretch>
        </p:blipFill>
        <p:spPr>
          <a:xfrm>
            <a:off x="8278539" y="3933237"/>
            <a:ext cx="957155" cy="944962"/>
          </a:xfrm>
          <a:prstGeom prst="rect">
            <a:avLst/>
          </a:prstGeom>
        </p:spPr>
      </p:pic>
      <p:pic>
        <p:nvPicPr>
          <p:cNvPr id="17" name="图片 16"/>
          <p:cNvPicPr>
            <a:picLocks noChangeAspect="1"/>
          </p:cNvPicPr>
          <p:nvPr userDrawn="1">
            <p:custDataLst>
              <p:tags r:id="rId30"/>
            </p:custDataLst>
          </p:nvPr>
        </p:nvPicPr>
        <p:blipFill>
          <a:blip r:embed="rId31"/>
          <a:stretch>
            <a:fillRect/>
          </a:stretch>
        </p:blipFill>
        <p:spPr>
          <a:xfrm>
            <a:off x="8752587" y="2033555"/>
            <a:ext cx="634039" cy="640135"/>
          </a:xfrm>
          <a:prstGeom prst="rect">
            <a:avLst/>
          </a:prstGeom>
        </p:spPr>
      </p:pic>
      <p:sp>
        <p:nvSpPr>
          <p:cNvPr id="18" name="日期占位符 3"/>
          <p:cNvSpPr>
            <a:spLocks noGrp="1"/>
          </p:cNvSpPr>
          <p:nvPr>
            <p:ph type="dt" sz="half" idx="10"/>
            <p:custDataLst>
              <p:tags r:id="rId3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9" name="页脚占位符 4"/>
          <p:cNvSpPr>
            <a:spLocks noGrp="1"/>
          </p:cNvSpPr>
          <p:nvPr>
            <p:ph type="ftr" sz="quarter" idx="11"/>
            <p:custDataLst>
              <p:tags r:id="rId33"/>
            </p:custDataLst>
          </p:nvPr>
        </p:nvSpPr>
        <p:spPr>
          <a:xfrm>
            <a:off x="4038600" y="6356350"/>
            <a:ext cx="4114800" cy="365125"/>
          </a:xfrm>
          <a:prstGeom prst="rect">
            <a:avLst/>
          </a:prstGeom>
        </p:spPr>
        <p:txBody>
          <a:bodyPr>
            <a:normAutofit/>
          </a:bodyPr>
          <a:lstStyle/>
          <a:p>
            <a:endParaRPr lang="zh-CN" altLang="en-US" dirty="0"/>
          </a:p>
        </p:txBody>
      </p:sp>
      <p:sp>
        <p:nvSpPr>
          <p:cNvPr id="20" name="灯片编号占位符 5"/>
          <p:cNvSpPr>
            <a:spLocks noGrp="1"/>
          </p:cNvSpPr>
          <p:nvPr>
            <p:ph type="sldNum" sz="quarter" idx="12"/>
            <p:custDataLst>
              <p:tags r:id="rId3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5" name="@svg_dot"/>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sp>
        <p:nvSpPr>
          <p:cNvPr id="2" name="标题 1"/>
          <p:cNvSpPr>
            <a:spLocks noGrp="1"/>
          </p:cNvSpPr>
          <p:nvPr>
            <p:ph type="title" hasCustomPrompt="1"/>
            <p:custDataLst>
              <p:tags r:id="rId8"/>
            </p:custDataLst>
          </p:nvPr>
        </p:nvSpPr>
        <p:spPr>
          <a:xfrm>
            <a:off x="1691089" y="1257661"/>
            <a:ext cx="2880000" cy="2047349"/>
          </a:xfrm>
        </p:spPr>
        <p:txBody>
          <a:bodyPr anchor="ctr">
            <a:normAutofit/>
          </a:bodyPr>
          <a:lstStyle>
            <a:lvl1pPr>
              <a:defRPr sz="5400" b="0">
                <a:solidFill>
                  <a:schemeClr val="accent6">
                    <a:lumMod val="40000"/>
                    <a:lumOff val="60000"/>
                  </a:schemeClr>
                </a:solidFill>
                <a:latin typeface="+mj-ea"/>
                <a:ea typeface="+mj-ea"/>
              </a:defRPr>
            </a:lvl1pPr>
          </a:lstStyle>
          <a:p>
            <a:r>
              <a:rPr lang="zh-CN" altLang="en-US" dirty="0"/>
              <a:t>标题</a:t>
            </a:r>
            <a:endParaRPr lang="zh-CN" altLang="en-US" dirty="0"/>
          </a:p>
        </p:txBody>
      </p:sp>
      <p:pic>
        <p:nvPicPr>
          <p:cNvPr id="3" name="图片 2"/>
          <p:cNvPicPr>
            <a:picLocks noChangeAspect="1"/>
          </p:cNvPicPr>
          <p:nvPr userDrawn="1">
            <p:custDataLst>
              <p:tags r:id="rId9"/>
            </p:custDataLst>
          </p:nvPr>
        </p:nvPicPr>
        <p:blipFill>
          <a:blip r:embed="rId10"/>
          <a:stretch>
            <a:fillRect/>
          </a:stretch>
        </p:blipFill>
        <p:spPr>
          <a:xfrm>
            <a:off x="0" y="3382979"/>
            <a:ext cx="10071465" cy="3475021"/>
          </a:xfrm>
          <a:prstGeom prst="rect">
            <a:avLst/>
          </a:prstGeom>
        </p:spPr>
      </p:pic>
      <p:sp>
        <p:nvSpPr>
          <p:cNvPr id="7" name="日期占位符 3"/>
          <p:cNvSpPr>
            <a:spLocks noGrp="1"/>
          </p:cNvSpPr>
          <p:nvPr>
            <p:ph type="dt" sz="half" idx="10"/>
            <p:custDataLst>
              <p:tags r:id="rId11"/>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2"/>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3"/>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9" name="@svg_dot"/>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pic>
        <p:nvPicPr>
          <p:cNvPr id="4" name="图片 3"/>
          <p:cNvPicPr>
            <a:picLocks noChangeAspect="1"/>
          </p:cNvPicPr>
          <p:nvPr userDrawn="1">
            <p:custDataLst>
              <p:tags r:id="rId8"/>
            </p:custDataLst>
          </p:nvPr>
        </p:nvPicPr>
        <p:blipFill>
          <a:blip r:embed="rId9"/>
          <a:stretch>
            <a:fillRect/>
          </a:stretch>
        </p:blipFill>
        <p:spPr>
          <a:xfrm>
            <a:off x="4800" y="2736318"/>
            <a:ext cx="9992210" cy="4121253"/>
          </a:xfrm>
          <a:prstGeom prst="rect">
            <a:avLst/>
          </a:prstGeom>
        </p:spPr>
      </p:pic>
      <p:sp>
        <p:nvSpPr>
          <p:cNvPr id="2" name="标题 1"/>
          <p:cNvSpPr>
            <a:spLocks noGrp="1"/>
          </p:cNvSpPr>
          <p:nvPr>
            <p:ph type="title"/>
            <p:custDataLst>
              <p:tags r:id="rId10"/>
            </p:custDataLst>
          </p:nvPr>
        </p:nvSpPr>
        <p:spPr>
          <a:xfrm>
            <a:off x="1526400" y="2802714"/>
            <a:ext cx="9144000" cy="823624"/>
          </a:xfrm>
        </p:spPr>
        <p:txBody>
          <a:bodyPr anchor="b"/>
          <a:lstStyle>
            <a:lvl1pPr algn="ctr">
              <a:defRPr sz="5400" b="0">
                <a:solidFill>
                  <a:schemeClr val="accent6">
                    <a:lumMod val="40000"/>
                    <a:lumOff val="60000"/>
                  </a:schemeClr>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1526400" y="3690032"/>
            <a:ext cx="9144000" cy="936000"/>
          </a:xfrm>
        </p:spPr>
        <p:txBody>
          <a:bodyPr/>
          <a:lstStyle>
            <a:lvl1pPr marL="0" indent="0" algn="ctr">
              <a:buNone/>
              <a:defRPr sz="2400">
                <a:solidFill>
                  <a:schemeClr val="lt1">
                    <a:lumMod val="10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8" name="节编号 3"/>
          <p:cNvSpPr>
            <a:spLocks noGrp="1"/>
          </p:cNvSpPr>
          <p:nvPr>
            <p:ph type="body" sz="quarter" idx="13" hasCustomPrompt="1"/>
            <p:custDataLst>
              <p:tags r:id="rId12"/>
            </p:custDataLst>
          </p:nvPr>
        </p:nvSpPr>
        <p:spPr>
          <a:xfrm>
            <a:off x="1521714" y="1577285"/>
            <a:ext cx="9144000" cy="1224000"/>
          </a:xfrm>
        </p:spPr>
        <p:txBody>
          <a:bodyPr anchor="ctr">
            <a:normAutofit/>
          </a:bodyPr>
          <a:lstStyle>
            <a:lvl1pPr marL="0" indent="0" algn="ctr">
              <a:buNone/>
              <a:defRPr sz="6000" b="1">
                <a:solidFill>
                  <a:schemeClr val="lt1">
                    <a:lumMod val="100000"/>
                  </a:schemeClr>
                </a:solidFill>
              </a:defRPr>
            </a:lvl1pPr>
          </a:lstStyle>
          <a:p>
            <a:pPr lvl="0"/>
            <a:r>
              <a:rPr lang="zh-CN" altLang="en-US" dirty="0"/>
              <a:t>节编号</a:t>
            </a:r>
            <a:endParaRPr lang="zh-CN" altLang="en-US" dirty="0"/>
          </a:p>
        </p:txBody>
      </p:sp>
      <p:sp>
        <p:nvSpPr>
          <p:cNvPr id="9" name="日期占位符 4"/>
          <p:cNvSpPr>
            <a:spLocks noGrp="1"/>
          </p:cNvSpPr>
          <p:nvPr>
            <p:ph type="dt" sz="half" idx="10"/>
            <p:custDataLst>
              <p:tags r:id="rId13"/>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0" name="页脚占位符 5"/>
          <p:cNvSpPr>
            <a:spLocks noGrp="1"/>
          </p:cNvSpPr>
          <p:nvPr>
            <p:ph type="ftr" sz="quarter" idx="11"/>
            <p:custDataLst>
              <p:tags r:id="rId14"/>
            </p:custDataLst>
          </p:nvPr>
        </p:nvSpPr>
        <p:spPr>
          <a:xfrm>
            <a:off x="4038600" y="6356350"/>
            <a:ext cx="4114800" cy="365125"/>
          </a:xfrm>
          <a:prstGeom prst="rect">
            <a:avLst/>
          </a:prstGeom>
        </p:spPr>
        <p:txBody>
          <a:bodyPr/>
          <a:lstStyle/>
          <a:p>
            <a:endParaRPr lang="zh-CN" altLang="en-US"/>
          </a:p>
        </p:txBody>
      </p:sp>
      <p:sp>
        <p:nvSpPr>
          <p:cNvPr id="12" name="灯片编号占位符 6"/>
          <p:cNvSpPr>
            <a:spLocks noGrp="1"/>
          </p:cNvSpPr>
          <p:nvPr>
            <p:ph type="sldNum" sz="quarter" idx="12"/>
            <p:custDataLst>
              <p:tags r:id="rId15"/>
            </p:custDataLst>
          </p:nvPr>
        </p:nvSpPr>
        <p:spPr>
          <a:xfrm>
            <a:off x="8753983"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296629"/>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293797"/>
            <a:ext cx="10515600" cy="864000"/>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1" name="@svg_background"/>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5" name="@svg_dot"/>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sp>
        <p:nvSpPr>
          <p:cNvPr id="2" name="标题 1"/>
          <p:cNvSpPr>
            <a:spLocks noGrp="1"/>
          </p:cNvSpPr>
          <p:nvPr>
            <p:ph type="title" hasCustomPrompt="1"/>
            <p:custDataLst>
              <p:tags r:id="rId8"/>
            </p:custDataLst>
          </p:nvPr>
        </p:nvSpPr>
        <p:spPr>
          <a:xfrm>
            <a:off x="1691089" y="1257661"/>
            <a:ext cx="2880000" cy="2047349"/>
          </a:xfrm>
        </p:spPr>
        <p:txBody>
          <a:bodyPr anchor="ctr">
            <a:normAutofit/>
          </a:bodyPr>
          <a:lstStyle>
            <a:lvl1pPr>
              <a:defRPr sz="5400" b="0">
                <a:solidFill>
                  <a:schemeClr val="accent6">
                    <a:lumMod val="40000"/>
                    <a:lumOff val="60000"/>
                  </a:schemeClr>
                </a:solidFill>
                <a:latin typeface="+mj-ea"/>
                <a:ea typeface="+mj-ea"/>
              </a:defRPr>
            </a:lvl1pPr>
          </a:lstStyle>
          <a:p>
            <a:r>
              <a:rPr lang="zh-CN" altLang="en-US" dirty="0"/>
              <a:t>标题</a:t>
            </a:r>
            <a:endParaRPr lang="zh-CN" altLang="en-US" dirty="0"/>
          </a:p>
        </p:txBody>
      </p:sp>
      <p:pic>
        <p:nvPicPr>
          <p:cNvPr id="3" name="图片 2"/>
          <p:cNvPicPr>
            <a:picLocks noChangeAspect="1"/>
          </p:cNvPicPr>
          <p:nvPr>
            <p:custDataLst>
              <p:tags r:id="rId9"/>
            </p:custDataLst>
          </p:nvPr>
        </p:nvPicPr>
        <p:blipFill>
          <a:blip r:embed="rId10"/>
          <a:stretch>
            <a:fillRect/>
          </a:stretch>
        </p:blipFill>
        <p:spPr>
          <a:xfrm>
            <a:off x="0" y="3382979"/>
            <a:ext cx="10071465" cy="3475021"/>
          </a:xfrm>
          <a:prstGeom prst="rect">
            <a:avLst/>
          </a:prstGeom>
        </p:spPr>
      </p:pic>
      <p:sp>
        <p:nvSpPr>
          <p:cNvPr id="7" name="日期占位符 3"/>
          <p:cNvSpPr>
            <a:spLocks noGrp="1"/>
          </p:cNvSpPr>
          <p:nvPr>
            <p:ph type="dt" sz="half" idx="10"/>
            <p:custDataLst>
              <p:tags r:id="rId11"/>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2"/>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3"/>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6"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3" name="图片 2"/>
          <p:cNvPicPr>
            <a:picLocks noChangeAspect="1"/>
          </p:cNvPicPr>
          <p:nvPr userDrawn="1">
            <p:custDataLst>
              <p:tags r:id="rId5"/>
            </p:custDataLst>
          </p:nvPr>
        </p:nvPicPr>
        <p:blipFill>
          <a:blip r:embed="rId6"/>
          <a:stretch>
            <a:fillRect/>
          </a:stretch>
        </p:blipFill>
        <p:spPr>
          <a:xfrm>
            <a:off x="4010459" y="493910"/>
            <a:ext cx="8181541" cy="6364776"/>
          </a:xfrm>
          <a:prstGeom prst="rect">
            <a:avLst/>
          </a:prstGeom>
        </p:spPr>
      </p:pic>
      <p:pic>
        <p:nvPicPr>
          <p:cNvPr id="21" name="@svg_dot"/>
          <p:cNvPicPr>
            <a:picLocks noChangeAspect="1"/>
          </p:cNvPicPr>
          <p:nvPr userDrawn="1">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826770" y="658368"/>
            <a:ext cx="534924" cy="77724"/>
          </a:xfrm>
          <a:prstGeom prst="rect">
            <a:avLst/>
          </a:prstGeom>
        </p:spPr>
      </p:pic>
      <p:sp>
        <p:nvSpPr>
          <p:cNvPr id="2" name="标题 1"/>
          <p:cNvSpPr>
            <a:spLocks noGrp="1"/>
          </p:cNvSpPr>
          <p:nvPr>
            <p:ph type="ctrTitle"/>
            <p:custDataLst>
              <p:tags r:id="rId10"/>
            </p:custDataLst>
          </p:nvPr>
        </p:nvSpPr>
        <p:spPr>
          <a:xfrm>
            <a:off x="1078530" y="1656664"/>
            <a:ext cx="10515000" cy="1800000"/>
          </a:xfrm>
        </p:spPr>
        <p:txBody>
          <a:bodyPr anchor="b"/>
          <a:lstStyle>
            <a:lvl1pPr algn="ctr">
              <a:lnSpc>
                <a:spcPct val="100000"/>
              </a:lnSpc>
              <a:defRPr sz="6000"/>
            </a:lvl1pPr>
          </a:lstStyle>
          <a:p>
            <a:r>
              <a:rPr lang="zh-CN" altLang="en-US" dirty="0"/>
              <a:t>单击此处编辑母版标题样式</a:t>
            </a:r>
            <a:endParaRPr lang="zh-CN" altLang="en-US" dirty="0"/>
          </a:p>
        </p:txBody>
      </p:sp>
      <p:sp>
        <p:nvSpPr>
          <p:cNvPr id="24" name="署名占位符 10"/>
          <p:cNvSpPr>
            <a:spLocks noGrp="1"/>
          </p:cNvSpPr>
          <p:nvPr>
            <p:ph type="body" sz="quarter" idx="17" hasCustomPrompt="1"/>
            <p:custDataLst>
              <p:tags r:id="rId11"/>
            </p:custDataLst>
          </p:nvPr>
        </p:nvSpPr>
        <p:spPr>
          <a:xfrm>
            <a:off x="4964430" y="3782655"/>
            <a:ext cx="2743200" cy="504000"/>
          </a:xfrm>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署名占位符</a:t>
            </a:r>
            <a:endParaRPr lang="zh-CN" altLang="en-US" dirty="0"/>
          </a:p>
        </p:txBody>
      </p:sp>
      <p:sp>
        <p:nvSpPr>
          <p:cNvPr id="7" name="日期占位符 3"/>
          <p:cNvSpPr>
            <a:spLocks noGrp="1"/>
          </p:cNvSpPr>
          <p:nvPr>
            <p:ph type="dt" sz="half" idx="10"/>
            <p:custDataLst>
              <p:tags r:id="rId1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3"/>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6" name="@svg_leaves02"/>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4813554" y="5385816"/>
            <a:ext cx="1522476" cy="1325880"/>
          </a:xfrm>
          <a:prstGeom prst="rect">
            <a:avLst/>
          </a:prstGeom>
        </p:spPr>
      </p:pic>
      <p:pic>
        <p:nvPicPr>
          <p:cNvPr id="10" name="@svg_flower05"/>
          <p:cNvPicPr>
            <a:picLocks noChangeAspect="1"/>
          </p:cNvPicPr>
          <p:nvPr userDrawn="1">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5709666" y="4965192"/>
            <a:ext cx="3456432" cy="1892808"/>
          </a:xfrm>
          <a:prstGeom prst="rect">
            <a:avLst/>
          </a:prstGeom>
        </p:spPr>
      </p:pic>
      <p:pic>
        <p:nvPicPr>
          <p:cNvPr id="14" name="@svg_butterfly04"/>
          <p:cNvPicPr>
            <a:picLocks noChangeAspect="1"/>
          </p:cNvPicPr>
          <p:nvPr userDrawn="1">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9947910" y="493776"/>
            <a:ext cx="2240280" cy="4878324"/>
          </a:xfrm>
          <a:prstGeom prst="rect">
            <a:avLst/>
          </a:prstGeom>
        </p:spPr>
      </p:pic>
      <p:sp>
        <p:nvSpPr>
          <p:cNvPr id="2" name="标题 1"/>
          <p:cNvSpPr>
            <a:spLocks noGrp="1"/>
          </p:cNvSpPr>
          <p:nvPr>
            <p:ph type="ctrTitle" hasCustomPrompt="1"/>
            <p:custDataLst>
              <p:tags r:id="rId14"/>
            </p:custDataLst>
          </p:nvPr>
        </p:nvSpPr>
        <p:spPr>
          <a:xfrm>
            <a:off x="838200" y="1656000"/>
            <a:ext cx="7838372" cy="1800000"/>
          </a:xfrm>
        </p:spPr>
        <p:txBody>
          <a:bodyPr anchor="b">
            <a:normAutofit/>
          </a:bodyPr>
          <a:lstStyle>
            <a:lvl1pPr algn="l">
              <a:lnSpc>
                <a:spcPct val="100000"/>
              </a:lnSpc>
              <a:defRPr sz="6000" b="0">
                <a:solidFill>
                  <a:schemeClr val="accent6">
                    <a:lumMod val="40000"/>
                    <a:lumOff val="60000"/>
                  </a:schemeClr>
                </a:solidFill>
                <a:latin typeface="+mj-ea"/>
                <a:ea typeface="+mj-ea"/>
                <a:cs typeface="+mj-ea"/>
              </a:defRPr>
            </a:lvl1pPr>
          </a:lstStyle>
          <a:p>
            <a:r>
              <a:rPr lang="zh-CN" altLang="en-US" dirty="0"/>
              <a:t>单击此处编</a:t>
            </a:r>
            <a:br>
              <a:rPr lang="en-US" altLang="zh-CN" dirty="0"/>
            </a:br>
            <a:r>
              <a:rPr lang="zh-CN" altLang="en-US" dirty="0"/>
              <a:t>辑母版标题样式</a:t>
            </a:r>
            <a:endParaRPr lang="zh-CN" altLang="en-US" dirty="0"/>
          </a:p>
        </p:txBody>
      </p:sp>
      <p:sp>
        <p:nvSpPr>
          <p:cNvPr id="3" name="副标题 2"/>
          <p:cNvSpPr>
            <a:spLocks noGrp="1"/>
          </p:cNvSpPr>
          <p:nvPr>
            <p:ph type="subTitle" idx="1"/>
            <p:custDataLst>
              <p:tags r:id="rId15"/>
            </p:custDataLst>
          </p:nvPr>
        </p:nvSpPr>
        <p:spPr>
          <a:xfrm>
            <a:off x="838200" y="3600000"/>
            <a:ext cx="7838372" cy="381714"/>
          </a:xfrm>
        </p:spPr>
        <p:txBody>
          <a:bodyPr lIns="36000">
            <a:normAutofit/>
          </a:bodyPr>
          <a:lstStyle>
            <a:lvl1pPr marL="0" indent="0" algn="l">
              <a:lnSpc>
                <a:spcPct val="100000"/>
              </a:lnSpc>
              <a:buNone/>
              <a:defRPr sz="2000">
                <a:solidFill>
                  <a:schemeClr val="lt1">
                    <a:lumMod val="10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24" name="署名占位符 10"/>
          <p:cNvSpPr>
            <a:spLocks noGrp="1"/>
          </p:cNvSpPr>
          <p:nvPr>
            <p:ph type="body" sz="quarter" idx="17" hasCustomPrompt="1"/>
            <p:custDataLst>
              <p:tags r:id="rId16"/>
            </p:custDataLst>
          </p:nvPr>
        </p:nvSpPr>
        <p:spPr>
          <a:xfrm>
            <a:off x="833629" y="4298378"/>
            <a:ext cx="7838372" cy="504000"/>
          </a:xfrm>
        </p:spPr>
        <p:txBody>
          <a:bodyPr lIns="36000" anchor="ctr">
            <a:normAutofit/>
          </a:bodyPr>
          <a:lstStyle>
            <a:lvl1pPr marL="0" indent="0" algn="l">
              <a:lnSpc>
                <a:spcPct val="100000"/>
              </a:lnSpc>
              <a:buNone/>
              <a:defRPr sz="1800">
                <a:solidFill>
                  <a:schemeClr val="lt1">
                    <a:lumMod val="100000"/>
                  </a:schemeClr>
                </a:solidFill>
                <a:latin typeface="+mn-ea"/>
                <a:ea typeface="+mn-ea"/>
              </a:defRPr>
            </a:lvl1pPr>
          </a:lstStyle>
          <a:p>
            <a:pPr lvl="0"/>
            <a:r>
              <a:rPr lang="zh-CN" altLang="en-US" dirty="0"/>
              <a:t>署名占位符</a:t>
            </a:r>
            <a:endParaRPr lang="zh-CN" altLang="en-US" dirty="0"/>
          </a:p>
        </p:txBody>
      </p:sp>
      <p:pic>
        <p:nvPicPr>
          <p:cNvPr id="4" name="@svg_dot"/>
          <p:cNvPicPr>
            <a:picLocks noChangeAspect="1"/>
          </p:cNvPicPr>
          <p:nvPr userDrawn="1">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827429" y="658715"/>
            <a:ext cx="534857" cy="77714"/>
          </a:xfrm>
          <a:prstGeom prst="rect">
            <a:avLst/>
          </a:prstGeom>
        </p:spPr>
      </p:pic>
      <p:pic>
        <p:nvPicPr>
          <p:cNvPr id="9" name="图片 8"/>
          <p:cNvPicPr>
            <a:picLocks noChangeAspect="1"/>
          </p:cNvPicPr>
          <p:nvPr userDrawn="1">
            <p:custDataLst>
              <p:tags r:id="rId20"/>
            </p:custDataLst>
          </p:nvPr>
        </p:nvPicPr>
        <p:blipFill>
          <a:blip r:embed="rId21"/>
          <a:stretch>
            <a:fillRect/>
          </a:stretch>
        </p:blipFill>
        <p:spPr>
          <a:xfrm>
            <a:off x="8539615" y="4699829"/>
            <a:ext cx="2743438" cy="2158171"/>
          </a:xfrm>
          <a:prstGeom prst="rect">
            <a:avLst/>
          </a:prstGeom>
        </p:spPr>
      </p:pic>
      <p:pic>
        <p:nvPicPr>
          <p:cNvPr id="12" name="图片 11"/>
          <p:cNvPicPr>
            <a:picLocks noChangeAspect="1"/>
          </p:cNvPicPr>
          <p:nvPr userDrawn="1">
            <p:custDataLst>
              <p:tags r:id="rId22"/>
            </p:custDataLst>
          </p:nvPr>
        </p:nvPicPr>
        <p:blipFill>
          <a:blip r:embed="rId23"/>
          <a:stretch>
            <a:fillRect/>
          </a:stretch>
        </p:blipFill>
        <p:spPr>
          <a:xfrm>
            <a:off x="11359062" y="4965192"/>
            <a:ext cx="829128" cy="1865538"/>
          </a:xfrm>
          <a:prstGeom prst="rect">
            <a:avLst/>
          </a:prstGeom>
        </p:spPr>
      </p:pic>
      <p:pic>
        <p:nvPicPr>
          <p:cNvPr id="13" name="图片 12"/>
          <p:cNvPicPr>
            <a:picLocks noChangeAspect="1"/>
          </p:cNvPicPr>
          <p:nvPr userDrawn="1">
            <p:custDataLst>
              <p:tags r:id="rId24"/>
            </p:custDataLst>
          </p:nvPr>
        </p:nvPicPr>
        <p:blipFill>
          <a:blip r:embed="rId25"/>
          <a:stretch>
            <a:fillRect/>
          </a:stretch>
        </p:blipFill>
        <p:spPr>
          <a:xfrm>
            <a:off x="4013454" y="5911596"/>
            <a:ext cx="2170364" cy="944962"/>
          </a:xfrm>
          <a:prstGeom prst="rect">
            <a:avLst/>
          </a:prstGeom>
        </p:spPr>
      </p:pic>
      <p:pic>
        <p:nvPicPr>
          <p:cNvPr id="15" name="图片 14"/>
          <p:cNvPicPr>
            <a:picLocks noChangeAspect="1"/>
          </p:cNvPicPr>
          <p:nvPr userDrawn="1">
            <p:custDataLst>
              <p:tags r:id="rId26"/>
            </p:custDataLst>
          </p:nvPr>
        </p:nvPicPr>
        <p:blipFill>
          <a:blip r:embed="rId27"/>
          <a:stretch>
            <a:fillRect/>
          </a:stretch>
        </p:blipFill>
        <p:spPr>
          <a:xfrm>
            <a:off x="9920281" y="2353623"/>
            <a:ext cx="2267909" cy="4505334"/>
          </a:xfrm>
          <a:prstGeom prst="rect">
            <a:avLst/>
          </a:prstGeom>
        </p:spPr>
      </p:pic>
      <p:pic>
        <p:nvPicPr>
          <p:cNvPr id="16" name="图片 15"/>
          <p:cNvPicPr>
            <a:picLocks noChangeAspect="1"/>
          </p:cNvPicPr>
          <p:nvPr userDrawn="1">
            <p:custDataLst>
              <p:tags r:id="rId28"/>
            </p:custDataLst>
          </p:nvPr>
        </p:nvPicPr>
        <p:blipFill>
          <a:blip r:embed="rId29"/>
          <a:stretch>
            <a:fillRect/>
          </a:stretch>
        </p:blipFill>
        <p:spPr>
          <a:xfrm>
            <a:off x="8278539" y="3933237"/>
            <a:ext cx="957155" cy="944962"/>
          </a:xfrm>
          <a:prstGeom prst="rect">
            <a:avLst/>
          </a:prstGeom>
        </p:spPr>
      </p:pic>
      <p:pic>
        <p:nvPicPr>
          <p:cNvPr id="17" name="图片 16"/>
          <p:cNvPicPr>
            <a:picLocks noChangeAspect="1"/>
          </p:cNvPicPr>
          <p:nvPr userDrawn="1">
            <p:custDataLst>
              <p:tags r:id="rId30"/>
            </p:custDataLst>
          </p:nvPr>
        </p:nvPicPr>
        <p:blipFill>
          <a:blip r:embed="rId31"/>
          <a:stretch>
            <a:fillRect/>
          </a:stretch>
        </p:blipFill>
        <p:spPr>
          <a:xfrm>
            <a:off x="8752587" y="2033555"/>
            <a:ext cx="634039" cy="640135"/>
          </a:xfrm>
          <a:prstGeom prst="rect">
            <a:avLst/>
          </a:prstGeom>
        </p:spPr>
      </p:pic>
      <p:sp>
        <p:nvSpPr>
          <p:cNvPr id="18" name="日期占位符 3"/>
          <p:cNvSpPr>
            <a:spLocks noGrp="1"/>
          </p:cNvSpPr>
          <p:nvPr>
            <p:ph type="dt" sz="half" idx="10"/>
            <p:custDataLst>
              <p:tags r:id="rId3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9" name="页脚占位符 4"/>
          <p:cNvSpPr>
            <a:spLocks noGrp="1"/>
          </p:cNvSpPr>
          <p:nvPr>
            <p:ph type="ftr" sz="quarter" idx="11"/>
            <p:custDataLst>
              <p:tags r:id="rId33"/>
            </p:custDataLst>
          </p:nvPr>
        </p:nvSpPr>
        <p:spPr>
          <a:xfrm>
            <a:off x="4038600" y="6356350"/>
            <a:ext cx="4114800" cy="365125"/>
          </a:xfrm>
          <a:prstGeom prst="rect">
            <a:avLst/>
          </a:prstGeom>
        </p:spPr>
        <p:txBody>
          <a:bodyPr>
            <a:normAutofit/>
          </a:bodyPr>
          <a:lstStyle/>
          <a:p>
            <a:endParaRPr lang="zh-CN" altLang="en-US" dirty="0"/>
          </a:p>
        </p:txBody>
      </p:sp>
      <p:sp>
        <p:nvSpPr>
          <p:cNvPr id="20" name="灯片编号占位符 5"/>
          <p:cNvSpPr>
            <a:spLocks noGrp="1"/>
          </p:cNvSpPr>
          <p:nvPr>
            <p:ph type="sldNum" sz="quarter" idx="12"/>
            <p:custDataLst>
              <p:tags r:id="rId3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5" name="@svg_dot"/>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sp>
        <p:nvSpPr>
          <p:cNvPr id="2" name="标题 1"/>
          <p:cNvSpPr>
            <a:spLocks noGrp="1"/>
          </p:cNvSpPr>
          <p:nvPr>
            <p:ph type="title" hasCustomPrompt="1"/>
            <p:custDataLst>
              <p:tags r:id="rId8"/>
            </p:custDataLst>
          </p:nvPr>
        </p:nvSpPr>
        <p:spPr>
          <a:xfrm>
            <a:off x="1691089" y="1257661"/>
            <a:ext cx="2880000" cy="2047349"/>
          </a:xfrm>
        </p:spPr>
        <p:txBody>
          <a:bodyPr anchor="ctr">
            <a:normAutofit/>
          </a:bodyPr>
          <a:lstStyle>
            <a:lvl1pPr>
              <a:defRPr sz="5400" b="0">
                <a:solidFill>
                  <a:schemeClr val="accent6">
                    <a:lumMod val="40000"/>
                    <a:lumOff val="60000"/>
                  </a:schemeClr>
                </a:solidFill>
                <a:latin typeface="+mj-ea"/>
                <a:ea typeface="+mj-ea"/>
              </a:defRPr>
            </a:lvl1pPr>
          </a:lstStyle>
          <a:p>
            <a:r>
              <a:rPr lang="zh-CN" altLang="en-US" dirty="0"/>
              <a:t>标题</a:t>
            </a:r>
            <a:endParaRPr lang="zh-CN" altLang="en-US" dirty="0"/>
          </a:p>
        </p:txBody>
      </p:sp>
      <p:pic>
        <p:nvPicPr>
          <p:cNvPr id="3" name="图片 2"/>
          <p:cNvPicPr>
            <a:picLocks noChangeAspect="1"/>
          </p:cNvPicPr>
          <p:nvPr userDrawn="1">
            <p:custDataLst>
              <p:tags r:id="rId9"/>
            </p:custDataLst>
          </p:nvPr>
        </p:nvPicPr>
        <p:blipFill>
          <a:blip r:embed="rId10"/>
          <a:stretch>
            <a:fillRect/>
          </a:stretch>
        </p:blipFill>
        <p:spPr>
          <a:xfrm>
            <a:off x="0" y="3382979"/>
            <a:ext cx="10071465" cy="3475021"/>
          </a:xfrm>
          <a:prstGeom prst="rect">
            <a:avLst/>
          </a:prstGeom>
        </p:spPr>
      </p:pic>
      <p:sp>
        <p:nvSpPr>
          <p:cNvPr id="7" name="日期占位符 3"/>
          <p:cNvSpPr>
            <a:spLocks noGrp="1"/>
          </p:cNvSpPr>
          <p:nvPr>
            <p:ph type="dt" sz="half" idx="10"/>
            <p:custDataLst>
              <p:tags r:id="rId11"/>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2"/>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3"/>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9" name="@svg_dot"/>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pic>
        <p:nvPicPr>
          <p:cNvPr id="4" name="图片 3"/>
          <p:cNvPicPr>
            <a:picLocks noChangeAspect="1"/>
          </p:cNvPicPr>
          <p:nvPr userDrawn="1">
            <p:custDataLst>
              <p:tags r:id="rId8"/>
            </p:custDataLst>
          </p:nvPr>
        </p:nvPicPr>
        <p:blipFill>
          <a:blip r:embed="rId9"/>
          <a:stretch>
            <a:fillRect/>
          </a:stretch>
        </p:blipFill>
        <p:spPr>
          <a:xfrm>
            <a:off x="4800" y="2736318"/>
            <a:ext cx="9992210" cy="4121253"/>
          </a:xfrm>
          <a:prstGeom prst="rect">
            <a:avLst/>
          </a:prstGeom>
        </p:spPr>
      </p:pic>
      <p:sp>
        <p:nvSpPr>
          <p:cNvPr id="2" name="标题 1"/>
          <p:cNvSpPr>
            <a:spLocks noGrp="1"/>
          </p:cNvSpPr>
          <p:nvPr>
            <p:ph type="title"/>
            <p:custDataLst>
              <p:tags r:id="rId10"/>
            </p:custDataLst>
          </p:nvPr>
        </p:nvSpPr>
        <p:spPr>
          <a:xfrm>
            <a:off x="1526400" y="2802714"/>
            <a:ext cx="9144000" cy="823624"/>
          </a:xfrm>
        </p:spPr>
        <p:txBody>
          <a:bodyPr anchor="b"/>
          <a:lstStyle>
            <a:lvl1pPr algn="ctr">
              <a:defRPr sz="5400" b="0">
                <a:solidFill>
                  <a:schemeClr val="accent6">
                    <a:lumMod val="40000"/>
                    <a:lumOff val="60000"/>
                  </a:schemeClr>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1526400" y="3690032"/>
            <a:ext cx="9144000" cy="936000"/>
          </a:xfrm>
        </p:spPr>
        <p:txBody>
          <a:bodyPr/>
          <a:lstStyle>
            <a:lvl1pPr marL="0" indent="0" algn="ctr">
              <a:buNone/>
              <a:defRPr sz="2400">
                <a:solidFill>
                  <a:schemeClr val="lt1">
                    <a:lumMod val="10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8" name="节编号 3"/>
          <p:cNvSpPr>
            <a:spLocks noGrp="1"/>
          </p:cNvSpPr>
          <p:nvPr>
            <p:ph type="body" sz="quarter" idx="13" hasCustomPrompt="1"/>
            <p:custDataLst>
              <p:tags r:id="rId12"/>
            </p:custDataLst>
          </p:nvPr>
        </p:nvSpPr>
        <p:spPr>
          <a:xfrm>
            <a:off x="1521714" y="1577285"/>
            <a:ext cx="9144000" cy="1224000"/>
          </a:xfrm>
        </p:spPr>
        <p:txBody>
          <a:bodyPr anchor="ctr">
            <a:normAutofit/>
          </a:bodyPr>
          <a:lstStyle>
            <a:lvl1pPr marL="0" indent="0" algn="ctr">
              <a:buNone/>
              <a:defRPr sz="6000" b="1">
                <a:solidFill>
                  <a:schemeClr val="lt1">
                    <a:lumMod val="100000"/>
                  </a:schemeClr>
                </a:solidFill>
              </a:defRPr>
            </a:lvl1pPr>
          </a:lstStyle>
          <a:p>
            <a:pPr lvl="0"/>
            <a:r>
              <a:rPr lang="zh-CN" altLang="en-US" dirty="0"/>
              <a:t>节编号</a:t>
            </a:r>
            <a:endParaRPr lang="zh-CN" altLang="en-US" dirty="0"/>
          </a:p>
        </p:txBody>
      </p:sp>
      <p:sp>
        <p:nvSpPr>
          <p:cNvPr id="9" name="日期占位符 4"/>
          <p:cNvSpPr>
            <a:spLocks noGrp="1"/>
          </p:cNvSpPr>
          <p:nvPr>
            <p:ph type="dt" sz="half" idx="10"/>
            <p:custDataLst>
              <p:tags r:id="rId13"/>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0" name="页脚占位符 5"/>
          <p:cNvSpPr>
            <a:spLocks noGrp="1"/>
          </p:cNvSpPr>
          <p:nvPr>
            <p:ph type="ftr" sz="quarter" idx="11"/>
            <p:custDataLst>
              <p:tags r:id="rId14"/>
            </p:custDataLst>
          </p:nvPr>
        </p:nvSpPr>
        <p:spPr>
          <a:xfrm>
            <a:off x="4038600" y="6356350"/>
            <a:ext cx="4114800" cy="365125"/>
          </a:xfrm>
          <a:prstGeom prst="rect">
            <a:avLst/>
          </a:prstGeom>
        </p:spPr>
        <p:txBody>
          <a:bodyPr/>
          <a:lstStyle/>
          <a:p>
            <a:endParaRPr lang="zh-CN" altLang="en-US"/>
          </a:p>
        </p:txBody>
      </p:sp>
      <p:sp>
        <p:nvSpPr>
          <p:cNvPr id="12" name="灯片编号占位符 6"/>
          <p:cNvSpPr>
            <a:spLocks noGrp="1"/>
          </p:cNvSpPr>
          <p:nvPr>
            <p:ph type="sldNum" sz="quarter" idx="12"/>
            <p:custDataLst>
              <p:tags r:id="rId15"/>
            </p:custDataLst>
          </p:nvPr>
        </p:nvSpPr>
        <p:spPr>
          <a:xfrm>
            <a:off x="8753983"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296629"/>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11" name="@svg_background"/>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9" name="@svg_dot"/>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pic>
        <p:nvPicPr>
          <p:cNvPr id="4" name="图片 3"/>
          <p:cNvPicPr>
            <a:picLocks noChangeAspect="1"/>
          </p:cNvPicPr>
          <p:nvPr>
            <p:custDataLst>
              <p:tags r:id="rId8"/>
            </p:custDataLst>
          </p:nvPr>
        </p:nvPicPr>
        <p:blipFill>
          <a:blip r:embed="rId9"/>
          <a:stretch>
            <a:fillRect/>
          </a:stretch>
        </p:blipFill>
        <p:spPr>
          <a:xfrm>
            <a:off x="4800" y="2736318"/>
            <a:ext cx="9992210" cy="4121253"/>
          </a:xfrm>
          <a:prstGeom prst="rect">
            <a:avLst/>
          </a:prstGeom>
        </p:spPr>
      </p:pic>
      <p:sp>
        <p:nvSpPr>
          <p:cNvPr id="2" name="标题 1"/>
          <p:cNvSpPr>
            <a:spLocks noGrp="1"/>
          </p:cNvSpPr>
          <p:nvPr>
            <p:ph type="title"/>
            <p:custDataLst>
              <p:tags r:id="rId10"/>
            </p:custDataLst>
          </p:nvPr>
        </p:nvSpPr>
        <p:spPr>
          <a:xfrm>
            <a:off x="1526400" y="2802714"/>
            <a:ext cx="9144000" cy="823624"/>
          </a:xfrm>
        </p:spPr>
        <p:txBody>
          <a:bodyPr anchor="b"/>
          <a:lstStyle>
            <a:lvl1pPr algn="ctr">
              <a:defRPr sz="5400" b="0">
                <a:solidFill>
                  <a:schemeClr val="accent6">
                    <a:lumMod val="40000"/>
                    <a:lumOff val="60000"/>
                  </a:schemeClr>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1526400" y="3690032"/>
            <a:ext cx="9144000" cy="936000"/>
          </a:xfrm>
        </p:spPr>
        <p:txBody>
          <a:bodyPr/>
          <a:lstStyle>
            <a:lvl1pPr marL="0" indent="0" algn="ctr">
              <a:buNone/>
              <a:defRPr sz="2400">
                <a:solidFill>
                  <a:schemeClr val="lt1">
                    <a:lumMod val="10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8" name="节编号 3"/>
          <p:cNvSpPr>
            <a:spLocks noGrp="1"/>
          </p:cNvSpPr>
          <p:nvPr>
            <p:ph type="body" sz="quarter" idx="13" hasCustomPrompt="1"/>
            <p:custDataLst>
              <p:tags r:id="rId12"/>
            </p:custDataLst>
          </p:nvPr>
        </p:nvSpPr>
        <p:spPr>
          <a:xfrm>
            <a:off x="1521714" y="1577285"/>
            <a:ext cx="9144000" cy="1224000"/>
          </a:xfrm>
        </p:spPr>
        <p:txBody>
          <a:bodyPr anchor="ctr">
            <a:normAutofit/>
          </a:bodyPr>
          <a:lstStyle>
            <a:lvl1pPr marL="0" indent="0" algn="ctr">
              <a:buNone/>
              <a:defRPr sz="6000" b="1">
                <a:solidFill>
                  <a:schemeClr val="lt1">
                    <a:lumMod val="100000"/>
                  </a:schemeClr>
                </a:solidFill>
              </a:defRPr>
            </a:lvl1pPr>
          </a:lstStyle>
          <a:p>
            <a:pPr lvl="0"/>
            <a:r>
              <a:rPr lang="zh-CN" altLang="en-US" dirty="0"/>
              <a:t>节编号</a:t>
            </a:r>
            <a:endParaRPr lang="zh-CN" altLang="en-US" dirty="0"/>
          </a:p>
        </p:txBody>
      </p:sp>
      <p:sp>
        <p:nvSpPr>
          <p:cNvPr id="9" name="日期占位符 4"/>
          <p:cNvSpPr>
            <a:spLocks noGrp="1"/>
          </p:cNvSpPr>
          <p:nvPr>
            <p:ph type="dt" sz="half" idx="10"/>
            <p:custDataLst>
              <p:tags r:id="rId13"/>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0" name="页脚占位符 5"/>
          <p:cNvSpPr>
            <a:spLocks noGrp="1"/>
          </p:cNvSpPr>
          <p:nvPr>
            <p:ph type="ftr" sz="quarter" idx="11"/>
            <p:custDataLst>
              <p:tags r:id="rId14"/>
            </p:custDataLst>
          </p:nvPr>
        </p:nvSpPr>
        <p:spPr>
          <a:xfrm>
            <a:off x="4038600" y="6356350"/>
            <a:ext cx="4114800" cy="365125"/>
          </a:xfrm>
          <a:prstGeom prst="rect">
            <a:avLst/>
          </a:prstGeom>
        </p:spPr>
        <p:txBody>
          <a:bodyPr/>
          <a:lstStyle/>
          <a:p>
            <a:endParaRPr lang="zh-CN" altLang="en-US"/>
          </a:p>
        </p:txBody>
      </p:sp>
      <p:sp>
        <p:nvSpPr>
          <p:cNvPr id="12" name="灯片编号占位符 6"/>
          <p:cNvSpPr>
            <a:spLocks noGrp="1"/>
          </p:cNvSpPr>
          <p:nvPr>
            <p:ph type="sldNum" sz="quarter" idx="12"/>
            <p:custDataLst>
              <p:tags r:id="rId15"/>
            </p:custDataLst>
          </p:nvPr>
        </p:nvSpPr>
        <p:spPr>
          <a:xfrm>
            <a:off x="8753983"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293797"/>
            <a:ext cx="10515600" cy="864000"/>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6"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3" name="图片 2"/>
          <p:cNvPicPr>
            <a:picLocks noChangeAspect="1"/>
          </p:cNvPicPr>
          <p:nvPr userDrawn="1">
            <p:custDataLst>
              <p:tags r:id="rId5"/>
            </p:custDataLst>
          </p:nvPr>
        </p:nvPicPr>
        <p:blipFill>
          <a:blip r:embed="rId6"/>
          <a:stretch>
            <a:fillRect/>
          </a:stretch>
        </p:blipFill>
        <p:spPr>
          <a:xfrm>
            <a:off x="4010459" y="493910"/>
            <a:ext cx="8181541" cy="6364776"/>
          </a:xfrm>
          <a:prstGeom prst="rect">
            <a:avLst/>
          </a:prstGeom>
        </p:spPr>
      </p:pic>
      <p:pic>
        <p:nvPicPr>
          <p:cNvPr id="21" name="@svg_dot"/>
          <p:cNvPicPr>
            <a:picLocks noChangeAspect="1"/>
          </p:cNvPicPr>
          <p:nvPr userDrawn="1">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826770" y="658368"/>
            <a:ext cx="534924" cy="77724"/>
          </a:xfrm>
          <a:prstGeom prst="rect">
            <a:avLst/>
          </a:prstGeom>
        </p:spPr>
      </p:pic>
      <p:sp>
        <p:nvSpPr>
          <p:cNvPr id="2" name="标题 1"/>
          <p:cNvSpPr>
            <a:spLocks noGrp="1"/>
          </p:cNvSpPr>
          <p:nvPr>
            <p:ph type="ctrTitle"/>
            <p:custDataLst>
              <p:tags r:id="rId10"/>
            </p:custDataLst>
          </p:nvPr>
        </p:nvSpPr>
        <p:spPr>
          <a:xfrm>
            <a:off x="1078530" y="1656664"/>
            <a:ext cx="10515000" cy="1800000"/>
          </a:xfrm>
        </p:spPr>
        <p:txBody>
          <a:bodyPr anchor="b"/>
          <a:lstStyle>
            <a:lvl1pPr algn="ctr">
              <a:lnSpc>
                <a:spcPct val="100000"/>
              </a:lnSpc>
              <a:defRPr sz="6000"/>
            </a:lvl1pPr>
          </a:lstStyle>
          <a:p>
            <a:r>
              <a:rPr lang="zh-CN" altLang="en-US" dirty="0"/>
              <a:t>单击此处编辑母版标题样式</a:t>
            </a:r>
            <a:endParaRPr lang="zh-CN" altLang="en-US" dirty="0"/>
          </a:p>
        </p:txBody>
      </p:sp>
      <p:sp>
        <p:nvSpPr>
          <p:cNvPr id="24" name="署名占位符 10"/>
          <p:cNvSpPr>
            <a:spLocks noGrp="1"/>
          </p:cNvSpPr>
          <p:nvPr>
            <p:ph type="body" sz="quarter" idx="17" hasCustomPrompt="1"/>
            <p:custDataLst>
              <p:tags r:id="rId11"/>
            </p:custDataLst>
          </p:nvPr>
        </p:nvSpPr>
        <p:spPr>
          <a:xfrm>
            <a:off x="4964430" y="3782655"/>
            <a:ext cx="2743200" cy="504000"/>
          </a:xfrm>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署名占位符</a:t>
            </a:r>
            <a:endParaRPr lang="zh-CN" altLang="en-US" dirty="0"/>
          </a:p>
        </p:txBody>
      </p:sp>
      <p:sp>
        <p:nvSpPr>
          <p:cNvPr id="7" name="日期占位符 3"/>
          <p:cNvSpPr>
            <a:spLocks noGrp="1"/>
          </p:cNvSpPr>
          <p:nvPr>
            <p:ph type="dt" sz="half" idx="10"/>
            <p:custDataLst>
              <p:tags r:id="rId1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3"/>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6" name="@svg_leaves02"/>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4813554" y="5385816"/>
            <a:ext cx="1522476" cy="1325880"/>
          </a:xfrm>
          <a:prstGeom prst="rect">
            <a:avLst/>
          </a:prstGeom>
        </p:spPr>
      </p:pic>
      <p:pic>
        <p:nvPicPr>
          <p:cNvPr id="10" name="@svg_flower05"/>
          <p:cNvPicPr>
            <a:picLocks noChangeAspect="1"/>
          </p:cNvPicPr>
          <p:nvPr userDrawn="1">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5709666" y="4965192"/>
            <a:ext cx="3456432" cy="1892808"/>
          </a:xfrm>
          <a:prstGeom prst="rect">
            <a:avLst/>
          </a:prstGeom>
        </p:spPr>
      </p:pic>
      <p:pic>
        <p:nvPicPr>
          <p:cNvPr id="14" name="@svg_butterfly04"/>
          <p:cNvPicPr>
            <a:picLocks noChangeAspect="1"/>
          </p:cNvPicPr>
          <p:nvPr userDrawn="1">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9947910" y="493776"/>
            <a:ext cx="2240280" cy="4878324"/>
          </a:xfrm>
          <a:prstGeom prst="rect">
            <a:avLst/>
          </a:prstGeom>
        </p:spPr>
      </p:pic>
      <p:sp>
        <p:nvSpPr>
          <p:cNvPr id="2" name="标题 1"/>
          <p:cNvSpPr>
            <a:spLocks noGrp="1"/>
          </p:cNvSpPr>
          <p:nvPr>
            <p:ph type="ctrTitle" hasCustomPrompt="1"/>
            <p:custDataLst>
              <p:tags r:id="rId14"/>
            </p:custDataLst>
          </p:nvPr>
        </p:nvSpPr>
        <p:spPr>
          <a:xfrm>
            <a:off x="838200" y="1656000"/>
            <a:ext cx="7838372" cy="1800000"/>
          </a:xfrm>
        </p:spPr>
        <p:txBody>
          <a:bodyPr anchor="b">
            <a:normAutofit/>
          </a:bodyPr>
          <a:lstStyle>
            <a:lvl1pPr algn="l">
              <a:lnSpc>
                <a:spcPct val="100000"/>
              </a:lnSpc>
              <a:defRPr sz="6000" b="0">
                <a:solidFill>
                  <a:schemeClr val="accent6">
                    <a:lumMod val="40000"/>
                    <a:lumOff val="60000"/>
                  </a:schemeClr>
                </a:solidFill>
                <a:latin typeface="+mj-ea"/>
                <a:ea typeface="+mj-ea"/>
                <a:cs typeface="+mj-ea"/>
              </a:defRPr>
            </a:lvl1pPr>
          </a:lstStyle>
          <a:p>
            <a:r>
              <a:rPr lang="zh-CN" altLang="en-US" dirty="0"/>
              <a:t>单击此处编</a:t>
            </a:r>
            <a:br>
              <a:rPr lang="en-US" altLang="zh-CN" dirty="0"/>
            </a:br>
            <a:r>
              <a:rPr lang="zh-CN" altLang="en-US" dirty="0"/>
              <a:t>辑母版标题样式</a:t>
            </a:r>
            <a:endParaRPr lang="zh-CN" altLang="en-US" dirty="0"/>
          </a:p>
        </p:txBody>
      </p:sp>
      <p:sp>
        <p:nvSpPr>
          <p:cNvPr id="3" name="副标题 2"/>
          <p:cNvSpPr>
            <a:spLocks noGrp="1"/>
          </p:cNvSpPr>
          <p:nvPr>
            <p:ph type="subTitle" idx="1"/>
            <p:custDataLst>
              <p:tags r:id="rId15"/>
            </p:custDataLst>
          </p:nvPr>
        </p:nvSpPr>
        <p:spPr>
          <a:xfrm>
            <a:off x="838200" y="3600000"/>
            <a:ext cx="7838372" cy="381714"/>
          </a:xfrm>
        </p:spPr>
        <p:txBody>
          <a:bodyPr lIns="36000">
            <a:normAutofit/>
          </a:bodyPr>
          <a:lstStyle>
            <a:lvl1pPr marL="0" indent="0" algn="l">
              <a:lnSpc>
                <a:spcPct val="100000"/>
              </a:lnSpc>
              <a:buNone/>
              <a:defRPr sz="2000">
                <a:solidFill>
                  <a:schemeClr val="lt1">
                    <a:lumMod val="10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24" name="署名占位符 10"/>
          <p:cNvSpPr>
            <a:spLocks noGrp="1"/>
          </p:cNvSpPr>
          <p:nvPr>
            <p:ph type="body" sz="quarter" idx="17" hasCustomPrompt="1"/>
            <p:custDataLst>
              <p:tags r:id="rId16"/>
            </p:custDataLst>
          </p:nvPr>
        </p:nvSpPr>
        <p:spPr>
          <a:xfrm>
            <a:off x="833629" y="4298378"/>
            <a:ext cx="7838372" cy="504000"/>
          </a:xfrm>
        </p:spPr>
        <p:txBody>
          <a:bodyPr lIns="36000" anchor="ctr">
            <a:normAutofit/>
          </a:bodyPr>
          <a:lstStyle>
            <a:lvl1pPr marL="0" indent="0" algn="l">
              <a:lnSpc>
                <a:spcPct val="100000"/>
              </a:lnSpc>
              <a:buNone/>
              <a:defRPr sz="1800">
                <a:solidFill>
                  <a:schemeClr val="lt1">
                    <a:lumMod val="100000"/>
                  </a:schemeClr>
                </a:solidFill>
                <a:latin typeface="+mn-ea"/>
                <a:ea typeface="+mn-ea"/>
              </a:defRPr>
            </a:lvl1pPr>
          </a:lstStyle>
          <a:p>
            <a:pPr lvl="0"/>
            <a:r>
              <a:rPr lang="zh-CN" altLang="en-US" dirty="0"/>
              <a:t>署名占位符</a:t>
            </a:r>
            <a:endParaRPr lang="zh-CN" altLang="en-US" dirty="0"/>
          </a:p>
        </p:txBody>
      </p:sp>
      <p:pic>
        <p:nvPicPr>
          <p:cNvPr id="4" name="@svg_dot"/>
          <p:cNvPicPr>
            <a:picLocks noChangeAspect="1"/>
          </p:cNvPicPr>
          <p:nvPr userDrawn="1">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827429" y="658715"/>
            <a:ext cx="534857" cy="77714"/>
          </a:xfrm>
          <a:prstGeom prst="rect">
            <a:avLst/>
          </a:prstGeom>
        </p:spPr>
      </p:pic>
      <p:pic>
        <p:nvPicPr>
          <p:cNvPr id="9" name="图片 8"/>
          <p:cNvPicPr>
            <a:picLocks noChangeAspect="1"/>
          </p:cNvPicPr>
          <p:nvPr userDrawn="1">
            <p:custDataLst>
              <p:tags r:id="rId20"/>
            </p:custDataLst>
          </p:nvPr>
        </p:nvPicPr>
        <p:blipFill>
          <a:blip r:embed="rId21"/>
          <a:stretch>
            <a:fillRect/>
          </a:stretch>
        </p:blipFill>
        <p:spPr>
          <a:xfrm>
            <a:off x="8539615" y="4699829"/>
            <a:ext cx="2743438" cy="2158171"/>
          </a:xfrm>
          <a:prstGeom prst="rect">
            <a:avLst/>
          </a:prstGeom>
        </p:spPr>
      </p:pic>
      <p:pic>
        <p:nvPicPr>
          <p:cNvPr id="12" name="图片 11"/>
          <p:cNvPicPr>
            <a:picLocks noChangeAspect="1"/>
          </p:cNvPicPr>
          <p:nvPr userDrawn="1">
            <p:custDataLst>
              <p:tags r:id="rId22"/>
            </p:custDataLst>
          </p:nvPr>
        </p:nvPicPr>
        <p:blipFill>
          <a:blip r:embed="rId23"/>
          <a:stretch>
            <a:fillRect/>
          </a:stretch>
        </p:blipFill>
        <p:spPr>
          <a:xfrm>
            <a:off x="11359062" y="4965192"/>
            <a:ext cx="829128" cy="1865538"/>
          </a:xfrm>
          <a:prstGeom prst="rect">
            <a:avLst/>
          </a:prstGeom>
        </p:spPr>
      </p:pic>
      <p:pic>
        <p:nvPicPr>
          <p:cNvPr id="13" name="图片 12"/>
          <p:cNvPicPr>
            <a:picLocks noChangeAspect="1"/>
          </p:cNvPicPr>
          <p:nvPr userDrawn="1">
            <p:custDataLst>
              <p:tags r:id="rId24"/>
            </p:custDataLst>
          </p:nvPr>
        </p:nvPicPr>
        <p:blipFill>
          <a:blip r:embed="rId25"/>
          <a:stretch>
            <a:fillRect/>
          </a:stretch>
        </p:blipFill>
        <p:spPr>
          <a:xfrm>
            <a:off x="4013454" y="5911596"/>
            <a:ext cx="2170364" cy="944962"/>
          </a:xfrm>
          <a:prstGeom prst="rect">
            <a:avLst/>
          </a:prstGeom>
        </p:spPr>
      </p:pic>
      <p:pic>
        <p:nvPicPr>
          <p:cNvPr id="15" name="图片 14"/>
          <p:cNvPicPr>
            <a:picLocks noChangeAspect="1"/>
          </p:cNvPicPr>
          <p:nvPr userDrawn="1">
            <p:custDataLst>
              <p:tags r:id="rId26"/>
            </p:custDataLst>
          </p:nvPr>
        </p:nvPicPr>
        <p:blipFill>
          <a:blip r:embed="rId27"/>
          <a:stretch>
            <a:fillRect/>
          </a:stretch>
        </p:blipFill>
        <p:spPr>
          <a:xfrm>
            <a:off x="9920281" y="2353623"/>
            <a:ext cx="2267909" cy="4505334"/>
          </a:xfrm>
          <a:prstGeom prst="rect">
            <a:avLst/>
          </a:prstGeom>
        </p:spPr>
      </p:pic>
      <p:pic>
        <p:nvPicPr>
          <p:cNvPr id="16" name="图片 15"/>
          <p:cNvPicPr>
            <a:picLocks noChangeAspect="1"/>
          </p:cNvPicPr>
          <p:nvPr userDrawn="1">
            <p:custDataLst>
              <p:tags r:id="rId28"/>
            </p:custDataLst>
          </p:nvPr>
        </p:nvPicPr>
        <p:blipFill>
          <a:blip r:embed="rId29"/>
          <a:stretch>
            <a:fillRect/>
          </a:stretch>
        </p:blipFill>
        <p:spPr>
          <a:xfrm>
            <a:off x="8278539" y="3933237"/>
            <a:ext cx="957155" cy="944962"/>
          </a:xfrm>
          <a:prstGeom prst="rect">
            <a:avLst/>
          </a:prstGeom>
        </p:spPr>
      </p:pic>
      <p:pic>
        <p:nvPicPr>
          <p:cNvPr id="17" name="图片 16"/>
          <p:cNvPicPr>
            <a:picLocks noChangeAspect="1"/>
          </p:cNvPicPr>
          <p:nvPr userDrawn="1">
            <p:custDataLst>
              <p:tags r:id="rId30"/>
            </p:custDataLst>
          </p:nvPr>
        </p:nvPicPr>
        <p:blipFill>
          <a:blip r:embed="rId31"/>
          <a:stretch>
            <a:fillRect/>
          </a:stretch>
        </p:blipFill>
        <p:spPr>
          <a:xfrm>
            <a:off x="8752587" y="2033555"/>
            <a:ext cx="634039" cy="640135"/>
          </a:xfrm>
          <a:prstGeom prst="rect">
            <a:avLst/>
          </a:prstGeom>
        </p:spPr>
      </p:pic>
      <p:sp>
        <p:nvSpPr>
          <p:cNvPr id="18" name="日期占位符 3"/>
          <p:cNvSpPr>
            <a:spLocks noGrp="1"/>
          </p:cNvSpPr>
          <p:nvPr>
            <p:ph type="dt" sz="half" idx="10"/>
            <p:custDataLst>
              <p:tags r:id="rId3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9" name="页脚占位符 4"/>
          <p:cNvSpPr>
            <a:spLocks noGrp="1"/>
          </p:cNvSpPr>
          <p:nvPr>
            <p:ph type="ftr" sz="quarter" idx="11"/>
            <p:custDataLst>
              <p:tags r:id="rId33"/>
            </p:custDataLst>
          </p:nvPr>
        </p:nvSpPr>
        <p:spPr>
          <a:xfrm>
            <a:off x="4038600" y="6356350"/>
            <a:ext cx="4114800" cy="365125"/>
          </a:xfrm>
          <a:prstGeom prst="rect">
            <a:avLst/>
          </a:prstGeom>
        </p:spPr>
        <p:txBody>
          <a:bodyPr>
            <a:normAutofit/>
          </a:bodyPr>
          <a:lstStyle/>
          <a:p>
            <a:endParaRPr lang="zh-CN" altLang="en-US" dirty="0"/>
          </a:p>
        </p:txBody>
      </p:sp>
      <p:sp>
        <p:nvSpPr>
          <p:cNvPr id="20" name="灯片编号占位符 5"/>
          <p:cNvSpPr>
            <a:spLocks noGrp="1"/>
          </p:cNvSpPr>
          <p:nvPr>
            <p:ph type="sldNum" sz="quarter" idx="12"/>
            <p:custDataLst>
              <p:tags r:id="rId3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5" name="@svg_dot"/>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sp>
        <p:nvSpPr>
          <p:cNvPr id="2" name="标题 1"/>
          <p:cNvSpPr>
            <a:spLocks noGrp="1"/>
          </p:cNvSpPr>
          <p:nvPr>
            <p:ph type="title" hasCustomPrompt="1"/>
            <p:custDataLst>
              <p:tags r:id="rId8"/>
            </p:custDataLst>
          </p:nvPr>
        </p:nvSpPr>
        <p:spPr>
          <a:xfrm>
            <a:off x="1691089" y="1257661"/>
            <a:ext cx="2880000" cy="2047349"/>
          </a:xfrm>
        </p:spPr>
        <p:txBody>
          <a:bodyPr anchor="ctr">
            <a:normAutofit/>
          </a:bodyPr>
          <a:lstStyle>
            <a:lvl1pPr>
              <a:defRPr sz="5400" b="0">
                <a:solidFill>
                  <a:schemeClr val="accent6">
                    <a:lumMod val="40000"/>
                    <a:lumOff val="60000"/>
                  </a:schemeClr>
                </a:solidFill>
                <a:latin typeface="+mj-ea"/>
                <a:ea typeface="+mj-ea"/>
              </a:defRPr>
            </a:lvl1pPr>
          </a:lstStyle>
          <a:p>
            <a:r>
              <a:rPr lang="zh-CN" altLang="en-US" dirty="0"/>
              <a:t>标题</a:t>
            </a:r>
            <a:endParaRPr lang="zh-CN" altLang="en-US" dirty="0"/>
          </a:p>
        </p:txBody>
      </p:sp>
      <p:pic>
        <p:nvPicPr>
          <p:cNvPr id="3" name="图片 2"/>
          <p:cNvPicPr>
            <a:picLocks noChangeAspect="1"/>
          </p:cNvPicPr>
          <p:nvPr userDrawn="1">
            <p:custDataLst>
              <p:tags r:id="rId9"/>
            </p:custDataLst>
          </p:nvPr>
        </p:nvPicPr>
        <p:blipFill>
          <a:blip r:embed="rId10"/>
          <a:stretch>
            <a:fillRect/>
          </a:stretch>
        </p:blipFill>
        <p:spPr>
          <a:xfrm>
            <a:off x="0" y="3382979"/>
            <a:ext cx="10071465" cy="3475021"/>
          </a:xfrm>
          <a:prstGeom prst="rect">
            <a:avLst/>
          </a:prstGeom>
        </p:spPr>
      </p:pic>
      <p:sp>
        <p:nvSpPr>
          <p:cNvPr id="7" name="日期占位符 3"/>
          <p:cNvSpPr>
            <a:spLocks noGrp="1"/>
          </p:cNvSpPr>
          <p:nvPr>
            <p:ph type="dt" sz="half" idx="10"/>
            <p:custDataLst>
              <p:tags r:id="rId11"/>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2"/>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3"/>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9" name="@svg_dot"/>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pic>
        <p:nvPicPr>
          <p:cNvPr id="4" name="图片 3"/>
          <p:cNvPicPr>
            <a:picLocks noChangeAspect="1"/>
          </p:cNvPicPr>
          <p:nvPr userDrawn="1">
            <p:custDataLst>
              <p:tags r:id="rId8"/>
            </p:custDataLst>
          </p:nvPr>
        </p:nvPicPr>
        <p:blipFill>
          <a:blip r:embed="rId9"/>
          <a:stretch>
            <a:fillRect/>
          </a:stretch>
        </p:blipFill>
        <p:spPr>
          <a:xfrm>
            <a:off x="4800" y="2736318"/>
            <a:ext cx="9992210" cy="4121253"/>
          </a:xfrm>
          <a:prstGeom prst="rect">
            <a:avLst/>
          </a:prstGeom>
        </p:spPr>
      </p:pic>
      <p:sp>
        <p:nvSpPr>
          <p:cNvPr id="2" name="标题 1"/>
          <p:cNvSpPr>
            <a:spLocks noGrp="1"/>
          </p:cNvSpPr>
          <p:nvPr>
            <p:ph type="title"/>
            <p:custDataLst>
              <p:tags r:id="rId10"/>
            </p:custDataLst>
          </p:nvPr>
        </p:nvSpPr>
        <p:spPr>
          <a:xfrm>
            <a:off x="1526400" y="2802714"/>
            <a:ext cx="9144000" cy="823624"/>
          </a:xfrm>
        </p:spPr>
        <p:txBody>
          <a:bodyPr anchor="b"/>
          <a:lstStyle>
            <a:lvl1pPr algn="ctr">
              <a:defRPr sz="5400" b="0">
                <a:solidFill>
                  <a:schemeClr val="accent6">
                    <a:lumMod val="40000"/>
                    <a:lumOff val="60000"/>
                  </a:schemeClr>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1526400" y="3690032"/>
            <a:ext cx="9144000" cy="936000"/>
          </a:xfrm>
        </p:spPr>
        <p:txBody>
          <a:bodyPr/>
          <a:lstStyle>
            <a:lvl1pPr marL="0" indent="0" algn="ctr">
              <a:buNone/>
              <a:defRPr sz="2400">
                <a:solidFill>
                  <a:schemeClr val="lt1">
                    <a:lumMod val="10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8" name="节编号 3"/>
          <p:cNvSpPr>
            <a:spLocks noGrp="1"/>
          </p:cNvSpPr>
          <p:nvPr>
            <p:ph type="body" sz="quarter" idx="13" hasCustomPrompt="1"/>
            <p:custDataLst>
              <p:tags r:id="rId12"/>
            </p:custDataLst>
          </p:nvPr>
        </p:nvSpPr>
        <p:spPr>
          <a:xfrm>
            <a:off x="1521714" y="1577285"/>
            <a:ext cx="9144000" cy="1224000"/>
          </a:xfrm>
        </p:spPr>
        <p:txBody>
          <a:bodyPr anchor="ctr">
            <a:normAutofit/>
          </a:bodyPr>
          <a:lstStyle>
            <a:lvl1pPr marL="0" indent="0" algn="ctr">
              <a:buNone/>
              <a:defRPr sz="6000" b="1">
                <a:solidFill>
                  <a:schemeClr val="lt1">
                    <a:lumMod val="100000"/>
                  </a:schemeClr>
                </a:solidFill>
              </a:defRPr>
            </a:lvl1pPr>
          </a:lstStyle>
          <a:p>
            <a:pPr lvl="0"/>
            <a:r>
              <a:rPr lang="zh-CN" altLang="en-US" dirty="0"/>
              <a:t>节编号</a:t>
            </a:r>
            <a:endParaRPr lang="zh-CN" altLang="en-US" dirty="0"/>
          </a:p>
        </p:txBody>
      </p:sp>
      <p:sp>
        <p:nvSpPr>
          <p:cNvPr id="9" name="日期占位符 4"/>
          <p:cNvSpPr>
            <a:spLocks noGrp="1"/>
          </p:cNvSpPr>
          <p:nvPr>
            <p:ph type="dt" sz="half" idx="10"/>
            <p:custDataLst>
              <p:tags r:id="rId13"/>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0" name="页脚占位符 5"/>
          <p:cNvSpPr>
            <a:spLocks noGrp="1"/>
          </p:cNvSpPr>
          <p:nvPr>
            <p:ph type="ftr" sz="quarter" idx="11"/>
            <p:custDataLst>
              <p:tags r:id="rId14"/>
            </p:custDataLst>
          </p:nvPr>
        </p:nvSpPr>
        <p:spPr>
          <a:xfrm>
            <a:off x="4038600" y="6356350"/>
            <a:ext cx="4114800" cy="365125"/>
          </a:xfrm>
          <a:prstGeom prst="rect">
            <a:avLst/>
          </a:prstGeom>
        </p:spPr>
        <p:txBody>
          <a:bodyPr/>
          <a:lstStyle/>
          <a:p>
            <a:endParaRPr lang="zh-CN" altLang="en-US"/>
          </a:p>
        </p:txBody>
      </p:sp>
      <p:sp>
        <p:nvSpPr>
          <p:cNvPr id="12" name="灯片编号占位符 6"/>
          <p:cNvSpPr>
            <a:spLocks noGrp="1"/>
          </p:cNvSpPr>
          <p:nvPr>
            <p:ph type="sldNum" sz="quarter" idx="12"/>
            <p:custDataLst>
              <p:tags r:id="rId15"/>
            </p:custDataLst>
          </p:nvPr>
        </p:nvSpPr>
        <p:spPr>
          <a:xfrm>
            <a:off x="8753983"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296629"/>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293797"/>
            <a:ext cx="10515600" cy="864000"/>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6"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3" name="图片 2"/>
          <p:cNvPicPr>
            <a:picLocks noChangeAspect="1"/>
          </p:cNvPicPr>
          <p:nvPr userDrawn="1">
            <p:custDataLst>
              <p:tags r:id="rId5"/>
            </p:custDataLst>
          </p:nvPr>
        </p:nvPicPr>
        <p:blipFill>
          <a:blip r:embed="rId6"/>
          <a:stretch>
            <a:fillRect/>
          </a:stretch>
        </p:blipFill>
        <p:spPr>
          <a:xfrm>
            <a:off x="4010459" y="493910"/>
            <a:ext cx="8181541" cy="6364776"/>
          </a:xfrm>
          <a:prstGeom prst="rect">
            <a:avLst/>
          </a:prstGeom>
        </p:spPr>
      </p:pic>
      <p:pic>
        <p:nvPicPr>
          <p:cNvPr id="21" name="@svg_dot"/>
          <p:cNvPicPr>
            <a:picLocks noChangeAspect="1"/>
          </p:cNvPicPr>
          <p:nvPr userDrawn="1">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826770" y="658368"/>
            <a:ext cx="534924" cy="77724"/>
          </a:xfrm>
          <a:prstGeom prst="rect">
            <a:avLst/>
          </a:prstGeom>
        </p:spPr>
      </p:pic>
      <p:sp>
        <p:nvSpPr>
          <p:cNvPr id="2" name="标题 1"/>
          <p:cNvSpPr>
            <a:spLocks noGrp="1"/>
          </p:cNvSpPr>
          <p:nvPr>
            <p:ph type="ctrTitle"/>
            <p:custDataLst>
              <p:tags r:id="rId10"/>
            </p:custDataLst>
          </p:nvPr>
        </p:nvSpPr>
        <p:spPr>
          <a:xfrm>
            <a:off x="1078530" y="1656664"/>
            <a:ext cx="10515000" cy="1800000"/>
          </a:xfrm>
        </p:spPr>
        <p:txBody>
          <a:bodyPr anchor="b"/>
          <a:lstStyle>
            <a:lvl1pPr algn="ctr">
              <a:lnSpc>
                <a:spcPct val="100000"/>
              </a:lnSpc>
              <a:defRPr sz="6000"/>
            </a:lvl1pPr>
          </a:lstStyle>
          <a:p>
            <a:r>
              <a:rPr lang="zh-CN" altLang="en-US" dirty="0"/>
              <a:t>单击此处编辑母版标题样式</a:t>
            </a:r>
            <a:endParaRPr lang="zh-CN" altLang="en-US" dirty="0"/>
          </a:p>
        </p:txBody>
      </p:sp>
      <p:sp>
        <p:nvSpPr>
          <p:cNvPr id="24" name="署名占位符 10"/>
          <p:cNvSpPr>
            <a:spLocks noGrp="1"/>
          </p:cNvSpPr>
          <p:nvPr>
            <p:ph type="body" sz="quarter" idx="17" hasCustomPrompt="1"/>
            <p:custDataLst>
              <p:tags r:id="rId11"/>
            </p:custDataLst>
          </p:nvPr>
        </p:nvSpPr>
        <p:spPr>
          <a:xfrm>
            <a:off x="4964430" y="3782655"/>
            <a:ext cx="2743200" cy="504000"/>
          </a:xfrm>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署名占位符</a:t>
            </a:r>
            <a:endParaRPr lang="zh-CN" altLang="en-US" dirty="0"/>
          </a:p>
        </p:txBody>
      </p:sp>
      <p:sp>
        <p:nvSpPr>
          <p:cNvPr id="7" name="日期占位符 3"/>
          <p:cNvSpPr>
            <a:spLocks noGrp="1"/>
          </p:cNvSpPr>
          <p:nvPr>
            <p:ph type="dt" sz="half" idx="10"/>
            <p:custDataLst>
              <p:tags r:id="rId1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3"/>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6" name="@svg_leaves02"/>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4813554" y="5385816"/>
            <a:ext cx="1522476" cy="1325880"/>
          </a:xfrm>
          <a:prstGeom prst="rect">
            <a:avLst/>
          </a:prstGeom>
        </p:spPr>
      </p:pic>
      <p:pic>
        <p:nvPicPr>
          <p:cNvPr id="10" name="@svg_flower05"/>
          <p:cNvPicPr>
            <a:picLocks noChangeAspect="1"/>
          </p:cNvPicPr>
          <p:nvPr userDrawn="1">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5709666" y="4965192"/>
            <a:ext cx="3456432" cy="1892808"/>
          </a:xfrm>
          <a:prstGeom prst="rect">
            <a:avLst/>
          </a:prstGeom>
        </p:spPr>
      </p:pic>
      <p:pic>
        <p:nvPicPr>
          <p:cNvPr id="14" name="@svg_butterfly04"/>
          <p:cNvPicPr>
            <a:picLocks noChangeAspect="1"/>
          </p:cNvPicPr>
          <p:nvPr userDrawn="1">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9947910" y="493776"/>
            <a:ext cx="2240280" cy="4878324"/>
          </a:xfrm>
          <a:prstGeom prst="rect">
            <a:avLst/>
          </a:prstGeom>
        </p:spPr>
      </p:pic>
      <p:sp>
        <p:nvSpPr>
          <p:cNvPr id="2" name="标题 1"/>
          <p:cNvSpPr>
            <a:spLocks noGrp="1"/>
          </p:cNvSpPr>
          <p:nvPr>
            <p:ph type="ctrTitle" hasCustomPrompt="1"/>
            <p:custDataLst>
              <p:tags r:id="rId14"/>
            </p:custDataLst>
          </p:nvPr>
        </p:nvSpPr>
        <p:spPr>
          <a:xfrm>
            <a:off x="838200" y="1656000"/>
            <a:ext cx="7838372" cy="1800000"/>
          </a:xfrm>
        </p:spPr>
        <p:txBody>
          <a:bodyPr anchor="b">
            <a:normAutofit/>
          </a:bodyPr>
          <a:lstStyle>
            <a:lvl1pPr algn="l">
              <a:lnSpc>
                <a:spcPct val="100000"/>
              </a:lnSpc>
              <a:defRPr sz="6000" b="0">
                <a:solidFill>
                  <a:schemeClr val="accent6">
                    <a:lumMod val="40000"/>
                    <a:lumOff val="60000"/>
                  </a:schemeClr>
                </a:solidFill>
                <a:latin typeface="+mj-ea"/>
                <a:ea typeface="+mj-ea"/>
                <a:cs typeface="+mj-ea"/>
              </a:defRPr>
            </a:lvl1pPr>
          </a:lstStyle>
          <a:p>
            <a:r>
              <a:rPr lang="zh-CN" altLang="en-US" dirty="0"/>
              <a:t>单击此处编</a:t>
            </a:r>
            <a:br>
              <a:rPr lang="en-US" altLang="zh-CN" dirty="0"/>
            </a:br>
            <a:r>
              <a:rPr lang="zh-CN" altLang="en-US" dirty="0"/>
              <a:t>辑母版标题样式</a:t>
            </a:r>
            <a:endParaRPr lang="zh-CN" altLang="en-US" dirty="0"/>
          </a:p>
        </p:txBody>
      </p:sp>
      <p:sp>
        <p:nvSpPr>
          <p:cNvPr id="3" name="副标题 2"/>
          <p:cNvSpPr>
            <a:spLocks noGrp="1"/>
          </p:cNvSpPr>
          <p:nvPr>
            <p:ph type="subTitle" idx="1"/>
            <p:custDataLst>
              <p:tags r:id="rId15"/>
            </p:custDataLst>
          </p:nvPr>
        </p:nvSpPr>
        <p:spPr>
          <a:xfrm>
            <a:off x="838200" y="3600000"/>
            <a:ext cx="7838372" cy="381714"/>
          </a:xfrm>
        </p:spPr>
        <p:txBody>
          <a:bodyPr lIns="36000">
            <a:normAutofit/>
          </a:bodyPr>
          <a:lstStyle>
            <a:lvl1pPr marL="0" indent="0" algn="l">
              <a:lnSpc>
                <a:spcPct val="100000"/>
              </a:lnSpc>
              <a:buNone/>
              <a:defRPr sz="2000">
                <a:solidFill>
                  <a:schemeClr val="lt1">
                    <a:lumMod val="10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24" name="署名占位符 10"/>
          <p:cNvSpPr>
            <a:spLocks noGrp="1"/>
          </p:cNvSpPr>
          <p:nvPr>
            <p:ph type="body" sz="quarter" idx="17" hasCustomPrompt="1"/>
            <p:custDataLst>
              <p:tags r:id="rId16"/>
            </p:custDataLst>
          </p:nvPr>
        </p:nvSpPr>
        <p:spPr>
          <a:xfrm>
            <a:off x="833629" y="4298378"/>
            <a:ext cx="7838372" cy="504000"/>
          </a:xfrm>
        </p:spPr>
        <p:txBody>
          <a:bodyPr lIns="36000" anchor="ctr">
            <a:normAutofit/>
          </a:bodyPr>
          <a:lstStyle>
            <a:lvl1pPr marL="0" indent="0" algn="l">
              <a:lnSpc>
                <a:spcPct val="100000"/>
              </a:lnSpc>
              <a:buNone/>
              <a:defRPr sz="1800">
                <a:solidFill>
                  <a:schemeClr val="lt1">
                    <a:lumMod val="100000"/>
                  </a:schemeClr>
                </a:solidFill>
                <a:latin typeface="+mn-ea"/>
                <a:ea typeface="+mn-ea"/>
              </a:defRPr>
            </a:lvl1pPr>
          </a:lstStyle>
          <a:p>
            <a:pPr lvl="0"/>
            <a:r>
              <a:rPr lang="zh-CN" altLang="en-US" dirty="0"/>
              <a:t>署名占位符</a:t>
            </a:r>
            <a:endParaRPr lang="zh-CN" altLang="en-US" dirty="0"/>
          </a:p>
        </p:txBody>
      </p:sp>
      <p:pic>
        <p:nvPicPr>
          <p:cNvPr id="4" name="@svg_dot"/>
          <p:cNvPicPr>
            <a:picLocks noChangeAspect="1"/>
          </p:cNvPicPr>
          <p:nvPr userDrawn="1">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827429" y="658715"/>
            <a:ext cx="534857" cy="77714"/>
          </a:xfrm>
          <a:prstGeom prst="rect">
            <a:avLst/>
          </a:prstGeom>
        </p:spPr>
      </p:pic>
      <p:pic>
        <p:nvPicPr>
          <p:cNvPr id="9" name="图片 8"/>
          <p:cNvPicPr>
            <a:picLocks noChangeAspect="1"/>
          </p:cNvPicPr>
          <p:nvPr userDrawn="1">
            <p:custDataLst>
              <p:tags r:id="rId20"/>
            </p:custDataLst>
          </p:nvPr>
        </p:nvPicPr>
        <p:blipFill>
          <a:blip r:embed="rId21"/>
          <a:stretch>
            <a:fillRect/>
          </a:stretch>
        </p:blipFill>
        <p:spPr>
          <a:xfrm>
            <a:off x="8539615" y="4699829"/>
            <a:ext cx="2743438" cy="2158171"/>
          </a:xfrm>
          <a:prstGeom prst="rect">
            <a:avLst/>
          </a:prstGeom>
        </p:spPr>
      </p:pic>
      <p:pic>
        <p:nvPicPr>
          <p:cNvPr id="12" name="图片 11"/>
          <p:cNvPicPr>
            <a:picLocks noChangeAspect="1"/>
          </p:cNvPicPr>
          <p:nvPr userDrawn="1">
            <p:custDataLst>
              <p:tags r:id="rId22"/>
            </p:custDataLst>
          </p:nvPr>
        </p:nvPicPr>
        <p:blipFill>
          <a:blip r:embed="rId23"/>
          <a:stretch>
            <a:fillRect/>
          </a:stretch>
        </p:blipFill>
        <p:spPr>
          <a:xfrm>
            <a:off x="11359062" y="4965192"/>
            <a:ext cx="829128" cy="1865538"/>
          </a:xfrm>
          <a:prstGeom prst="rect">
            <a:avLst/>
          </a:prstGeom>
        </p:spPr>
      </p:pic>
      <p:pic>
        <p:nvPicPr>
          <p:cNvPr id="13" name="图片 12"/>
          <p:cNvPicPr>
            <a:picLocks noChangeAspect="1"/>
          </p:cNvPicPr>
          <p:nvPr userDrawn="1">
            <p:custDataLst>
              <p:tags r:id="rId24"/>
            </p:custDataLst>
          </p:nvPr>
        </p:nvPicPr>
        <p:blipFill>
          <a:blip r:embed="rId25"/>
          <a:stretch>
            <a:fillRect/>
          </a:stretch>
        </p:blipFill>
        <p:spPr>
          <a:xfrm>
            <a:off x="4013454" y="5911596"/>
            <a:ext cx="2170364" cy="944962"/>
          </a:xfrm>
          <a:prstGeom prst="rect">
            <a:avLst/>
          </a:prstGeom>
        </p:spPr>
      </p:pic>
      <p:pic>
        <p:nvPicPr>
          <p:cNvPr id="15" name="图片 14"/>
          <p:cNvPicPr>
            <a:picLocks noChangeAspect="1"/>
          </p:cNvPicPr>
          <p:nvPr userDrawn="1">
            <p:custDataLst>
              <p:tags r:id="rId26"/>
            </p:custDataLst>
          </p:nvPr>
        </p:nvPicPr>
        <p:blipFill>
          <a:blip r:embed="rId27"/>
          <a:stretch>
            <a:fillRect/>
          </a:stretch>
        </p:blipFill>
        <p:spPr>
          <a:xfrm>
            <a:off x="9920281" y="2353623"/>
            <a:ext cx="2267909" cy="4505334"/>
          </a:xfrm>
          <a:prstGeom prst="rect">
            <a:avLst/>
          </a:prstGeom>
        </p:spPr>
      </p:pic>
      <p:pic>
        <p:nvPicPr>
          <p:cNvPr id="16" name="图片 15"/>
          <p:cNvPicPr>
            <a:picLocks noChangeAspect="1"/>
          </p:cNvPicPr>
          <p:nvPr userDrawn="1">
            <p:custDataLst>
              <p:tags r:id="rId28"/>
            </p:custDataLst>
          </p:nvPr>
        </p:nvPicPr>
        <p:blipFill>
          <a:blip r:embed="rId29"/>
          <a:stretch>
            <a:fillRect/>
          </a:stretch>
        </p:blipFill>
        <p:spPr>
          <a:xfrm>
            <a:off x="8278539" y="3933237"/>
            <a:ext cx="957155" cy="944962"/>
          </a:xfrm>
          <a:prstGeom prst="rect">
            <a:avLst/>
          </a:prstGeom>
        </p:spPr>
      </p:pic>
      <p:pic>
        <p:nvPicPr>
          <p:cNvPr id="17" name="图片 16"/>
          <p:cNvPicPr>
            <a:picLocks noChangeAspect="1"/>
          </p:cNvPicPr>
          <p:nvPr userDrawn="1">
            <p:custDataLst>
              <p:tags r:id="rId30"/>
            </p:custDataLst>
          </p:nvPr>
        </p:nvPicPr>
        <p:blipFill>
          <a:blip r:embed="rId31"/>
          <a:stretch>
            <a:fillRect/>
          </a:stretch>
        </p:blipFill>
        <p:spPr>
          <a:xfrm>
            <a:off x="8752587" y="2033555"/>
            <a:ext cx="634039" cy="640135"/>
          </a:xfrm>
          <a:prstGeom prst="rect">
            <a:avLst/>
          </a:prstGeom>
        </p:spPr>
      </p:pic>
      <p:sp>
        <p:nvSpPr>
          <p:cNvPr id="18" name="日期占位符 3"/>
          <p:cNvSpPr>
            <a:spLocks noGrp="1"/>
          </p:cNvSpPr>
          <p:nvPr>
            <p:ph type="dt" sz="half" idx="10"/>
            <p:custDataLst>
              <p:tags r:id="rId3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9" name="页脚占位符 4"/>
          <p:cNvSpPr>
            <a:spLocks noGrp="1"/>
          </p:cNvSpPr>
          <p:nvPr>
            <p:ph type="ftr" sz="quarter" idx="11"/>
            <p:custDataLst>
              <p:tags r:id="rId33"/>
            </p:custDataLst>
          </p:nvPr>
        </p:nvSpPr>
        <p:spPr>
          <a:xfrm>
            <a:off x="4038600" y="6356350"/>
            <a:ext cx="4114800" cy="365125"/>
          </a:xfrm>
          <a:prstGeom prst="rect">
            <a:avLst/>
          </a:prstGeom>
        </p:spPr>
        <p:txBody>
          <a:bodyPr>
            <a:normAutofit/>
          </a:bodyPr>
          <a:lstStyle/>
          <a:p>
            <a:endParaRPr lang="zh-CN" altLang="en-US" dirty="0"/>
          </a:p>
        </p:txBody>
      </p:sp>
      <p:sp>
        <p:nvSpPr>
          <p:cNvPr id="20" name="灯片编号占位符 5"/>
          <p:cNvSpPr>
            <a:spLocks noGrp="1"/>
          </p:cNvSpPr>
          <p:nvPr>
            <p:ph type="sldNum" sz="quarter" idx="12"/>
            <p:custDataLst>
              <p:tags r:id="rId3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5" name="@svg_dot"/>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sp>
        <p:nvSpPr>
          <p:cNvPr id="2" name="标题 1"/>
          <p:cNvSpPr>
            <a:spLocks noGrp="1"/>
          </p:cNvSpPr>
          <p:nvPr>
            <p:ph type="title" hasCustomPrompt="1"/>
            <p:custDataLst>
              <p:tags r:id="rId8"/>
            </p:custDataLst>
          </p:nvPr>
        </p:nvSpPr>
        <p:spPr>
          <a:xfrm>
            <a:off x="1691089" y="1257661"/>
            <a:ext cx="2880000" cy="2047349"/>
          </a:xfrm>
        </p:spPr>
        <p:txBody>
          <a:bodyPr anchor="ctr">
            <a:normAutofit/>
          </a:bodyPr>
          <a:lstStyle>
            <a:lvl1pPr>
              <a:defRPr sz="5400" b="0">
                <a:solidFill>
                  <a:schemeClr val="accent6">
                    <a:lumMod val="40000"/>
                    <a:lumOff val="60000"/>
                  </a:schemeClr>
                </a:solidFill>
                <a:latin typeface="+mj-ea"/>
                <a:ea typeface="+mj-ea"/>
              </a:defRPr>
            </a:lvl1pPr>
          </a:lstStyle>
          <a:p>
            <a:r>
              <a:rPr lang="zh-CN" altLang="en-US" dirty="0"/>
              <a:t>标题</a:t>
            </a:r>
            <a:endParaRPr lang="zh-CN" altLang="en-US" dirty="0"/>
          </a:p>
        </p:txBody>
      </p:sp>
      <p:pic>
        <p:nvPicPr>
          <p:cNvPr id="3" name="图片 2"/>
          <p:cNvPicPr>
            <a:picLocks noChangeAspect="1"/>
          </p:cNvPicPr>
          <p:nvPr userDrawn="1">
            <p:custDataLst>
              <p:tags r:id="rId9"/>
            </p:custDataLst>
          </p:nvPr>
        </p:nvPicPr>
        <p:blipFill>
          <a:blip r:embed="rId10"/>
          <a:stretch>
            <a:fillRect/>
          </a:stretch>
        </p:blipFill>
        <p:spPr>
          <a:xfrm>
            <a:off x="0" y="3382979"/>
            <a:ext cx="10071465" cy="3475021"/>
          </a:xfrm>
          <a:prstGeom prst="rect">
            <a:avLst/>
          </a:prstGeom>
        </p:spPr>
      </p:pic>
      <p:sp>
        <p:nvSpPr>
          <p:cNvPr id="7" name="日期占位符 3"/>
          <p:cNvSpPr>
            <a:spLocks noGrp="1"/>
          </p:cNvSpPr>
          <p:nvPr>
            <p:ph type="dt" sz="half" idx="10"/>
            <p:custDataLst>
              <p:tags r:id="rId11"/>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2"/>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3"/>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9" name="@svg_dot"/>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pic>
        <p:nvPicPr>
          <p:cNvPr id="4" name="图片 3"/>
          <p:cNvPicPr>
            <a:picLocks noChangeAspect="1"/>
          </p:cNvPicPr>
          <p:nvPr userDrawn="1">
            <p:custDataLst>
              <p:tags r:id="rId8"/>
            </p:custDataLst>
          </p:nvPr>
        </p:nvPicPr>
        <p:blipFill>
          <a:blip r:embed="rId9"/>
          <a:stretch>
            <a:fillRect/>
          </a:stretch>
        </p:blipFill>
        <p:spPr>
          <a:xfrm>
            <a:off x="4800" y="2736318"/>
            <a:ext cx="9992210" cy="4121253"/>
          </a:xfrm>
          <a:prstGeom prst="rect">
            <a:avLst/>
          </a:prstGeom>
        </p:spPr>
      </p:pic>
      <p:sp>
        <p:nvSpPr>
          <p:cNvPr id="2" name="标题 1"/>
          <p:cNvSpPr>
            <a:spLocks noGrp="1"/>
          </p:cNvSpPr>
          <p:nvPr>
            <p:ph type="title"/>
            <p:custDataLst>
              <p:tags r:id="rId10"/>
            </p:custDataLst>
          </p:nvPr>
        </p:nvSpPr>
        <p:spPr>
          <a:xfrm>
            <a:off x="1526400" y="2802714"/>
            <a:ext cx="9144000" cy="823624"/>
          </a:xfrm>
        </p:spPr>
        <p:txBody>
          <a:bodyPr anchor="b"/>
          <a:lstStyle>
            <a:lvl1pPr algn="ctr">
              <a:defRPr sz="5400" b="0">
                <a:solidFill>
                  <a:schemeClr val="accent6">
                    <a:lumMod val="40000"/>
                    <a:lumOff val="60000"/>
                  </a:schemeClr>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1526400" y="3690032"/>
            <a:ext cx="9144000" cy="936000"/>
          </a:xfrm>
        </p:spPr>
        <p:txBody>
          <a:bodyPr/>
          <a:lstStyle>
            <a:lvl1pPr marL="0" indent="0" algn="ctr">
              <a:buNone/>
              <a:defRPr sz="2400">
                <a:solidFill>
                  <a:schemeClr val="lt1">
                    <a:lumMod val="10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8" name="节编号 3"/>
          <p:cNvSpPr>
            <a:spLocks noGrp="1"/>
          </p:cNvSpPr>
          <p:nvPr>
            <p:ph type="body" sz="quarter" idx="13" hasCustomPrompt="1"/>
            <p:custDataLst>
              <p:tags r:id="rId12"/>
            </p:custDataLst>
          </p:nvPr>
        </p:nvSpPr>
        <p:spPr>
          <a:xfrm>
            <a:off x="1521714" y="1577285"/>
            <a:ext cx="9144000" cy="1224000"/>
          </a:xfrm>
        </p:spPr>
        <p:txBody>
          <a:bodyPr anchor="ctr">
            <a:normAutofit/>
          </a:bodyPr>
          <a:lstStyle>
            <a:lvl1pPr marL="0" indent="0" algn="ctr">
              <a:buNone/>
              <a:defRPr sz="6000" b="1">
                <a:solidFill>
                  <a:schemeClr val="lt1">
                    <a:lumMod val="100000"/>
                  </a:schemeClr>
                </a:solidFill>
              </a:defRPr>
            </a:lvl1pPr>
          </a:lstStyle>
          <a:p>
            <a:pPr lvl="0"/>
            <a:r>
              <a:rPr lang="zh-CN" altLang="en-US" dirty="0"/>
              <a:t>节编号</a:t>
            </a:r>
            <a:endParaRPr lang="zh-CN" altLang="en-US" dirty="0"/>
          </a:p>
        </p:txBody>
      </p:sp>
      <p:sp>
        <p:nvSpPr>
          <p:cNvPr id="9" name="日期占位符 4"/>
          <p:cNvSpPr>
            <a:spLocks noGrp="1"/>
          </p:cNvSpPr>
          <p:nvPr>
            <p:ph type="dt" sz="half" idx="10"/>
            <p:custDataLst>
              <p:tags r:id="rId13"/>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0" name="页脚占位符 5"/>
          <p:cNvSpPr>
            <a:spLocks noGrp="1"/>
          </p:cNvSpPr>
          <p:nvPr>
            <p:ph type="ftr" sz="quarter" idx="11"/>
            <p:custDataLst>
              <p:tags r:id="rId14"/>
            </p:custDataLst>
          </p:nvPr>
        </p:nvSpPr>
        <p:spPr>
          <a:xfrm>
            <a:off x="4038600" y="6356350"/>
            <a:ext cx="4114800" cy="365125"/>
          </a:xfrm>
          <a:prstGeom prst="rect">
            <a:avLst/>
          </a:prstGeom>
        </p:spPr>
        <p:txBody>
          <a:bodyPr/>
          <a:lstStyle/>
          <a:p>
            <a:endParaRPr lang="zh-CN" altLang="en-US"/>
          </a:p>
        </p:txBody>
      </p:sp>
      <p:sp>
        <p:nvSpPr>
          <p:cNvPr id="12" name="灯片编号占位符 6"/>
          <p:cNvSpPr>
            <a:spLocks noGrp="1"/>
          </p:cNvSpPr>
          <p:nvPr>
            <p:ph type="sldNum" sz="quarter" idx="12"/>
            <p:custDataLst>
              <p:tags r:id="rId15"/>
            </p:custDataLst>
          </p:nvPr>
        </p:nvSpPr>
        <p:spPr>
          <a:xfrm>
            <a:off x="8753983"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296629"/>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296629"/>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293797"/>
            <a:ext cx="10515600" cy="864000"/>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6"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3" name="图片 2"/>
          <p:cNvPicPr>
            <a:picLocks noChangeAspect="1"/>
          </p:cNvPicPr>
          <p:nvPr userDrawn="1">
            <p:custDataLst>
              <p:tags r:id="rId5"/>
            </p:custDataLst>
          </p:nvPr>
        </p:nvPicPr>
        <p:blipFill>
          <a:blip r:embed="rId6"/>
          <a:stretch>
            <a:fillRect/>
          </a:stretch>
        </p:blipFill>
        <p:spPr>
          <a:xfrm>
            <a:off x="4010459" y="493910"/>
            <a:ext cx="8181541" cy="6364776"/>
          </a:xfrm>
          <a:prstGeom prst="rect">
            <a:avLst/>
          </a:prstGeom>
        </p:spPr>
      </p:pic>
      <p:pic>
        <p:nvPicPr>
          <p:cNvPr id="21" name="@svg_dot"/>
          <p:cNvPicPr>
            <a:picLocks noChangeAspect="1"/>
          </p:cNvPicPr>
          <p:nvPr userDrawn="1">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826770" y="658368"/>
            <a:ext cx="534924" cy="77724"/>
          </a:xfrm>
          <a:prstGeom prst="rect">
            <a:avLst/>
          </a:prstGeom>
        </p:spPr>
      </p:pic>
      <p:sp>
        <p:nvSpPr>
          <p:cNvPr id="2" name="标题 1"/>
          <p:cNvSpPr>
            <a:spLocks noGrp="1"/>
          </p:cNvSpPr>
          <p:nvPr>
            <p:ph type="ctrTitle"/>
            <p:custDataLst>
              <p:tags r:id="rId10"/>
            </p:custDataLst>
          </p:nvPr>
        </p:nvSpPr>
        <p:spPr>
          <a:xfrm>
            <a:off x="1078530" y="1656664"/>
            <a:ext cx="10515000" cy="1800000"/>
          </a:xfrm>
        </p:spPr>
        <p:txBody>
          <a:bodyPr anchor="b"/>
          <a:lstStyle>
            <a:lvl1pPr algn="ctr">
              <a:lnSpc>
                <a:spcPct val="100000"/>
              </a:lnSpc>
              <a:defRPr sz="6000"/>
            </a:lvl1pPr>
          </a:lstStyle>
          <a:p>
            <a:r>
              <a:rPr lang="zh-CN" altLang="en-US" dirty="0"/>
              <a:t>单击此处编辑母版标题样式</a:t>
            </a:r>
            <a:endParaRPr lang="zh-CN" altLang="en-US" dirty="0"/>
          </a:p>
        </p:txBody>
      </p:sp>
      <p:sp>
        <p:nvSpPr>
          <p:cNvPr id="24" name="署名占位符 10"/>
          <p:cNvSpPr>
            <a:spLocks noGrp="1"/>
          </p:cNvSpPr>
          <p:nvPr>
            <p:ph type="body" sz="quarter" idx="17" hasCustomPrompt="1"/>
            <p:custDataLst>
              <p:tags r:id="rId11"/>
            </p:custDataLst>
          </p:nvPr>
        </p:nvSpPr>
        <p:spPr>
          <a:xfrm>
            <a:off x="4964430" y="3782655"/>
            <a:ext cx="2743200" cy="504000"/>
          </a:xfrm>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署名占位符</a:t>
            </a:r>
            <a:endParaRPr lang="zh-CN" altLang="en-US" dirty="0"/>
          </a:p>
        </p:txBody>
      </p:sp>
      <p:sp>
        <p:nvSpPr>
          <p:cNvPr id="7" name="日期占位符 3"/>
          <p:cNvSpPr>
            <a:spLocks noGrp="1"/>
          </p:cNvSpPr>
          <p:nvPr>
            <p:ph type="dt" sz="half" idx="10"/>
            <p:custDataLst>
              <p:tags r:id="rId1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3"/>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6" name="@svg_leaves02"/>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4813554" y="5385816"/>
            <a:ext cx="1522476" cy="1325880"/>
          </a:xfrm>
          <a:prstGeom prst="rect">
            <a:avLst/>
          </a:prstGeom>
        </p:spPr>
      </p:pic>
      <p:pic>
        <p:nvPicPr>
          <p:cNvPr id="10" name="@svg_flower05"/>
          <p:cNvPicPr>
            <a:picLocks noChangeAspect="1"/>
          </p:cNvPicPr>
          <p:nvPr userDrawn="1">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5709666" y="4965192"/>
            <a:ext cx="3456432" cy="1892808"/>
          </a:xfrm>
          <a:prstGeom prst="rect">
            <a:avLst/>
          </a:prstGeom>
        </p:spPr>
      </p:pic>
      <p:pic>
        <p:nvPicPr>
          <p:cNvPr id="14" name="@svg_butterfly04"/>
          <p:cNvPicPr>
            <a:picLocks noChangeAspect="1"/>
          </p:cNvPicPr>
          <p:nvPr userDrawn="1">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9947910" y="493776"/>
            <a:ext cx="2240280" cy="4878324"/>
          </a:xfrm>
          <a:prstGeom prst="rect">
            <a:avLst/>
          </a:prstGeom>
        </p:spPr>
      </p:pic>
      <p:sp>
        <p:nvSpPr>
          <p:cNvPr id="2" name="标题 1"/>
          <p:cNvSpPr>
            <a:spLocks noGrp="1"/>
          </p:cNvSpPr>
          <p:nvPr>
            <p:ph type="ctrTitle" hasCustomPrompt="1"/>
            <p:custDataLst>
              <p:tags r:id="rId14"/>
            </p:custDataLst>
          </p:nvPr>
        </p:nvSpPr>
        <p:spPr>
          <a:xfrm>
            <a:off x="838200" y="1656000"/>
            <a:ext cx="7838372" cy="1800000"/>
          </a:xfrm>
        </p:spPr>
        <p:txBody>
          <a:bodyPr anchor="b">
            <a:normAutofit/>
          </a:bodyPr>
          <a:lstStyle>
            <a:lvl1pPr algn="l">
              <a:lnSpc>
                <a:spcPct val="100000"/>
              </a:lnSpc>
              <a:defRPr sz="6000" b="0">
                <a:solidFill>
                  <a:schemeClr val="accent6">
                    <a:lumMod val="40000"/>
                    <a:lumOff val="60000"/>
                  </a:schemeClr>
                </a:solidFill>
                <a:latin typeface="+mj-ea"/>
                <a:ea typeface="+mj-ea"/>
                <a:cs typeface="+mj-ea"/>
              </a:defRPr>
            </a:lvl1pPr>
          </a:lstStyle>
          <a:p>
            <a:r>
              <a:rPr lang="zh-CN" altLang="en-US" dirty="0"/>
              <a:t>单击此处编</a:t>
            </a:r>
            <a:br>
              <a:rPr lang="en-US" altLang="zh-CN" dirty="0"/>
            </a:br>
            <a:r>
              <a:rPr lang="zh-CN" altLang="en-US" dirty="0"/>
              <a:t>辑母版标题样式</a:t>
            </a:r>
            <a:endParaRPr lang="zh-CN" altLang="en-US" dirty="0"/>
          </a:p>
        </p:txBody>
      </p:sp>
      <p:sp>
        <p:nvSpPr>
          <p:cNvPr id="3" name="副标题 2"/>
          <p:cNvSpPr>
            <a:spLocks noGrp="1"/>
          </p:cNvSpPr>
          <p:nvPr>
            <p:ph type="subTitle" idx="1"/>
            <p:custDataLst>
              <p:tags r:id="rId15"/>
            </p:custDataLst>
          </p:nvPr>
        </p:nvSpPr>
        <p:spPr>
          <a:xfrm>
            <a:off x="838200" y="3600000"/>
            <a:ext cx="7838372" cy="381714"/>
          </a:xfrm>
        </p:spPr>
        <p:txBody>
          <a:bodyPr lIns="36000">
            <a:normAutofit/>
          </a:bodyPr>
          <a:lstStyle>
            <a:lvl1pPr marL="0" indent="0" algn="l">
              <a:lnSpc>
                <a:spcPct val="100000"/>
              </a:lnSpc>
              <a:buNone/>
              <a:defRPr sz="2000">
                <a:solidFill>
                  <a:schemeClr val="lt1">
                    <a:lumMod val="10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24" name="署名占位符 10"/>
          <p:cNvSpPr>
            <a:spLocks noGrp="1"/>
          </p:cNvSpPr>
          <p:nvPr>
            <p:ph type="body" sz="quarter" idx="17" hasCustomPrompt="1"/>
            <p:custDataLst>
              <p:tags r:id="rId16"/>
            </p:custDataLst>
          </p:nvPr>
        </p:nvSpPr>
        <p:spPr>
          <a:xfrm>
            <a:off x="833629" y="4298378"/>
            <a:ext cx="7838372" cy="504000"/>
          </a:xfrm>
        </p:spPr>
        <p:txBody>
          <a:bodyPr lIns="36000" anchor="ctr">
            <a:normAutofit/>
          </a:bodyPr>
          <a:lstStyle>
            <a:lvl1pPr marL="0" indent="0" algn="l">
              <a:lnSpc>
                <a:spcPct val="100000"/>
              </a:lnSpc>
              <a:buNone/>
              <a:defRPr sz="1800">
                <a:solidFill>
                  <a:schemeClr val="lt1">
                    <a:lumMod val="100000"/>
                  </a:schemeClr>
                </a:solidFill>
                <a:latin typeface="+mn-ea"/>
                <a:ea typeface="+mn-ea"/>
              </a:defRPr>
            </a:lvl1pPr>
          </a:lstStyle>
          <a:p>
            <a:pPr lvl="0"/>
            <a:r>
              <a:rPr lang="zh-CN" altLang="en-US" dirty="0"/>
              <a:t>署名占位符</a:t>
            </a:r>
            <a:endParaRPr lang="zh-CN" altLang="en-US" dirty="0"/>
          </a:p>
        </p:txBody>
      </p:sp>
      <p:pic>
        <p:nvPicPr>
          <p:cNvPr id="4" name="@svg_dot"/>
          <p:cNvPicPr>
            <a:picLocks noChangeAspect="1"/>
          </p:cNvPicPr>
          <p:nvPr userDrawn="1">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827429" y="658715"/>
            <a:ext cx="534857" cy="77714"/>
          </a:xfrm>
          <a:prstGeom prst="rect">
            <a:avLst/>
          </a:prstGeom>
        </p:spPr>
      </p:pic>
      <p:pic>
        <p:nvPicPr>
          <p:cNvPr id="9" name="图片 8"/>
          <p:cNvPicPr>
            <a:picLocks noChangeAspect="1"/>
          </p:cNvPicPr>
          <p:nvPr userDrawn="1">
            <p:custDataLst>
              <p:tags r:id="rId20"/>
            </p:custDataLst>
          </p:nvPr>
        </p:nvPicPr>
        <p:blipFill>
          <a:blip r:embed="rId21"/>
          <a:stretch>
            <a:fillRect/>
          </a:stretch>
        </p:blipFill>
        <p:spPr>
          <a:xfrm>
            <a:off x="8539615" y="4699829"/>
            <a:ext cx="2743438" cy="2158171"/>
          </a:xfrm>
          <a:prstGeom prst="rect">
            <a:avLst/>
          </a:prstGeom>
        </p:spPr>
      </p:pic>
      <p:pic>
        <p:nvPicPr>
          <p:cNvPr id="12" name="图片 11"/>
          <p:cNvPicPr>
            <a:picLocks noChangeAspect="1"/>
          </p:cNvPicPr>
          <p:nvPr userDrawn="1">
            <p:custDataLst>
              <p:tags r:id="rId22"/>
            </p:custDataLst>
          </p:nvPr>
        </p:nvPicPr>
        <p:blipFill>
          <a:blip r:embed="rId23"/>
          <a:stretch>
            <a:fillRect/>
          </a:stretch>
        </p:blipFill>
        <p:spPr>
          <a:xfrm>
            <a:off x="11359062" y="4965192"/>
            <a:ext cx="829128" cy="1865538"/>
          </a:xfrm>
          <a:prstGeom prst="rect">
            <a:avLst/>
          </a:prstGeom>
        </p:spPr>
      </p:pic>
      <p:pic>
        <p:nvPicPr>
          <p:cNvPr id="13" name="图片 12"/>
          <p:cNvPicPr>
            <a:picLocks noChangeAspect="1"/>
          </p:cNvPicPr>
          <p:nvPr userDrawn="1">
            <p:custDataLst>
              <p:tags r:id="rId24"/>
            </p:custDataLst>
          </p:nvPr>
        </p:nvPicPr>
        <p:blipFill>
          <a:blip r:embed="rId25"/>
          <a:stretch>
            <a:fillRect/>
          </a:stretch>
        </p:blipFill>
        <p:spPr>
          <a:xfrm>
            <a:off x="4013454" y="5911596"/>
            <a:ext cx="2170364" cy="944962"/>
          </a:xfrm>
          <a:prstGeom prst="rect">
            <a:avLst/>
          </a:prstGeom>
        </p:spPr>
      </p:pic>
      <p:pic>
        <p:nvPicPr>
          <p:cNvPr id="15" name="图片 14"/>
          <p:cNvPicPr>
            <a:picLocks noChangeAspect="1"/>
          </p:cNvPicPr>
          <p:nvPr userDrawn="1">
            <p:custDataLst>
              <p:tags r:id="rId26"/>
            </p:custDataLst>
          </p:nvPr>
        </p:nvPicPr>
        <p:blipFill>
          <a:blip r:embed="rId27"/>
          <a:stretch>
            <a:fillRect/>
          </a:stretch>
        </p:blipFill>
        <p:spPr>
          <a:xfrm>
            <a:off x="9920281" y="2353623"/>
            <a:ext cx="2267909" cy="4505334"/>
          </a:xfrm>
          <a:prstGeom prst="rect">
            <a:avLst/>
          </a:prstGeom>
        </p:spPr>
      </p:pic>
      <p:pic>
        <p:nvPicPr>
          <p:cNvPr id="16" name="图片 15"/>
          <p:cNvPicPr>
            <a:picLocks noChangeAspect="1"/>
          </p:cNvPicPr>
          <p:nvPr userDrawn="1">
            <p:custDataLst>
              <p:tags r:id="rId28"/>
            </p:custDataLst>
          </p:nvPr>
        </p:nvPicPr>
        <p:blipFill>
          <a:blip r:embed="rId29"/>
          <a:stretch>
            <a:fillRect/>
          </a:stretch>
        </p:blipFill>
        <p:spPr>
          <a:xfrm>
            <a:off x="8278539" y="3933237"/>
            <a:ext cx="957155" cy="944962"/>
          </a:xfrm>
          <a:prstGeom prst="rect">
            <a:avLst/>
          </a:prstGeom>
        </p:spPr>
      </p:pic>
      <p:pic>
        <p:nvPicPr>
          <p:cNvPr id="17" name="图片 16"/>
          <p:cNvPicPr>
            <a:picLocks noChangeAspect="1"/>
          </p:cNvPicPr>
          <p:nvPr userDrawn="1">
            <p:custDataLst>
              <p:tags r:id="rId30"/>
            </p:custDataLst>
          </p:nvPr>
        </p:nvPicPr>
        <p:blipFill>
          <a:blip r:embed="rId31"/>
          <a:stretch>
            <a:fillRect/>
          </a:stretch>
        </p:blipFill>
        <p:spPr>
          <a:xfrm>
            <a:off x="8752587" y="2033555"/>
            <a:ext cx="634039" cy="640135"/>
          </a:xfrm>
          <a:prstGeom prst="rect">
            <a:avLst/>
          </a:prstGeom>
        </p:spPr>
      </p:pic>
      <p:sp>
        <p:nvSpPr>
          <p:cNvPr id="18" name="日期占位符 3"/>
          <p:cNvSpPr>
            <a:spLocks noGrp="1"/>
          </p:cNvSpPr>
          <p:nvPr>
            <p:ph type="dt" sz="half" idx="10"/>
            <p:custDataLst>
              <p:tags r:id="rId3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9" name="页脚占位符 4"/>
          <p:cNvSpPr>
            <a:spLocks noGrp="1"/>
          </p:cNvSpPr>
          <p:nvPr>
            <p:ph type="ftr" sz="quarter" idx="11"/>
            <p:custDataLst>
              <p:tags r:id="rId33"/>
            </p:custDataLst>
          </p:nvPr>
        </p:nvSpPr>
        <p:spPr>
          <a:xfrm>
            <a:off x="4038600" y="6356350"/>
            <a:ext cx="4114800" cy="365125"/>
          </a:xfrm>
          <a:prstGeom prst="rect">
            <a:avLst/>
          </a:prstGeom>
        </p:spPr>
        <p:txBody>
          <a:bodyPr>
            <a:normAutofit/>
          </a:bodyPr>
          <a:lstStyle/>
          <a:p>
            <a:endParaRPr lang="zh-CN" altLang="en-US" dirty="0"/>
          </a:p>
        </p:txBody>
      </p:sp>
      <p:sp>
        <p:nvSpPr>
          <p:cNvPr id="20" name="灯片编号占位符 5"/>
          <p:cNvSpPr>
            <a:spLocks noGrp="1"/>
          </p:cNvSpPr>
          <p:nvPr>
            <p:ph type="sldNum" sz="quarter" idx="12"/>
            <p:custDataLst>
              <p:tags r:id="rId3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5" name="@svg_dot"/>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sp>
        <p:nvSpPr>
          <p:cNvPr id="2" name="标题 1"/>
          <p:cNvSpPr>
            <a:spLocks noGrp="1"/>
          </p:cNvSpPr>
          <p:nvPr>
            <p:ph type="title" hasCustomPrompt="1"/>
            <p:custDataLst>
              <p:tags r:id="rId8"/>
            </p:custDataLst>
          </p:nvPr>
        </p:nvSpPr>
        <p:spPr>
          <a:xfrm>
            <a:off x="1691089" y="1257661"/>
            <a:ext cx="2880000" cy="2047349"/>
          </a:xfrm>
        </p:spPr>
        <p:txBody>
          <a:bodyPr anchor="ctr">
            <a:normAutofit/>
          </a:bodyPr>
          <a:lstStyle>
            <a:lvl1pPr>
              <a:defRPr sz="5400" b="0">
                <a:solidFill>
                  <a:schemeClr val="accent6">
                    <a:lumMod val="40000"/>
                    <a:lumOff val="60000"/>
                  </a:schemeClr>
                </a:solidFill>
                <a:latin typeface="+mj-ea"/>
                <a:ea typeface="+mj-ea"/>
              </a:defRPr>
            </a:lvl1pPr>
          </a:lstStyle>
          <a:p>
            <a:r>
              <a:rPr lang="zh-CN" altLang="en-US" dirty="0"/>
              <a:t>标题</a:t>
            </a:r>
            <a:endParaRPr lang="zh-CN" altLang="en-US" dirty="0"/>
          </a:p>
        </p:txBody>
      </p:sp>
      <p:pic>
        <p:nvPicPr>
          <p:cNvPr id="3" name="图片 2"/>
          <p:cNvPicPr>
            <a:picLocks noChangeAspect="1"/>
          </p:cNvPicPr>
          <p:nvPr userDrawn="1">
            <p:custDataLst>
              <p:tags r:id="rId9"/>
            </p:custDataLst>
          </p:nvPr>
        </p:nvPicPr>
        <p:blipFill>
          <a:blip r:embed="rId10"/>
          <a:stretch>
            <a:fillRect/>
          </a:stretch>
        </p:blipFill>
        <p:spPr>
          <a:xfrm>
            <a:off x="0" y="3382979"/>
            <a:ext cx="10071465" cy="3475021"/>
          </a:xfrm>
          <a:prstGeom prst="rect">
            <a:avLst/>
          </a:prstGeom>
        </p:spPr>
      </p:pic>
      <p:sp>
        <p:nvSpPr>
          <p:cNvPr id="7" name="日期占位符 3"/>
          <p:cNvSpPr>
            <a:spLocks noGrp="1"/>
          </p:cNvSpPr>
          <p:nvPr>
            <p:ph type="dt" sz="half" idx="10"/>
            <p:custDataLst>
              <p:tags r:id="rId11"/>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2"/>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3"/>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293797"/>
            <a:ext cx="10515600" cy="864000"/>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19" name="@svg_dot"/>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27429" y="658715"/>
            <a:ext cx="534857" cy="77714"/>
          </a:xfrm>
          <a:prstGeom prst="rect">
            <a:avLst/>
          </a:prstGeom>
        </p:spPr>
      </p:pic>
      <p:pic>
        <p:nvPicPr>
          <p:cNvPr id="4" name="图片 3"/>
          <p:cNvPicPr>
            <a:picLocks noChangeAspect="1"/>
          </p:cNvPicPr>
          <p:nvPr userDrawn="1">
            <p:custDataLst>
              <p:tags r:id="rId8"/>
            </p:custDataLst>
          </p:nvPr>
        </p:nvPicPr>
        <p:blipFill>
          <a:blip r:embed="rId9"/>
          <a:stretch>
            <a:fillRect/>
          </a:stretch>
        </p:blipFill>
        <p:spPr>
          <a:xfrm>
            <a:off x="4800" y="2736318"/>
            <a:ext cx="9992210" cy="4121253"/>
          </a:xfrm>
          <a:prstGeom prst="rect">
            <a:avLst/>
          </a:prstGeom>
        </p:spPr>
      </p:pic>
      <p:sp>
        <p:nvSpPr>
          <p:cNvPr id="2" name="标题 1"/>
          <p:cNvSpPr>
            <a:spLocks noGrp="1"/>
          </p:cNvSpPr>
          <p:nvPr>
            <p:ph type="title"/>
            <p:custDataLst>
              <p:tags r:id="rId10"/>
            </p:custDataLst>
          </p:nvPr>
        </p:nvSpPr>
        <p:spPr>
          <a:xfrm>
            <a:off x="1526400" y="2802714"/>
            <a:ext cx="9144000" cy="823624"/>
          </a:xfrm>
        </p:spPr>
        <p:txBody>
          <a:bodyPr anchor="b"/>
          <a:lstStyle>
            <a:lvl1pPr algn="ctr">
              <a:defRPr sz="5400" b="0">
                <a:solidFill>
                  <a:schemeClr val="accent6">
                    <a:lumMod val="40000"/>
                    <a:lumOff val="60000"/>
                  </a:schemeClr>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1526400" y="3690032"/>
            <a:ext cx="9144000" cy="936000"/>
          </a:xfrm>
        </p:spPr>
        <p:txBody>
          <a:bodyPr/>
          <a:lstStyle>
            <a:lvl1pPr marL="0" indent="0" algn="ctr">
              <a:buNone/>
              <a:defRPr sz="2400">
                <a:solidFill>
                  <a:schemeClr val="lt1">
                    <a:lumMod val="10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8" name="节编号 3"/>
          <p:cNvSpPr>
            <a:spLocks noGrp="1"/>
          </p:cNvSpPr>
          <p:nvPr>
            <p:ph type="body" sz="quarter" idx="13" hasCustomPrompt="1"/>
            <p:custDataLst>
              <p:tags r:id="rId12"/>
            </p:custDataLst>
          </p:nvPr>
        </p:nvSpPr>
        <p:spPr>
          <a:xfrm>
            <a:off x="1521714" y="1577285"/>
            <a:ext cx="9144000" cy="1224000"/>
          </a:xfrm>
        </p:spPr>
        <p:txBody>
          <a:bodyPr anchor="ctr">
            <a:normAutofit/>
          </a:bodyPr>
          <a:lstStyle>
            <a:lvl1pPr marL="0" indent="0" algn="ctr">
              <a:buNone/>
              <a:defRPr sz="6000" b="1">
                <a:solidFill>
                  <a:schemeClr val="lt1">
                    <a:lumMod val="100000"/>
                  </a:schemeClr>
                </a:solidFill>
              </a:defRPr>
            </a:lvl1pPr>
          </a:lstStyle>
          <a:p>
            <a:pPr lvl="0"/>
            <a:r>
              <a:rPr lang="zh-CN" altLang="en-US" dirty="0"/>
              <a:t>节编号</a:t>
            </a:r>
            <a:endParaRPr lang="zh-CN" altLang="en-US" dirty="0"/>
          </a:p>
        </p:txBody>
      </p:sp>
      <p:sp>
        <p:nvSpPr>
          <p:cNvPr id="9" name="日期占位符 4"/>
          <p:cNvSpPr>
            <a:spLocks noGrp="1"/>
          </p:cNvSpPr>
          <p:nvPr>
            <p:ph type="dt" sz="half" idx="10"/>
            <p:custDataLst>
              <p:tags r:id="rId13"/>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0" name="页脚占位符 5"/>
          <p:cNvSpPr>
            <a:spLocks noGrp="1"/>
          </p:cNvSpPr>
          <p:nvPr>
            <p:ph type="ftr" sz="quarter" idx="11"/>
            <p:custDataLst>
              <p:tags r:id="rId14"/>
            </p:custDataLst>
          </p:nvPr>
        </p:nvSpPr>
        <p:spPr>
          <a:xfrm>
            <a:off x="4038600" y="6356350"/>
            <a:ext cx="4114800" cy="365125"/>
          </a:xfrm>
          <a:prstGeom prst="rect">
            <a:avLst/>
          </a:prstGeom>
        </p:spPr>
        <p:txBody>
          <a:bodyPr/>
          <a:lstStyle/>
          <a:p>
            <a:endParaRPr lang="zh-CN" altLang="en-US"/>
          </a:p>
        </p:txBody>
      </p:sp>
      <p:sp>
        <p:nvSpPr>
          <p:cNvPr id="12" name="灯片编号占位符 6"/>
          <p:cNvSpPr>
            <a:spLocks noGrp="1"/>
          </p:cNvSpPr>
          <p:nvPr>
            <p:ph type="sldNum" sz="quarter" idx="12"/>
            <p:custDataLst>
              <p:tags r:id="rId15"/>
            </p:custDataLst>
          </p:nvPr>
        </p:nvSpPr>
        <p:spPr>
          <a:xfrm>
            <a:off x="8753983"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296629"/>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293797"/>
            <a:ext cx="10515600" cy="864000"/>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6"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429"/>
            <a:ext cx="12192000" cy="6857142"/>
          </a:xfrm>
          <a:prstGeom prst="rect">
            <a:avLst/>
          </a:prstGeom>
        </p:spPr>
      </p:pic>
      <p:pic>
        <p:nvPicPr>
          <p:cNvPr id="3" name="图片 2"/>
          <p:cNvPicPr>
            <a:picLocks noChangeAspect="1"/>
          </p:cNvPicPr>
          <p:nvPr userDrawn="1">
            <p:custDataLst>
              <p:tags r:id="rId5"/>
            </p:custDataLst>
          </p:nvPr>
        </p:nvPicPr>
        <p:blipFill>
          <a:blip r:embed="rId6"/>
          <a:stretch>
            <a:fillRect/>
          </a:stretch>
        </p:blipFill>
        <p:spPr>
          <a:xfrm>
            <a:off x="4010459" y="493910"/>
            <a:ext cx="8181541" cy="6364776"/>
          </a:xfrm>
          <a:prstGeom prst="rect">
            <a:avLst/>
          </a:prstGeom>
        </p:spPr>
      </p:pic>
      <p:pic>
        <p:nvPicPr>
          <p:cNvPr id="21" name="@svg_dot"/>
          <p:cNvPicPr>
            <a:picLocks noChangeAspect="1"/>
          </p:cNvPicPr>
          <p:nvPr userDrawn="1">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826770" y="658368"/>
            <a:ext cx="534924" cy="77724"/>
          </a:xfrm>
          <a:prstGeom prst="rect">
            <a:avLst/>
          </a:prstGeom>
        </p:spPr>
      </p:pic>
      <p:sp>
        <p:nvSpPr>
          <p:cNvPr id="2" name="标题 1"/>
          <p:cNvSpPr>
            <a:spLocks noGrp="1"/>
          </p:cNvSpPr>
          <p:nvPr>
            <p:ph type="ctrTitle"/>
            <p:custDataLst>
              <p:tags r:id="rId10"/>
            </p:custDataLst>
          </p:nvPr>
        </p:nvSpPr>
        <p:spPr>
          <a:xfrm>
            <a:off x="1078530" y="1656664"/>
            <a:ext cx="10515000" cy="1800000"/>
          </a:xfrm>
        </p:spPr>
        <p:txBody>
          <a:bodyPr anchor="b"/>
          <a:lstStyle>
            <a:lvl1pPr algn="ctr">
              <a:lnSpc>
                <a:spcPct val="100000"/>
              </a:lnSpc>
              <a:defRPr sz="6000"/>
            </a:lvl1pPr>
          </a:lstStyle>
          <a:p>
            <a:r>
              <a:rPr lang="zh-CN" altLang="en-US" dirty="0"/>
              <a:t>单击此处编辑母版标题样式</a:t>
            </a:r>
            <a:endParaRPr lang="zh-CN" altLang="en-US" dirty="0"/>
          </a:p>
        </p:txBody>
      </p:sp>
      <p:sp>
        <p:nvSpPr>
          <p:cNvPr id="24" name="署名占位符 10"/>
          <p:cNvSpPr>
            <a:spLocks noGrp="1"/>
          </p:cNvSpPr>
          <p:nvPr>
            <p:ph type="body" sz="quarter" idx="17" hasCustomPrompt="1"/>
            <p:custDataLst>
              <p:tags r:id="rId11"/>
            </p:custDataLst>
          </p:nvPr>
        </p:nvSpPr>
        <p:spPr>
          <a:xfrm>
            <a:off x="4964430" y="3782655"/>
            <a:ext cx="2743200" cy="504000"/>
          </a:xfrm>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署名占位符</a:t>
            </a:r>
            <a:endParaRPr lang="zh-CN" altLang="en-US" dirty="0"/>
          </a:p>
        </p:txBody>
      </p:sp>
      <p:sp>
        <p:nvSpPr>
          <p:cNvPr id="7" name="日期占位符 3"/>
          <p:cNvSpPr>
            <a:spLocks noGrp="1"/>
          </p:cNvSpPr>
          <p:nvPr>
            <p:ph type="dt" sz="half" idx="10"/>
            <p:custDataLst>
              <p:tags r:id="rId12"/>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3"/>
            </p:custDataLst>
          </p:nvPr>
        </p:nvSpPr>
        <p:spPr>
          <a:xfrm>
            <a:off x="4038600" y="6356350"/>
            <a:ext cx="4114800" cy="365125"/>
          </a:xfrm>
          <a:prstGeom prst="rect">
            <a:avLst/>
          </a:prstGeom>
        </p:spPr>
        <p:txBody>
          <a:bodyPr/>
          <a:lstStyle/>
          <a:p>
            <a:endParaRPr lang="zh-CN" altLang="en-US"/>
          </a:p>
        </p:txBody>
      </p:sp>
      <p:sp>
        <p:nvSpPr>
          <p:cNvPr id="9" name="灯片编号占位符 5"/>
          <p:cNvSpPr>
            <a:spLocks noGrp="1"/>
          </p:cNvSpPr>
          <p:nvPr>
            <p:ph type="sldNum" sz="quarter" idx="12"/>
            <p:custDataLst>
              <p:tags r:id="rId14"/>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6"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82.xml"/><Relationship Id="rId20" Type="http://schemas.openxmlformats.org/officeDocument/2006/relationships/image" Target="../media/image22.png"/><Relationship Id="rId2" Type="http://schemas.openxmlformats.org/officeDocument/2006/relationships/slideLayout" Target="../slideLayouts/slideLayout2.xml"/><Relationship Id="rId19" Type="http://schemas.openxmlformats.org/officeDocument/2006/relationships/tags" Target="../tags/tag81.xml"/><Relationship Id="rId18" Type="http://schemas.openxmlformats.org/officeDocument/2006/relationships/tags" Target="../tags/tag80.xml"/><Relationship Id="rId17" Type="http://schemas.openxmlformats.org/officeDocument/2006/relationships/image" Target="../media/image21.png"/><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image" Target="../media/image20.svg"/><Relationship Id="rId13" Type="http://schemas.openxmlformats.org/officeDocument/2006/relationships/image" Target="../media/image1.png"/><Relationship Id="rId12" Type="http://schemas.openxmlformats.org/officeDocument/2006/relationships/tags" Target="../tags/tag7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164.xml"/><Relationship Id="rId20" Type="http://schemas.openxmlformats.org/officeDocument/2006/relationships/image" Target="../media/image22.png"/><Relationship Id="rId2" Type="http://schemas.openxmlformats.org/officeDocument/2006/relationships/slideLayout" Target="../slideLayouts/slideLayout13.xml"/><Relationship Id="rId19" Type="http://schemas.openxmlformats.org/officeDocument/2006/relationships/tags" Target="../tags/tag163.xml"/><Relationship Id="rId18" Type="http://schemas.openxmlformats.org/officeDocument/2006/relationships/tags" Target="../tags/tag162.xml"/><Relationship Id="rId17" Type="http://schemas.openxmlformats.org/officeDocument/2006/relationships/image" Target="../media/image21.png"/><Relationship Id="rId16" Type="http://schemas.openxmlformats.org/officeDocument/2006/relationships/tags" Target="../tags/tag161.xml"/><Relationship Id="rId15" Type="http://schemas.openxmlformats.org/officeDocument/2006/relationships/tags" Target="../tags/tag160.xml"/><Relationship Id="rId14" Type="http://schemas.openxmlformats.org/officeDocument/2006/relationships/image" Target="../media/image20.svg"/><Relationship Id="rId13" Type="http://schemas.openxmlformats.org/officeDocument/2006/relationships/image" Target="../media/image1.png"/><Relationship Id="rId12" Type="http://schemas.openxmlformats.org/officeDocument/2006/relationships/tags" Target="../tags/tag15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2" Type="http://schemas.openxmlformats.org/officeDocument/2006/relationships/theme" Target="../theme/theme3.xml"/><Relationship Id="rId21" Type="http://schemas.openxmlformats.org/officeDocument/2006/relationships/tags" Target="../tags/tag246.xml"/><Relationship Id="rId20" Type="http://schemas.openxmlformats.org/officeDocument/2006/relationships/image" Target="../media/image22.png"/><Relationship Id="rId2" Type="http://schemas.openxmlformats.org/officeDocument/2006/relationships/slideLayout" Target="../slideLayouts/slideLayout24.xml"/><Relationship Id="rId19" Type="http://schemas.openxmlformats.org/officeDocument/2006/relationships/tags" Target="../tags/tag245.xml"/><Relationship Id="rId18" Type="http://schemas.openxmlformats.org/officeDocument/2006/relationships/tags" Target="../tags/tag244.xml"/><Relationship Id="rId17" Type="http://schemas.openxmlformats.org/officeDocument/2006/relationships/image" Target="../media/image21.png"/><Relationship Id="rId16" Type="http://schemas.openxmlformats.org/officeDocument/2006/relationships/tags" Target="../tags/tag243.xml"/><Relationship Id="rId15" Type="http://schemas.openxmlformats.org/officeDocument/2006/relationships/tags" Target="../tags/tag242.xml"/><Relationship Id="rId14" Type="http://schemas.openxmlformats.org/officeDocument/2006/relationships/image" Target="../media/image20.svg"/><Relationship Id="rId13" Type="http://schemas.openxmlformats.org/officeDocument/2006/relationships/image" Target="../media/image1.png"/><Relationship Id="rId12" Type="http://schemas.openxmlformats.org/officeDocument/2006/relationships/tags" Target="../tags/tag241.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2" Type="http://schemas.openxmlformats.org/officeDocument/2006/relationships/theme" Target="../theme/theme4.xml"/><Relationship Id="rId21" Type="http://schemas.openxmlformats.org/officeDocument/2006/relationships/tags" Target="../tags/tag328.xml"/><Relationship Id="rId20" Type="http://schemas.openxmlformats.org/officeDocument/2006/relationships/image" Target="../media/image22.png"/><Relationship Id="rId2" Type="http://schemas.openxmlformats.org/officeDocument/2006/relationships/slideLayout" Target="../slideLayouts/slideLayout35.xml"/><Relationship Id="rId19" Type="http://schemas.openxmlformats.org/officeDocument/2006/relationships/tags" Target="../tags/tag327.xml"/><Relationship Id="rId18" Type="http://schemas.openxmlformats.org/officeDocument/2006/relationships/tags" Target="../tags/tag326.xml"/><Relationship Id="rId17" Type="http://schemas.openxmlformats.org/officeDocument/2006/relationships/image" Target="../media/image21.png"/><Relationship Id="rId16" Type="http://schemas.openxmlformats.org/officeDocument/2006/relationships/tags" Target="../tags/tag325.xml"/><Relationship Id="rId15" Type="http://schemas.openxmlformats.org/officeDocument/2006/relationships/tags" Target="../tags/tag324.xml"/><Relationship Id="rId14" Type="http://schemas.openxmlformats.org/officeDocument/2006/relationships/image" Target="../media/image20.svg"/><Relationship Id="rId13" Type="http://schemas.openxmlformats.org/officeDocument/2006/relationships/image" Target="../media/image1.png"/><Relationship Id="rId12" Type="http://schemas.openxmlformats.org/officeDocument/2006/relationships/tags" Target="../tags/tag32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2" Type="http://schemas.openxmlformats.org/officeDocument/2006/relationships/theme" Target="../theme/theme5.xml"/><Relationship Id="rId21" Type="http://schemas.openxmlformats.org/officeDocument/2006/relationships/tags" Target="../tags/tag410.xml"/><Relationship Id="rId20" Type="http://schemas.openxmlformats.org/officeDocument/2006/relationships/image" Target="../media/image22.png"/><Relationship Id="rId2" Type="http://schemas.openxmlformats.org/officeDocument/2006/relationships/slideLayout" Target="../slideLayouts/slideLayout46.xml"/><Relationship Id="rId19" Type="http://schemas.openxmlformats.org/officeDocument/2006/relationships/tags" Target="../tags/tag409.xml"/><Relationship Id="rId18" Type="http://schemas.openxmlformats.org/officeDocument/2006/relationships/tags" Target="../tags/tag408.xml"/><Relationship Id="rId17" Type="http://schemas.openxmlformats.org/officeDocument/2006/relationships/image" Target="../media/image21.png"/><Relationship Id="rId16" Type="http://schemas.openxmlformats.org/officeDocument/2006/relationships/tags" Target="../tags/tag407.xml"/><Relationship Id="rId15" Type="http://schemas.openxmlformats.org/officeDocument/2006/relationships/tags" Target="../tags/tag406.xml"/><Relationship Id="rId14" Type="http://schemas.openxmlformats.org/officeDocument/2006/relationships/image" Target="../media/image20.svg"/><Relationship Id="rId13" Type="http://schemas.openxmlformats.org/officeDocument/2006/relationships/image" Target="../media/image1.png"/><Relationship Id="rId12" Type="http://schemas.openxmlformats.org/officeDocument/2006/relationships/tags" Target="../tags/tag40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2" Type="http://schemas.openxmlformats.org/officeDocument/2006/relationships/theme" Target="../theme/theme6.xml"/><Relationship Id="rId21" Type="http://schemas.openxmlformats.org/officeDocument/2006/relationships/tags" Target="../tags/tag492.xml"/><Relationship Id="rId20" Type="http://schemas.openxmlformats.org/officeDocument/2006/relationships/image" Target="../media/image22.png"/><Relationship Id="rId2" Type="http://schemas.openxmlformats.org/officeDocument/2006/relationships/slideLayout" Target="../slideLayouts/slideLayout57.xml"/><Relationship Id="rId19" Type="http://schemas.openxmlformats.org/officeDocument/2006/relationships/tags" Target="../tags/tag491.xml"/><Relationship Id="rId18" Type="http://schemas.openxmlformats.org/officeDocument/2006/relationships/tags" Target="../tags/tag490.xml"/><Relationship Id="rId17" Type="http://schemas.openxmlformats.org/officeDocument/2006/relationships/image" Target="../media/image21.png"/><Relationship Id="rId16" Type="http://schemas.openxmlformats.org/officeDocument/2006/relationships/tags" Target="../tags/tag489.xml"/><Relationship Id="rId15" Type="http://schemas.openxmlformats.org/officeDocument/2006/relationships/tags" Target="../tags/tag488.xml"/><Relationship Id="rId14" Type="http://schemas.openxmlformats.org/officeDocument/2006/relationships/image" Target="../media/image20.svg"/><Relationship Id="rId13" Type="http://schemas.openxmlformats.org/officeDocument/2006/relationships/image" Target="../media/image1.png"/><Relationship Id="rId12" Type="http://schemas.openxmlformats.org/officeDocument/2006/relationships/tags" Target="../tags/tag487.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2" Type="http://schemas.openxmlformats.org/officeDocument/2006/relationships/theme" Target="../theme/theme7.xml"/><Relationship Id="rId21" Type="http://schemas.openxmlformats.org/officeDocument/2006/relationships/tags" Target="../tags/tag574.xml"/><Relationship Id="rId20" Type="http://schemas.openxmlformats.org/officeDocument/2006/relationships/image" Target="../media/image22.png"/><Relationship Id="rId2" Type="http://schemas.openxmlformats.org/officeDocument/2006/relationships/slideLayout" Target="../slideLayouts/slideLayout68.xml"/><Relationship Id="rId19" Type="http://schemas.openxmlformats.org/officeDocument/2006/relationships/tags" Target="../tags/tag573.xml"/><Relationship Id="rId18" Type="http://schemas.openxmlformats.org/officeDocument/2006/relationships/tags" Target="../tags/tag572.xml"/><Relationship Id="rId17" Type="http://schemas.openxmlformats.org/officeDocument/2006/relationships/image" Target="../media/image21.png"/><Relationship Id="rId16" Type="http://schemas.openxmlformats.org/officeDocument/2006/relationships/tags" Target="../tags/tag571.xml"/><Relationship Id="rId15" Type="http://schemas.openxmlformats.org/officeDocument/2006/relationships/tags" Target="../tags/tag570.xml"/><Relationship Id="rId14" Type="http://schemas.openxmlformats.org/officeDocument/2006/relationships/image" Target="../media/image20.svg"/><Relationship Id="rId13" Type="http://schemas.openxmlformats.org/officeDocument/2006/relationships/image" Target="../media/image1.png"/><Relationship Id="rId12" Type="http://schemas.openxmlformats.org/officeDocument/2006/relationships/tags" Target="../tags/tag569.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svg_background"/>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0" y="429"/>
            <a:ext cx="12192000" cy="6857142"/>
          </a:xfrm>
          <a:prstGeom prst="rect">
            <a:avLst/>
          </a:prstGeom>
        </p:spPr>
      </p:pic>
      <p:sp>
        <p:nvSpPr>
          <p:cNvPr id="2" name="标题占位符 1"/>
          <p:cNvSpPr>
            <a:spLocks noGrp="1"/>
          </p:cNvSpPr>
          <p:nvPr>
            <p:ph type="title"/>
            <p:custDataLst>
              <p:tags r:id="rId15"/>
            </p:custDataLst>
          </p:nvPr>
        </p:nvSpPr>
        <p:spPr>
          <a:xfrm>
            <a:off x="695960" y="360000"/>
            <a:ext cx="10800000" cy="720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pic>
        <p:nvPicPr>
          <p:cNvPr id="15" name="图片 14"/>
          <p:cNvPicPr>
            <a:picLocks noChangeAspect="1"/>
          </p:cNvPicPr>
          <p:nvPr>
            <p:custDataLst>
              <p:tags r:id="rId16"/>
            </p:custDataLst>
          </p:nvPr>
        </p:nvPicPr>
        <p:blipFill>
          <a:blip r:embed="rId17"/>
          <a:stretch>
            <a:fillRect/>
          </a:stretch>
        </p:blipFill>
        <p:spPr>
          <a:xfrm>
            <a:off x="0" y="5181026"/>
            <a:ext cx="9925148" cy="1676545"/>
          </a:xfrm>
          <a:prstGeom prst="rect">
            <a:avLst/>
          </a:prstGeom>
        </p:spPr>
      </p:pic>
      <p:sp>
        <p:nvSpPr>
          <p:cNvPr id="3" name="文本占位符 2"/>
          <p:cNvSpPr>
            <a:spLocks noGrp="1"/>
          </p:cNvSpPr>
          <p:nvPr>
            <p:ph type="body" idx="1"/>
            <p:custDataLst>
              <p:tags r:id="rId18"/>
            </p:custDataLst>
          </p:nvPr>
        </p:nvSpPr>
        <p:spPr>
          <a:xfrm>
            <a:off x="695960" y="1301749"/>
            <a:ext cx="10800000" cy="487362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pic>
        <p:nvPicPr>
          <p:cNvPr id="13" name="图片 12"/>
          <p:cNvPicPr>
            <a:picLocks noChangeAspect="1"/>
          </p:cNvPicPr>
          <p:nvPr>
            <p:custDataLst>
              <p:tags r:id="rId19"/>
            </p:custDataLst>
          </p:nvPr>
        </p:nvPicPr>
        <p:blipFill>
          <a:blip r:embed="rId20"/>
          <a:stretch>
            <a:fillRect/>
          </a:stretch>
        </p:blipFill>
        <p:spPr>
          <a:xfrm>
            <a:off x="0" y="3710580"/>
            <a:ext cx="1158340" cy="3066554"/>
          </a:xfrm>
          <a:prstGeom prst="rect">
            <a:avLst/>
          </a:prstGeom>
        </p:spPr>
      </p:pic>
      <p:sp>
        <p:nvSpPr>
          <p:cNvPr id="4" name="KSO_TEMPLATE" hidden="1"/>
          <p:cNvSpPr/>
          <p:nvPr>
            <p:custDataLst>
              <p:tags r:id="rId21"/>
            </p:custDataLst>
          </p:nvPr>
        </p:nvSpPr>
        <p:spPr>
          <a:xfrm>
            <a:off x="0" y="0"/>
            <a:ext cx="0" cy="0"/>
          </a:xfrm>
          <a:prstGeom prst="rect">
            <a:avLst/>
          </a:prstGeom>
          <a:solidFill>
            <a:schemeClr val="accent6">
              <a:lumMod val="20000"/>
              <a:lumOff val="80000"/>
              <a:alpha val="53000"/>
            </a:schemeClr>
          </a:solidFill>
          <a:ln>
            <a:solidFill>
              <a:schemeClr val="accent6">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b="0" kern="1200">
          <a:solidFill>
            <a:schemeClr val="accent6">
              <a:lumMod val="40000"/>
              <a:lumOff val="60000"/>
            </a:schemeClr>
          </a:solidFill>
          <a:latin typeface="+mj-ea"/>
          <a:ea typeface="+mj-ea"/>
          <a:cs typeface="汉仪楷体简" panose="02010600000101010101" charset="-128"/>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65000"/>
              <a:lumOff val="35000"/>
            </a:schemeClr>
          </a:solidFill>
          <a:latin typeface="+mn-ea"/>
          <a:ea typeface="+mn-ea"/>
          <a:cs typeface="汉仪楷体简" panose="02010600000101010101" charset="-128"/>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汉仪楷体简" panose="02010600000101010101" charset="-128"/>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汉仪楷体简" panose="02010600000101010101" charset="-128"/>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汉仪楷体简" panose="02010600000101010101" charset="-128"/>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汉仪楷体简" panose="02010600000101010101"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0" y="429"/>
            <a:ext cx="12192000" cy="6857142"/>
          </a:xfrm>
          <a:prstGeom prst="rect">
            <a:avLst/>
          </a:prstGeom>
        </p:spPr>
      </p:pic>
      <p:sp>
        <p:nvSpPr>
          <p:cNvPr id="2" name="标题占位符 1"/>
          <p:cNvSpPr>
            <a:spLocks noGrp="1"/>
          </p:cNvSpPr>
          <p:nvPr userDrawn="1">
            <p:ph type="title"/>
            <p:custDataLst>
              <p:tags r:id="rId15"/>
            </p:custDataLst>
          </p:nvPr>
        </p:nvSpPr>
        <p:spPr>
          <a:xfrm>
            <a:off x="695960" y="360000"/>
            <a:ext cx="10800000" cy="720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pic>
        <p:nvPicPr>
          <p:cNvPr id="15" name="图片 14"/>
          <p:cNvPicPr>
            <a:picLocks noChangeAspect="1"/>
          </p:cNvPicPr>
          <p:nvPr userDrawn="1">
            <p:custDataLst>
              <p:tags r:id="rId16"/>
            </p:custDataLst>
          </p:nvPr>
        </p:nvPicPr>
        <p:blipFill>
          <a:blip r:embed="rId17"/>
          <a:stretch>
            <a:fillRect/>
          </a:stretch>
        </p:blipFill>
        <p:spPr>
          <a:xfrm>
            <a:off x="0" y="5181026"/>
            <a:ext cx="9925148" cy="1676545"/>
          </a:xfrm>
          <a:prstGeom prst="rect">
            <a:avLst/>
          </a:prstGeom>
        </p:spPr>
      </p:pic>
      <p:sp>
        <p:nvSpPr>
          <p:cNvPr id="3" name="文本占位符 2"/>
          <p:cNvSpPr>
            <a:spLocks noGrp="1"/>
          </p:cNvSpPr>
          <p:nvPr userDrawn="1">
            <p:ph type="body" idx="1"/>
            <p:custDataLst>
              <p:tags r:id="rId18"/>
            </p:custDataLst>
          </p:nvPr>
        </p:nvSpPr>
        <p:spPr>
          <a:xfrm>
            <a:off x="695960" y="1301749"/>
            <a:ext cx="10800000" cy="487362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pic>
        <p:nvPicPr>
          <p:cNvPr id="13" name="图片 12"/>
          <p:cNvPicPr>
            <a:picLocks noChangeAspect="1"/>
          </p:cNvPicPr>
          <p:nvPr userDrawn="1">
            <p:custDataLst>
              <p:tags r:id="rId19"/>
            </p:custDataLst>
          </p:nvPr>
        </p:nvPicPr>
        <p:blipFill>
          <a:blip r:embed="rId20"/>
          <a:stretch>
            <a:fillRect/>
          </a:stretch>
        </p:blipFill>
        <p:spPr>
          <a:xfrm>
            <a:off x="0" y="3710580"/>
            <a:ext cx="1158340" cy="3066554"/>
          </a:xfrm>
          <a:prstGeom prst="rect">
            <a:avLst/>
          </a:prstGeom>
        </p:spPr>
      </p:pic>
      <p:sp>
        <p:nvSpPr>
          <p:cNvPr id="4" name="KSO_TEMPLATE" hidden="1"/>
          <p:cNvSpPr/>
          <p:nvPr userDrawn="1">
            <p:custDataLst>
              <p:tags r:id="rId21"/>
            </p:custDataLst>
          </p:nvPr>
        </p:nvSpPr>
        <p:spPr>
          <a:xfrm>
            <a:off x="0" y="0"/>
            <a:ext cx="0" cy="0"/>
          </a:xfrm>
          <a:prstGeom prst="rect">
            <a:avLst/>
          </a:prstGeom>
          <a:solidFill>
            <a:schemeClr val="accent6">
              <a:lumMod val="20000"/>
              <a:lumOff val="80000"/>
              <a:alpha val="53000"/>
            </a:schemeClr>
          </a:solidFill>
          <a:ln>
            <a:solidFill>
              <a:schemeClr val="accent6">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0" kern="1200">
          <a:solidFill>
            <a:schemeClr val="accent6">
              <a:lumMod val="40000"/>
              <a:lumOff val="60000"/>
            </a:schemeClr>
          </a:solidFill>
          <a:latin typeface="+mj-ea"/>
          <a:ea typeface="+mj-ea"/>
          <a:cs typeface="汉仪楷体简" panose="02010600000101010101" charset="-128"/>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65000"/>
              <a:lumOff val="35000"/>
            </a:schemeClr>
          </a:solidFill>
          <a:latin typeface="+mn-ea"/>
          <a:ea typeface="+mn-ea"/>
          <a:cs typeface="汉仪楷体简" panose="02010600000101010101" charset="-128"/>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汉仪楷体简" panose="02010600000101010101" charset="-128"/>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汉仪楷体简" panose="02010600000101010101" charset="-128"/>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汉仪楷体简" panose="02010600000101010101" charset="-128"/>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汉仪楷体简" panose="02010600000101010101"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0" y="429"/>
            <a:ext cx="12192000" cy="6857142"/>
          </a:xfrm>
          <a:prstGeom prst="rect">
            <a:avLst/>
          </a:prstGeom>
        </p:spPr>
      </p:pic>
      <p:sp>
        <p:nvSpPr>
          <p:cNvPr id="2" name="标题占位符 1"/>
          <p:cNvSpPr>
            <a:spLocks noGrp="1"/>
          </p:cNvSpPr>
          <p:nvPr userDrawn="1">
            <p:ph type="title"/>
            <p:custDataLst>
              <p:tags r:id="rId15"/>
            </p:custDataLst>
          </p:nvPr>
        </p:nvSpPr>
        <p:spPr>
          <a:xfrm>
            <a:off x="695960" y="360000"/>
            <a:ext cx="10800000" cy="720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pic>
        <p:nvPicPr>
          <p:cNvPr id="15" name="图片 14"/>
          <p:cNvPicPr>
            <a:picLocks noChangeAspect="1"/>
          </p:cNvPicPr>
          <p:nvPr userDrawn="1">
            <p:custDataLst>
              <p:tags r:id="rId16"/>
            </p:custDataLst>
          </p:nvPr>
        </p:nvPicPr>
        <p:blipFill>
          <a:blip r:embed="rId17"/>
          <a:stretch>
            <a:fillRect/>
          </a:stretch>
        </p:blipFill>
        <p:spPr>
          <a:xfrm>
            <a:off x="0" y="5181026"/>
            <a:ext cx="9925148" cy="1676545"/>
          </a:xfrm>
          <a:prstGeom prst="rect">
            <a:avLst/>
          </a:prstGeom>
        </p:spPr>
      </p:pic>
      <p:sp>
        <p:nvSpPr>
          <p:cNvPr id="3" name="文本占位符 2"/>
          <p:cNvSpPr>
            <a:spLocks noGrp="1"/>
          </p:cNvSpPr>
          <p:nvPr userDrawn="1">
            <p:ph type="body" idx="1"/>
            <p:custDataLst>
              <p:tags r:id="rId18"/>
            </p:custDataLst>
          </p:nvPr>
        </p:nvSpPr>
        <p:spPr>
          <a:xfrm>
            <a:off x="695960" y="1301749"/>
            <a:ext cx="10800000" cy="487362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pic>
        <p:nvPicPr>
          <p:cNvPr id="13" name="图片 12"/>
          <p:cNvPicPr>
            <a:picLocks noChangeAspect="1"/>
          </p:cNvPicPr>
          <p:nvPr userDrawn="1">
            <p:custDataLst>
              <p:tags r:id="rId19"/>
            </p:custDataLst>
          </p:nvPr>
        </p:nvPicPr>
        <p:blipFill>
          <a:blip r:embed="rId20"/>
          <a:stretch>
            <a:fillRect/>
          </a:stretch>
        </p:blipFill>
        <p:spPr>
          <a:xfrm>
            <a:off x="0" y="3710580"/>
            <a:ext cx="1158340" cy="3066554"/>
          </a:xfrm>
          <a:prstGeom prst="rect">
            <a:avLst/>
          </a:prstGeom>
        </p:spPr>
      </p:pic>
      <p:sp>
        <p:nvSpPr>
          <p:cNvPr id="4" name="KSO_TEMPLATE" hidden="1"/>
          <p:cNvSpPr/>
          <p:nvPr userDrawn="1">
            <p:custDataLst>
              <p:tags r:id="rId21"/>
            </p:custDataLst>
          </p:nvPr>
        </p:nvSpPr>
        <p:spPr>
          <a:xfrm>
            <a:off x="0" y="0"/>
            <a:ext cx="0" cy="0"/>
          </a:xfrm>
          <a:prstGeom prst="rect">
            <a:avLst/>
          </a:prstGeom>
          <a:solidFill>
            <a:schemeClr val="accent6">
              <a:lumMod val="20000"/>
              <a:lumOff val="80000"/>
              <a:alpha val="53000"/>
            </a:schemeClr>
          </a:solidFill>
          <a:ln>
            <a:solidFill>
              <a:schemeClr val="accent6">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3200" b="0" kern="1200">
          <a:solidFill>
            <a:schemeClr val="accent6">
              <a:lumMod val="40000"/>
              <a:lumOff val="60000"/>
            </a:schemeClr>
          </a:solidFill>
          <a:latin typeface="+mj-ea"/>
          <a:ea typeface="+mj-ea"/>
          <a:cs typeface="汉仪楷体简" panose="02010600000101010101" charset="-128"/>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65000"/>
              <a:lumOff val="35000"/>
            </a:schemeClr>
          </a:solidFill>
          <a:latin typeface="+mn-ea"/>
          <a:ea typeface="+mn-ea"/>
          <a:cs typeface="汉仪楷体简" panose="02010600000101010101" charset="-128"/>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汉仪楷体简" panose="02010600000101010101" charset="-128"/>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汉仪楷体简" panose="02010600000101010101" charset="-128"/>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汉仪楷体简" panose="02010600000101010101" charset="-128"/>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汉仪楷体简" panose="02010600000101010101"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0" y="429"/>
            <a:ext cx="12192000" cy="6857142"/>
          </a:xfrm>
          <a:prstGeom prst="rect">
            <a:avLst/>
          </a:prstGeom>
        </p:spPr>
      </p:pic>
      <p:sp>
        <p:nvSpPr>
          <p:cNvPr id="2" name="标题占位符 1"/>
          <p:cNvSpPr>
            <a:spLocks noGrp="1"/>
          </p:cNvSpPr>
          <p:nvPr userDrawn="1">
            <p:ph type="title"/>
            <p:custDataLst>
              <p:tags r:id="rId15"/>
            </p:custDataLst>
          </p:nvPr>
        </p:nvSpPr>
        <p:spPr>
          <a:xfrm>
            <a:off x="695960" y="360000"/>
            <a:ext cx="10800000" cy="720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pic>
        <p:nvPicPr>
          <p:cNvPr id="15" name="图片 14"/>
          <p:cNvPicPr>
            <a:picLocks noChangeAspect="1"/>
          </p:cNvPicPr>
          <p:nvPr userDrawn="1">
            <p:custDataLst>
              <p:tags r:id="rId16"/>
            </p:custDataLst>
          </p:nvPr>
        </p:nvPicPr>
        <p:blipFill>
          <a:blip r:embed="rId17"/>
          <a:stretch>
            <a:fillRect/>
          </a:stretch>
        </p:blipFill>
        <p:spPr>
          <a:xfrm>
            <a:off x="0" y="5181026"/>
            <a:ext cx="9925148" cy="1676545"/>
          </a:xfrm>
          <a:prstGeom prst="rect">
            <a:avLst/>
          </a:prstGeom>
        </p:spPr>
      </p:pic>
      <p:sp>
        <p:nvSpPr>
          <p:cNvPr id="3" name="文本占位符 2"/>
          <p:cNvSpPr>
            <a:spLocks noGrp="1"/>
          </p:cNvSpPr>
          <p:nvPr userDrawn="1">
            <p:ph type="body" idx="1"/>
            <p:custDataLst>
              <p:tags r:id="rId18"/>
            </p:custDataLst>
          </p:nvPr>
        </p:nvSpPr>
        <p:spPr>
          <a:xfrm>
            <a:off x="695960" y="1301749"/>
            <a:ext cx="10800000" cy="487362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pic>
        <p:nvPicPr>
          <p:cNvPr id="13" name="图片 12"/>
          <p:cNvPicPr>
            <a:picLocks noChangeAspect="1"/>
          </p:cNvPicPr>
          <p:nvPr userDrawn="1">
            <p:custDataLst>
              <p:tags r:id="rId19"/>
            </p:custDataLst>
          </p:nvPr>
        </p:nvPicPr>
        <p:blipFill>
          <a:blip r:embed="rId20"/>
          <a:stretch>
            <a:fillRect/>
          </a:stretch>
        </p:blipFill>
        <p:spPr>
          <a:xfrm>
            <a:off x="0" y="3710580"/>
            <a:ext cx="1158340" cy="3066554"/>
          </a:xfrm>
          <a:prstGeom prst="rect">
            <a:avLst/>
          </a:prstGeom>
        </p:spPr>
      </p:pic>
      <p:sp>
        <p:nvSpPr>
          <p:cNvPr id="4" name="KSO_TEMPLATE" hidden="1"/>
          <p:cNvSpPr/>
          <p:nvPr userDrawn="1">
            <p:custDataLst>
              <p:tags r:id="rId21"/>
            </p:custDataLst>
          </p:nvPr>
        </p:nvSpPr>
        <p:spPr>
          <a:xfrm>
            <a:off x="0" y="0"/>
            <a:ext cx="0" cy="0"/>
          </a:xfrm>
          <a:prstGeom prst="rect">
            <a:avLst/>
          </a:prstGeom>
          <a:solidFill>
            <a:schemeClr val="accent6">
              <a:lumMod val="20000"/>
              <a:lumOff val="80000"/>
              <a:alpha val="53000"/>
            </a:schemeClr>
          </a:solidFill>
          <a:ln>
            <a:solidFill>
              <a:schemeClr val="accent6">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3200" b="0" kern="1200">
          <a:solidFill>
            <a:schemeClr val="accent6">
              <a:lumMod val="40000"/>
              <a:lumOff val="60000"/>
            </a:schemeClr>
          </a:solidFill>
          <a:latin typeface="+mj-ea"/>
          <a:ea typeface="+mj-ea"/>
          <a:cs typeface="汉仪楷体简" panose="02010600000101010101" charset="-128"/>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65000"/>
              <a:lumOff val="35000"/>
            </a:schemeClr>
          </a:solidFill>
          <a:latin typeface="+mn-ea"/>
          <a:ea typeface="+mn-ea"/>
          <a:cs typeface="汉仪楷体简" panose="02010600000101010101" charset="-128"/>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汉仪楷体简" panose="02010600000101010101" charset="-128"/>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汉仪楷体简" panose="02010600000101010101" charset="-128"/>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汉仪楷体简" panose="02010600000101010101" charset="-128"/>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汉仪楷体简" panose="02010600000101010101"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0" y="429"/>
            <a:ext cx="12192000" cy="6857142"/>
          </a:xfrm>
          <a:prstGeom prst="rect">
            <a:avLst/>
          </a:prstGeom>
        </p:spPr>
      </p:pic>
      <p:sp>
        <p:nvSpPr>
          <p:cNvPr id="2" name="标题占位符 1"/>
          <p:cNvSpPr>
            <a:spLocks noGrp="1"/>
          </p:cNvSpPr>
          <p:nvPr userDrawn="1">
            <p:ph type="title"/>
            <p:custDataLst>
              <p:tags r:id="rId15"/>
            </p:custDataLst>
          </p:nvPr>
        </p:nvSpPr>
        <p:spPr>
          <a:xfrm>
            <a:off x="695960" y="360000"/>
            <a:ext cx="10800000" cy="720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pic>
        <p:nvPicPr>
          <p:cNvPr id="15" name="图片 14"/>
          <p:cNvPicPr>
            <a:picLocks noChangeAspect="1"/>
          </p:cNvPicPr>
          <p:nvPr userDrawn="1">
            <p:custDataLst>
              <p:tags r:id="rId16"/>
            </p:custDataLst>
          </p:nvPr>
        </p:nvPicPr>
        <p:blipFill>
          <a:blip r:embed="rId17"/>
          <a:stretch>
            <a:fillRect/>
          </a:stretch>
        </p:blipFill>
        <p:spPr>
          <a:xfrm>
            <a:off x="0" y="5181026"/>
            <a:ext cx="9925148" cy="1676545"/>
          </a:xfrm>
          <a:prstGeom prst="rect">
            <a:avLst/>
          </a:prstGeom>
        </p:spPr>
      </p:pic>
      <p:sp>
        <p:nvSpPr>
          <p:cNvPr id="3" name="文本占位符 2"/>
          <p:cNvSpPr>
            <a:spLocks noGrp="1"/>
          </p:cNvSpPr>
          <p:nvPr userDrawn="1">
            <p:ph type="body" idx="1"/>
            <p:custDataLst>
              <p:tags r:id="rId18"/>
            </p:custDataLst>
          </p:nvPr>
        </p:nvSpPr>
        <p:spPr>
          <a:xfrm>
            <a:off x="695960" y="1301749"/>
            <a:ext cx="10800000" cy="487362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pic>
        <p:nvPicPr>
          <p:cNvPr id="13" name="图片 12"/>
          <p:cNvPicPr>
            <a:picLocks noChangeAspect="1"/>
          </p:cNvPicPr>
          <p:nvPr userDrawn="1">
            <p:custDataLst>
              <p:tags r:id="rId19"/>
            </p:custDataLst>
          </p:nvPr>
        </p:nvPicPr>
        <p:blipFill>
          <a:blip r:embed="rId20"/>
          <a:stretch>
            <a:fillRect/>
          </a:stretch>
        </p:blipFill>
        <p:spPr>
          <a:xfrm>
            <a:off x="0" y="3710580"/>
            <a:ext cx="1158340" cy="3066554"/>
          </a:xfrm>
          <a:prstGeom prst="rect">
            <a:avLst/>
          </a:prstGeom>
        </p:spPr>
      </p:pic>
      <p:sp>
        <p:nvSpPr>
          <p:cNvPr id="4" name="KSO_TEMPLATE" hidden="1"/>
          <p:cNvSpPr/>
          <p:nvPr userDrawn="1">
            <p:custDataLst>
              <p:tags r:id="rId21"/>
            </p:custDataLst>
          </p:nvPr>
        </p:nvSpPr>
        <p:spPr>
          <a:xfrm>
            <a:off x="0" y="0"/>
            <a:ext cx="0" cy="0"/>
          </a:xfrm>
          <a:prstGeom prst="rect">
            <a:avLst/>
          </a:prstGeom>
          <a:solidFill>
            <a:schemeClr val="accent6">
              <a:lumMod val="20000"/>
              <a:lumOff val="80000"/>
              <a:alpha val="53000"/>
            </a:schemeClr>
          </a:solidFill>
          <a:ln>
            <a:solidFill>
              <a:schemeClr val="accent6">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100000"/>
        </a:lnSpc>
        <a:spcBef>
          <a:spcPct val="0"/>
        </a:spcBef>
        <a:buNone/>
        <a:defRPr sz="3200" b="0" kern="1200">
          <a:solidFill>
            <a:schemeClr val="accent6">
              <a:lumMod val="40000"/>
              <a:lumOff val="60000"/>
            </a:schemeClr>
          </a:solidFill>
          <a:latin typeface="+mj-ea"/>
          <a:ea typeface="+mj-ea"/>
          <a:cs typeface="汉仪楷体简" panose="02010600000101010101" charset="-128"/>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65000"/>
              <a:lumOff val="35000"/>
            </a:schemeClr>
          </a:solidFill>
          <a:latin typeface="+mn-ea"/>
          <a:ea typeface="+mn-ea"/>
          <a:cs typeface="汉仪楷体简" panose="02010600000101010101" charset="-128"/>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汉仪楷体简" panose="02010600000101010101" charset="-128"/>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汉仪楷体简" panose="02010600000101010101" charset="-128"/>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汉仪楷体简" panose="02010600000101010101" charset="-128"/>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汉仪楷体简" panose="02010600000101010101"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0" y="429"/>
            <a:ext cx="12192000" cy="6857142"/>
          </a:xfrm>
          <a:prstGeom prst="rect">
            <a:avLst/>
          </a:prstGeom>
        </p:spPr>
      </p:pic>
      <p:sp>
        <p:nvSpPr>
          <p:cNvPr id="2" name="标题占位符 1"/>
          <p:cNvSpPr>
            <a:spLocks noGrp="1"/>
          </p:cNvSpPr>
          <p:nvPr userDrawn="1">
            <p:ph type="title"/>
            <p:custDataLst>
              <p:tags r:id="rId15"/>
            </p:custDataLst>
          </p:nvPr>
        </p:nvSpPr>
        <p:spPr>
          <a:xfrm>
            <a:off x="695960" y="360000"/>
            <a:ext cx="10800000" cy="720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pic>
        <p:nvPicPr>
          <p:cNvPr id="15" name="图片 14"/>
          <p:cNvPicPr>
            <a:picLocks noChangeAspect="1"/>
          </p:cNvPicPr>
          <p:nvPr userDrawn="1">
            <p:custDataLst>
              <p:tags r:id="rId16"/>
            </p:custDataLst>
          </p:nvPr>
        </p:nvPicPr>
        <p:blipFill>
          <a:blip r:embed="rId17"/>
          <a:stretch>
            <a:fillRect/>
          </a:stretch>
        </p:blipFill>
        <p:spPr>
          <a:xfrm>
            <a:off x="0" y="5181026"/>
            <a:ext cx="9925148" cy="1676545"/>
          </a:xfrm>
          <a:prstGeom prst="rect">
            <a:avLst/>
          </a:prstGeom>
        </p:spPr>
      </p:pic>
      <p:sp>
        <p:nvSpPr>
          <p:cNvPr id="3" name="文本占位符 2"/>
          <p:cNvSpPr>
            <a:spLocks noGrp="1"/>
          </p:cNvSpPr>
          <p:nvPr userDrawn="1">
            <p:ph type="body" idx="1"/>
            <p:custDataLst>
              <p:tags r:id="rId18"/>
            </p:custDataLst>
          </p:nvPr>
        </p:nvSpPr>
        <p:spPr>
          <a:xfrm>
            <a:off x="695960" y="1301749"/>
            <a:ext cx="10800000" cy="487362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pic>
        <p:nvPicPr>
          <p:cNvPr id="13" name="图片 12"/>
          <p:cNvPicPr>
            <a:picLocks noChangeAspect="1"/>
          </p:cNvPicPr>
          <p:nvPr userDrawn="1">
            <p:custDataLst>
              <p:tags r:id="rId19"/>
            </p:custDataLst>
          </p:nvPr>
        </p:nvPicPr>
        <p:blipFill>
          <a:blip r:embed="rId20"/>
          <a:stretch>
            <a:fillRect/>
          </a:stretch>
        </p:blipFill>
        <p:spPr>
          <a:xfrm>
            <a:off x="0" y="3710580"/>
            <a:ext cx="1158340" cy="3066554"/>
          </a:xfrm>
          <a:prstGeom prst="rect">
            <a:avLst/>
          </a:prstGeom>
        </p:spPr>
      </p:pic>
      <p:sp>
        <p:nvSpPr>
          <p:cNvPr id="4" name="KSO_TEMPLATE" hidden="1"/>
          <p:cNvSpPr/>
          <p:nvPr userDrawn="1">
            <p:custDataLst>
              <p:tags r:id="rId21"/>
            </p:custDataLst>
          </p:nvPr>
        </p:nvSpPr>
        <p:spPr>
          <a:xfrm>
            <a:off x="0" y="0"/>
            <a:ext cx="0" cy="0"/>
          </a:xfrm>
          <a:prstGeom prst="rect">
            <a:avLst/>
          </a:prstGeom>
          <a:solidFill>
            <a:schemeClr val="accent6">
              <a:lumMod val="20000"/>
              <a:lumOff val="80000"/>
              <a:alpha val="53000"/>
            </a:schemeClr>
          </a:solidFill>
          <a:ln>
            <a:solidFill>
              <a:schemeClr val="accent6">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100000"/>
        </a:lnSpc>
        <a:spcBef>
          <a:spcPct val="0"/>
        </a:spcBef>
        <a:buNone/>
        <a:defRPr sz="3200" b="0" kern="1200">
          <a:solidFill>
            <a:schemeClr val="accent6">
              <a:lumMod val="40000"/>
              <a:lumOff val="60000"/>
            </a:schemeClr>
          </a:solidFill>
          <a:latin typeface="+mj-ea"/>
          <a:ea typeface="+mj-ea"/>
          <a:cs typeface="汉仪楷体简" panose="02010600000101010101" charset="-128"/>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65000"/>
              <a:lumOff val="35000"/>
            </a:schemeClr>
          </a:solidFill>
          <a:latin typeface="+mn-ea"/>
          <a:ea typeface="+mn-ea"/>
          <a:cs typeface="汉仪楷体简" panose="02010600000101010101" charset="-128"/>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汉仪楷体简" panose="02010600000101010101" charset="-128"/>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汉仪楷体简" panose="02010600000101010101" charset="-128"/>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汉仪楷体简" panose="02010600000101010101" charset="-128"/>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汉仪楷体简" panose="02010600000101010101"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svg_background"/>
          <p:cNvPicPr>
            <a:picLocks noChangeAspect="1"/>
          </p:cNvPicPr>
          <p:nvPr userDrawn="1">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0" y="429"/>
            <a:ext cx="12192000" cy="6857142"/>
          </a:xfrm>
          <a:prstGeom prst="rect">
            <a:avLst/>
          </a:prstGeom>
        </p:spPr>
      </p:pic>
      <p:sp>
        <p:nvSpPr>
          <p:cNvPr id="2" name="标题占位符 1"/>
          <p:cNvSpPr>
            <a:spLocks noGrp="1"/>
          </p:cNvSpPr>
          <p:nvPr userDrawn="1">
            <p:ph type="title"/>
            <p:custDataLst>
              <p:tags r:id="rId15"/>
            </p:custDataLst>
          </p:nvPr>
        </p:nvSpPr>
        <p:spPr>
          <a:xfrm>
            <a:off x="695960" y="360000"/>
            <a:ext cx="10800000" cy="720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pic>
        <p:nvPicPr>
          <p:cNvPr id="15" name="图片 14"/>
          <p:cNvPicPr>
            <a:picLocks noChangeAspect="1"/>
          </p:cNvPicPr>
          <p:nvPr userDrawn="1">
            <p:custDataLst>
              <p:tags r:id="rId16"/>
            </p:custDataLst>
          </p:nvPr>
        </p:nvPicPr>
        <p:blipFill>
          <a:blip r:embed="rId17"/>
          <a:stretch>
            <a:fillRect/>
          </a:stretch>
        </p:blipFill>
        <p:spPr>
          <a:xfrm>
            <a:off x="0" y="5181026"/>
            <a:ext cx="9925148" cy="1676545"/>
          </a:xfrm>
          <a:prstGeom prst="rect">
            <a:avLst/>
          </a:prstGeom>
        </p:spPr>
      </p:pic>
      <p:sp>
        <p:nvSpPr>
          <p:cNvPr id="3" name="文本占位符 2"/>
          <p:cNvSpPr>
            <a:spLocks noGrp="1"/>
          </p:cNvSpPr>
          <p:nvPr userDrawn="1">
            <p:ph type="body" idx="1"/>
            <p:custDataLst>
              <p:tags r:id="rId18"/>
            </p:custDataLst>
          </p:nvPr>
        </p:nvSpPr>
        <p:spPr>
          <a:xfrm>
            <a:off x="695960" y="1301749"/>
            <a:ext cx="10800000" cy="487362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pic>
        <p:nvPicPr>
          <p:cNvPr id="13" name="图片 12"/>
          <p:cNvPicPr>
            <a:picLocks noChangeAspect="1"/>
          </p:cNvPicPr>
          <p:nvPr userDrawn="1">
            <p:custDataLst>
              <p:tags r:id="rId19"/>
            </p:custDataLst>
          </p:nvPr>
        </p:nvPicPr>
        <p:blipFill>
          <a:blip r:embed="rId20"/>
          <a:stretch>
            <a:fillRect/>
          </a:stretch>
        </p:blipFill>
        <p:spPr>
          <a:xfrm>
            <a:off x="0" y="3710580"/>
            <a:ext cx="1158340" cy="3066554"/>
          </a:xfrm>
          <a:prstGeom prst="rect">
            <a:avLst/>
          </a:prstGeom>
        </p:spPr>
      </p:pic>
      <p:sp>
        <p:nvSpPr>
          <p:cNvPr id="4" name="KSO_TEMPLATE" hidden="1"/>
          <p:cNvSpPr/>
          <p:nvPr userDrawn="1">
            <p:custDataLst>
              <p:tags r:id="rId21"/>
            </p:custDataLst>
          </p:nvPr>
        </p:nvSpPr>
        <p:spPr>
          <a:xfrm>
            <a:off x="0" y="0"/>
            <a:ext cx="0" cy="0"/>
          </a:xfrm>
          <a:prstGeom prst="rect">
            <a:avLst/>
          </a:prstGeom>
          <a:solidFill>
            <a:schemeClr val="accent6">
              <a:lumMod val="20000"/>
              <a:lumOff val="80000"/>
              <a:alpha val="53000"/>
            </a:schemeClr>
          </a:solidFill>
          <a:ln>
            <a:solidFill>
              <a:schemeClr val="accent6">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100000"/>
        </a:lnSpc>
        <a:spcBef>
          <a:spcPct val="0"/>
        </a:spcBef>
        <a:buNone/>
        <a:defRPr sz="3200" b="0" kern="1200">
          <a:solidFill>
            <a:schemeClr val="accent6">
              <a:lumMod val="40000"/>
              <a:lumOff val="60000"/>
            </a:schemeClr>
          </a:solidFill>
          <a:latin typeface="+mj-ea"/>
          <a:ea typeface="+mj-ea"/>
          <a:cs typeface="汉仪楷体简" panose="02010600000101010101" charset="-128"/>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65000"/>
              <a:lumOff val="35000"/>
            </a:schemeClr>
          </a:solidFill>
          <a:latin typeface="+mn-ea"/>
          <a:ea typeface="+mn-ea"/>
          <a:cs typeface="汉仪楷体简" panose="02010600000101010101" charset="-128"/>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汉仪楷体简" panose="02010600000101010101" charset="-128"/>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汉仪楷体简" panose="02010600000101010101" charset="-128"/>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汉仪楷体简" panose="02010600000101010101" charset="-128"/>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汉仪楷体简" panose="02010600000101010101"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77.xml"/><Relationship Id="rId2" Type="http://schemas.openxmlformats.org/officeDocument/2006/relationships/tags" Target="../tags/tag576.xml"/><Relationship Id="rId1" Type="http://schemas.openxmlformats.org/officeDocument/2006/relationships/tags" Target="../tags/tag575.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9.xml"/><Relationship Id="rId3" Type="http://schemas.openxmlformats.org/officeDocument/2006/relationships/tags" Target="../tags/tag619.xml"/><Relationship Id="rId2" Type="http://schemas.openxmlformats.org/officeDocument/2006/relationships/tags" Target="../tags/tag618.xml"/><Relationship Id="rId1" Type="http://schemas.openxmlformats.org/officeDocument/2006/relationships/tags" Target="../tags/tag617.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65.xml"/><Relationship Id="rId5" Type="http://schemas.openxmlformats.org/officeDocument/2006/relationships/tags" Target="../tags/tag623.xml"/><Relationship Id="rId4" Type="http://schemas.openxmlformats.org/officeDocument/2006/relationships/tags" Target="../tags/tag622.xml"/><Relationship Id="rId3" Type="http://schemas.openxmlformats.org/officeDocument/2006/relationships/tags" Target="../tags/tag621.xml"/><Relationship Id="rId2" Type="http://schemas.openxmlformats.org/officeDocument/2006/relationships/tags" Target="../tags/tag620.xml"/><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7.xml"/><Relationship Id="rId3" Type="http://schemas.openxmlformats.org/officeDocument/2006/relationships/tags" Target="../tags/tag626.xml"/><Relationship Id="rId2" Type="http://schemas.openxmlformats.org/officeDocument/2006/relationships/tags" Target="../tags/tag625.xml"/><Relationship Id="rId1" Type="http://schemas.openxmlformats.org/officeDocument/2006/relationships/tags" Target="../tags/tag624.xml"/></Relationships>
</file>

<file path=ppt/slides/_rels/slide2.xml.rels><?xml version="1.0" encoding="UTF-8" standalone="yes"?>
<Relationships xmlns="http://schemas.openxmlformats.org/package/2006/relationships"><Relationship Id="rId9" Type="http://schemas.openxmlformats.org/officeDocument/2006/relationships/tags" Target="../tags/tag586.xml"/><Relationship Id="rId8" Type="http://schemas.openxmlformats.org/officeDocument/2006/relationships/tags" Target="../tags/tag585.xml"/><Relationship Id="rId7" Type="http://schemas.openxmlformats.org/officeDocument/2006/relationships/tags" Target="../tags/tag584.xml"/><Relationship Id="rId6" Type="http://schemas.openxmlformats.org/officeDocument/2006/relationships/tags" Target="../tags/tag583.xml"/><Relationship Id="rId5" Type="http://schemas.openxmlformats.org/officeDocument/2006/relationships/tags" Target="../tags/tag582.xml"/><Relationship Id="rId4" Type="http://schemas.openxmlformats.org/officeDocument/2006/relationships/tags" Target="../tags/tag581.xml"/><Relationship Id="rId3" Type="http://schemas.openxmlformats.org/officeDocument/2006/relationships/tags" Target="../tags/tag580.xml"/><Relationship Id="rId2" Type="http://schemas.openxmlformats.org/officeDocument/2006/relationships/tags" Target="../tags/tag579.xml"/><Relationship Id="rId15" Type="http://schemas.openxmlformats.org/officeDocument/2006/relationships/slideLayout" Target="../slideLayouts/slideLayout14.xml"/><Relationship Id="rId14" Type="http://schemas.openxmlformats.org/officeDocument/2006/relationships/tags" Target="../tags/tag591.xml"/><Relationship Id="rId13" Type="http://schemas.openxmlformats.org/officeDocument/2006/relationships/tags" Target="../tags/tag590.xml"/><Relationship Id="rId12" Type="http://schemas.openxmlformats.org/officeDocument/2006/relationships/tags" Target="../tags/tag589.xml"/><Relationship Id="rId11" Type="http://schemas.openxmlformats.org/officeDocument/2006/relationships/tags" Target="../tags/tag588.xml"/><Relationship Id="rId10" Type="http://schemas.openxmlformats.org/officeDocument/2006/relationships/tags" Target="../tags/tag587.xml"/><Relationship Id="rId1" Type="http://schemas.openxmlformats.org/officeDocument/2006/relationships/tags" Target="../tags/tag578.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tags" Target="../tags/tag594.xml"/><Relationship Id="rId2" Type="http://schemas.openxmlformats.org/officeDocument/2006/relationships/tags" Target="../tags/tag593.xml"/><Relationship Id="rId1" Type="http://schemas.openxmlformats.org/officeDocument/2006/relationships/tags" Target="../tags/tag59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32.xml"/><Relationship Id="rId5" Type="http://schemas.openxmlformats.org/officeDocument/2006/relationships/tags" Target="../tags/tag598.xml"/><Relationship Id="rId4" Type="http://schemas.openxmlformats.org/officeDocument/2006/relationships/tags" Target="../tags/tag597.xml"/><Relationship Id="rId3" Type="http://schemas.openxmlformats.org/officeDocument/2006/relationships/tags" Target="../tags/tag596.xml"/><Relationship Id="rId2" Type="http://schemas.openxmlformats.org/officeDocument/2006/relationships/tags" Target="../tags/tag595.xml"/><Relationship Id="rId1" Type="http://schemas.openxmlformats.org/officeDocument/2006/relationships/image" Target="../media/image2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601.xml"/><Relationship Id="rId2" Type="http://schemas.openxmlformats.org/officeDocument/2006/relationships/tags" Target="../tags/tag600.xml"/><Relationship Id="rId1" Type="http://schemas.openxmlformats.org/officeDocument/2006/relationships/tags" Target="../tags/tag599.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605.xml"/><Relationship Id="rId4" Type="http://schemas.openxmlformats.org/officeDocument/2006/relationships/tags" Target="../tags/tag604.xml"/><Relationship Id="rId3" Type="http://schemas.openxmlformats.org/officeDocument/2006/relationships/tags" Target="../tags/tag603.xml"/><Relationship Id="rId2" Type="http://schemas.openxmlformats.org/officeDocument/2006/relationships/tags" Target="../tags/tag602.xml"/><Relationship Id="rId1" Type="http://schemas.openxmlformats.org/officeDocument/2006/relationships/image" Target="../media/image2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8.xml"/><Relationship Id="rId3" Type="http://schemas.openxmlformats.org/officeDocument/2006/relationships/tags" Target="../tags/tag608.xml"/><Relationship Id="rId2" Type="http://schemas.openxmlformats.org/officeDocument/2006/relationships/tags" Target="../tags/tag607.xml"/><Relationship Id="rId1" Type="http://schemas.openxmlformats.org/officeDocument/2006/relationships/tags" Target="../tags/tag606.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54.xml"/><Relationship Id="rId5" Type="http://schemas.openxmlformats.org/officeDocument/2006/relationships/tags" Target="../tags/tag612.xml"/><Relationship Id="rId4" Type="http://schemas.openxmlformats.org/officeDocument/2006/relationships/tags" Target="../tags/tag611.xml"/><Relationship Id="rId3" Type="http://schemas.openxmlformats.org/officeDocument/2006/relationships/tags" Target="../tags/tag610.xml"/><Relationship Id="rId2" Type="http://schemas.openxmlformats.org/officeDocument/2006/relationships/tags" Target="../tags/tag609.xml"/><Relationship Id="rId1" Type="http://schemas.openxmlformats.org/officeDocument/2006/relationships/image" Target="../media/image23.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54.xml"/><Relationship Id="rId5" Type="http://schemas.openxmlformats.org/officeDocument/2006/relationships/tags" Target="../tags/tag616.xml"/><Relationship Id="rId4" Type="http://schemas.openxmlformats.org/officeDocument/2006/relationships/tags" Target="../tags/tag615.xml"/><Relationship Id="rId3" Type="http://schemas.openxmlformats.org/officeDocument/2006/relationships/tags" Target="../tags/tag614.xml"/><Relationship Id="rId2" Type="http://schemas.openxmlformats.org/officeDocument/2006/relationships/tags" Target="../tags/tag613.xml"/><Relationship Id="rId1"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标题"/>
          <p:cNvSpPr>
            <a:spLocks noGrp="1"/>
          </p:cNvSpPr>
          <p:nvPr>
            <p:ph type="ctrTitle"/>
            <p:custDataLst>
              <p:tags r:id="rId1"/>
            </p:custDataLst>
          </p:nvPr>
        </p:nvSpPr>
        <p:spPr>
          <a:xfrm>
            <a:off x="838200" y="1656000"/>
            <a:ext cx="7838372" cy="1800000"/>
          </a:xfrm>
        </p:spPr>
        <p:txBody>
          <a:bodyPr>
            <a:normAutofit/>
          </a:bodyPr>
          <a:p>
            <a:r>
              <a:rPr lang="zh-CN" altLang="en-US" dirty="0"/>
              <a:t>简爱安心茶室智慧栈</a:t>
            </a:r>
            <a:endParaRPr lang="zh-CN" altLang="en-US" dirty="0"/>
          </a:p>
        </p:txBody>
      </p:sp>
      <p:sp>
        <p:nvSpPr>
          <p:cNvPr id="35" name="副标题"/>
          <p:cNvSpPr>
            <a:spLocks noGrp="1"/>
          </p:cNvSpPr>
          <p:nvPr>
            <p:ph type="subTitle" idx="1"/>
            <p:custDataLst>
              <p:tags r:id="rId2"/>
            </p:custDataLst>
          </p:nvPr>
        </p:nvSpPr>
        <p:spPr>
          <a:xfrm>
            <a:off x="838200" y="3600000"/>
            <a:ext cx="7838372" cy="381714"/>
          </a:xfrm>
        </p:spPr>
        <p:txBody>
          <a:bodyPr>
            <a:normAutofit lnSpcReduction="10000"/>
          </a:bodyPr>
          <a:p>
            <a:r>
              <a:rPr lang="zh-CN" altLang="en-US" dirty="0"/>
              <a:t>运营计划书</a:t>
            </a:r>
            <a:endParaRPr lang="zh-CN" altLang="en-US" dirty="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1526400" y="3159584"/>
            <a:ext cx="9144000" cy="823624"/>
          </a:xfrm>
        </p:spPr>
        <p:txBody>
          <a:bodyPr>
            <a:normAutofit/>
          </a:bodyPr>
          <a:lstStyle/>
          <a:p>
            <a:r>
              <a:rPr lang="zh-CN" altLang="en-US" dirty="0"/>
              <a:t>小结</a:t>
            </a:r>
            <a:endParaRPr lang="zh-CN" altLang="en-US" dirty="0"/>
          </a:p>
        </p:txBody>
      </p:sp>
      <p:sp>
        <p:nvSpPr>
          <p:cNvPr id="6" name="节编号"/>
          <p:cNvSpPr>
            <a:spLocks noGrp="1"/>
          </p:cNvSpPr>
          <p:nvPr>
            <p:ph type="body" sz="quarter" idx="13"/>
            <p:custDataLst>
              <p:tags r:id="rId2"/>
            </p:custDataLst>
          </p:nvPr>
        </p:nvSpPr>
        <p:spPr>
          <a:xfrm>
            <a:off x="1521714" y="1577285"/>
            <a:ext cx="9144000" cy="1224000"/>
          </a:xfrm>
        </p:spPr>
        <p:txBody>
          <a:bodyPr/>
          <a:lstStyle/>
          <a:p>
            <a:r>
              <a:rPr lang="en-US" altLang="zh-CN" dirty="0"/>
              <a:t>04</a:t>
            </a:r>
            <a:endParaRPr lang="en-US" altLang="zh-CN" dirty="0"/>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11"/>
          <p:cNvPicPr>
            <a:picLocks noChangeAspect="1"/>
          </p:cNvPicPr>
          <p:nvPr/>
        </p:nvPicPr>
        <p:blipFill>
          <a:blip r:embed="rId1"/>
          <a:stretch>
            <a:fillRect/>
          </a:stretch>
        </p:blipFill>
        <p:spPr>
          <a:xfrm>
            <a:off x="814070" y="497205"/>
            <a:ext cx="11214100" cy="6224270"/>
          </a:xfrm>
          <a:prstGeom prst="rect">
            <a:avLst/>
          </a:prstGeom>
        </p:spPr>
      </p:pic>
      <p:sp>
        <p:nvSpPr>
          <p:cNvPr id="14" name="矩形 13"/>
          <p:cNvSpPr/>
          <p:nvPr>
            <p:custDataLst>
              <p:tags r:id="rId2"/>
            </p:custDataLst>
          </p:nvPr>
        </p:nvSpPr>
        <p:spPr>
          <a:xfrm>
            <a:off x="392748" y="0"/>
            <a:ext cx="5055235" cy="685419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1188720" y="302895"/>
            <a:ext cx="3578225" cy="582295"/>
          </a:xfrm>
        </p:spPr>
        <p:txBody>
          <a:bodyPr anchor="b" anchorCtr="0">
            <a:normAutofit/>
          </a:bodyPr>
          <a:lstStyle/>
          <a:p>
            <a:pPr algn="l"/>
            <a:r>
              <a:rPr lang="zh-CN" altLang="en-US" dirty="0">
                <a:solidFill>
                  <a:srgbClr val="FFFFFF"/>
                </a:solidFill>
                <a:latin typeface="+mj-ea"/>
                <a:ea typeface="+mj-ea"/>
                <a:sym typeface="+mn-ea"/>
              </a:rPr>
              <a:t>期望结果：</a:t>
            </a:r>
            <a:endParaRPr lang="zh-CN" altLang="en-US" dirty="0">
              <a:solidFill>
                <a:srgbClr val="FFFFFF"/>
              </a:solidFill>
              <a:latin typeface="+mj-ea"/>
              <a:ea typeface="+mj-ea"/>
              <a:sym typeface="+mn-ea"/>
            </a:endParaRPr>
          </a:p>
        </p:txBody>
      </p:sp>
      <p:sp>
        <p:nvSpPr>
          <p:cNvPr id="15" name="正文"/>
          <p:cNvSpPr txBox="1"/>
          <p:nvPr>
            <p:custDataLst>
              <p:tags r:id="rId4"/>
            </p:custDataLst>
          </p:nvPr>
        </p:nvSpPr>
        <p:spPr>
          <a:xfrm>
            <a:off x="1188720" y="985520"/>
            <a:ext cx="3578225" cy="1464310"/>
          </a:xfrm>
          <a:prstGeom prst="rect">
            <a:avLst/>
          </a:prstGeom>
          <a:noFill/>
        </p:spPr>
        <p:txBody>
          <a:bodyPr wrap="square" lIns="107950" tIns="0" rIns="107950" bIns="0" rtlCol="0" anchor="t" anchorCtr="0">
            <a:normAutofit lnSpcReduction="10000"/>
          </a:bodyPr>
          <a:lstStyle/>
          <a:p>
            <a:pPr indent="0" algn="l" fontAlgn="auto">
              <a:lnSpc>
                <a:spcPct val="130000"/>
              </a:lnSpc>
            </a:pPr>
            <a:r>
              <a:rPr lang="zh-CN" altLang="en-US" sz="2000" spc="150" dirty="0">
                <a:solidFill>
                  <a:srgbClr val="FFFFFF">
                    <a:alpha val="80000"/>
                  </a:srgbClr>
                </a:solidFill>
                <a:latin typeface="+mn-ea"/>
                <a:sym typeface="+mn-ea"/>
              </a:rPr>
              <a:t>愿每一个前来参与抄经的有缘人都能感受到《心经》的智慧，都能在心里种下一粒安心的种子！</a:t>
            </a:r>
            <a:endParaRPr lang="zh-CN" altLang="en-US" sz="2000" spc="150" dirty="0">
              <a:solidFill>
                <a:srgbClr val="FFFFFF">
                  <a:alpha val="80000"/>
                </a:srgbClr>
              </a:solidFill>
              <a:latin typeface="+mn-ea"/>
              <a:sym typeface="+mn-ea"/>
            </a:endParaRPr>
          </a:p>
        </p:txBody>
      </p:sp>
      <p:sp>
        <p:nvSpPr>
          <p:cNvPr id="5" name="文本框 4"/>
          <p:cNvSpPr txBox="1"/>
          <p:nvPr/>
        </p:nvSpPr>
        <p:spPr>
          <a:xfrm>
            <a:off x="1083945" y="2810510"/>
            <a:ext cx="4064000" cy="914400"/>
          </a:xfrm>
          <a:prstGeom prst="rect">
            <a:avLst/>
          </a:prstGeom>
          <a:noFill/>
        </p:spPr>
        <p:txBody>
          <a:bodyPr wrap="square" lIns="0" tIns="0" rIns="0" bIns="0" rtlCol="0" anchor="b">
            <a:normAutofit/>
          </a:bodyPr>
          <a:p>
            <a:pPr algn="l">
              <a:lnSpc>
                <a:spcPct val="100000"/>
              </a:lnSpc>
            </a:pPr>
            <a:r>
              <a:rPr lang="zh-CN" altLang="en-US" sz="3200" spc="300" dirty="0">
                <a:solidFill>
                  <a:schemeClr val="tx1">
                    <a:lumMod val="85000"/>
                    <a:lumOff val="15000"/>
                  </a:schemeClr>
                </a:solidFill>
                <a:latin typeface="+mj-ea"/>
                <a:ea typeface="+mj-ea"/>
                <a:cs typeface="汉仪楷体简" panose="02010600000101010101" charset="-128"/>
              </a:rPr>
              <a:t>应对策略</a:t>
            </a:r>
            <a:endParaRPr lang="zh-CN" altLang="en-US" sz="3200" spc="300" dirty="0">
              <a:solidFill>
                <a:schemeClr val="tx1">
                  <a:lumMod val="85000"/>
                  <a:lumOff val="15000"/>
                </a:schemeClr>
              </a:solidFill>
              <a:latin typeface="+mj-ea"/>
              <a:ea typeface="+mj-ea"/>
              <a:cs typeface="汉仪楷体简" panose="02010600000101010101" charset="-128"/>
            </a:endParaRPr>
          </a:p>
        </p:txBody>
      </p:sp>
      <p:sp>
        <p:nvSpPr>
          <p:cNvPr id="6" name="文本框 5"/>
          <p:cNvSpPr txBox="1"/>
          <p:nvPr/>
        </p:nvSpPr>
        <p:spPr>
          <a:xfrm>
            <a:off x="1188720" y="4340225"/>
            <a:ext cx="4064000" cy="1308735"/>
          </a:xfrm>
          <a:prstGeom prst="rect">
            <a:avLst/>
          </a:prstGeom>
          <a:noFill/>
        </p:spPr>
        <p:txBody>
          <a:bodyPr wrap="square" lIns="0" tIns="0" rIns="0" bIns="0" rtlCol="0" anchor="b">
            <a:noAutofit/>
          </a:bodyPr>
          <a:p>
            <a:pPr algn="l">
              <a:lnSpc>
                <a:spcPct val="100000"/>
              </a:lnSpc>
            </a:pPr>
            <a:r>
              <a:rPr lang="zh-CN" altLang="en-US" sz="1900" spc="300" dirty="0">
                <a:solidFill>
                  <a:schemeClr val="tx1">
                    <a:lumMod val="85000"/>
                    <a:lumOff val="15000"/>
                  </a:schemeClr>
                </a:solidFill>
                <a:latin typeface="+mj-ea"/>
                <a:ea typeface="+mj-ea"/>
                <a:cs typeface="汉仪楷体简" panose="02010600000101010101" charset="-128"/>
              </a:rPr>
              <a:t>最好的策略就是放下所有期待，只管去做！</a:t>
            </a:r>
            <a:endParaRPr lang="zh-CN" altLang="en-US" sz="1900" spc="300" dirty="0">
              <a:solidFill>
                <a:schemeClr val="tx1">
                  <a:lumMod val="85000"/>
                  <a:lumOff val="15000"/>
                </a:schemeClr>
              </a:solidFill>
              <a:latin typeface="+mj-ea"/>
              <a:ea typeface="+mj-ea"/>
              <a:cs typeface="汉仪楷体简" panose="02010600000101010101" charset="-128"/>
            </a:endParaRPr>
          </a:p>
          <a:p>
            <a:pPr algn="l">
              <a:lnSpc>
                <a:spcPct val="100000"/>
              </a:lnSpc>
            </a:pPr>
            <a:endParaRPr lang="zh-CN" altLang="en-US" sz="1900" spc="300" dirty="0">
              <a:solidFill>
                <a:schemeClr val="tx1">
                  <a:lumMod val="85000"/>
                  <a:lumOff val="15000"/>
                </a:schemeClr>
              </a:solidFill>
              <a:latin typeface="+mj-ea"/>
              <a:ea typeface="+mj-ea"/>
              <a:cs typeface="汉仪楷体简" panose="02010600000101010101" charset="-128"/>
            </a:endParaRPr>
          </a:p>
          <a:p>
            <a:pPr algn="l">
              <a:lnSpc>
                <a:spcPct val="100000"/>
              </a:lnSpc>
            </a:pPr>
            <a:r>
              <a:rPr lang="zh-CN" altLang="en-US" sz="1900" spc="300" dirty="0">
                <a:solidFill>
                  <a:schemeClr val="tx1">
                    <a:lumMod val="85000"/>
                    <a:lumOff val="15000"/>
                  </a:schemeClr>
                </a:solidFill>
                <a:latin typeface="+mj-ea"/>
                <a:ea typeface="+mj-ea"/>
                <a:cs typeface="汉仪楷体简" panose="02010600000101010101" charset="-128"/>
              </a:rPr>
              <a:t>没人来：没关系，自己抄</a:t>
            </a:r>
            <a:endParaRPr lang="zh-CN" altLang="en-US" sz="1900" spc="300" dirty="0">
              <a:solidFill>
                <a:schemeClr val="tx1">
                  <a:lumMod val="85000"/>
                  <a:lumOff val="15000"/>
                </a:schemeClr>
              </a:solidFill>
              <a:latin typeface="+mj-ea"/>
              <a:ea typeface="+mj-ea"/>
              <a:cs typeface="汉仪楷体简" panose="02010600000101010101" charset="-128"/>
            </a:endParaRPr>
          </a:p>
          <a:p>
            <a:pPr algn="l">
              <a:lnSpc>
                <a:spcPct val="100000"/>
              </a:lnSpc>
            </a:pPr>
            <a:endParaRPr lang="zh-CN" altLang="en-US" sz="1900" spc="300" dirty="0">
              <a:solidFill>
                <a:schemeClr val="tx1">
                  <a:lumMod val="85000"/>
                  <a:lumOff val="15000"/>
                </a:schemeClr>
              </a:solidFill>
              <a:latin typeface="+mj-ea"/>
              <a:ea typeface="+mj-ea"/>
              <a:cs typeface="汉仪楷体简" panose="02010600000101010101" charset="-128"/>
            </a:endParaRPr>
          </a:p>
          <a:p>
            <a:pPr algn="l">
              <a:lnSpc>
                <a:spcPct val="100000"/>
              </a:lnSpc>
            </a:pPr>
            <a:r>
              <a:rPr lang="zh-CN" altLang="en-US" sz="1900" spc="300" dirty="0">
                <a:solidFill>
                  <a:schemeClr val="tx1">
                    <a:lumMod val="85000"/>
                    <a:lumOff val="15000"/>
                  </a:schemeClr>
                </a:solidFill>
                <a:latin typeface="+mj-ea"/>
                <a:ea typeface="+mj-ea"/>
                <a:cs typeface="汉仪楷体简" panose="02010600000101010101" charset="-128"/>
              </a:rPr>
              <a:t>参与者排斥宗教：去宗教化</a:t>
            </a:r>
            <a:endParaRPr lang="zh-CN" altLang="en-US" sz="1900" spc="300" dirty="0">
              <a:solidFill>
                <a:schemeClr val="tx1">
                  <a:lumMod val="85000"/>
                  <a:lumOff val="15000"/>
                </a:schemeClr>
              </a:solidFill>
              <a:latin typeface="+mj-ea"/>
              <a:ea typeface="+mj-ea"/>
              <a:cs typeface="汉仪楷体简" panose="02010600000101010101" charset="-128"/>
            </a:endParaRPr>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73655" y="1595069"/>
            <a:ext cx="10515000" cy="1800000"/>
          </a:xfrm>
        </p:spPr>
        <p:txBody>
          <a:bodyPr/>
          <a:lstStyle/>
          <a:p>
            <a:r>
              <a:rPr lang="zh-CN" altLang="en-US"/>
              <a:t>必经之路就是自渡之路</a:t>
            </a:r>
            <a:endParaRPr lang="zh-CN" altLang="en-US"/>
          </a:p>
        </p:txBody>
      </p:sp>
      <p:sp>
        <p:nvSpPr>
          <p:cNvPr id="10" name="署名"/>
          <p:cNvSpPr>
            <a:spLocks noGrp="1"/>
          </p:cNvSpPr>
          <p:nvPr>
            <p:ph type="body" sz="quarter" idx="17"/>
            <p:custDataLst>
              <p:tags r:id="rId2"/>
            </p:custDataLst>
          </p:nvPr>
        </p:nvSpPr>
        <p:spPr>
          <a:xfrm>
            <a:off x="4021455" y="4154130"/>
            <a:ext cx="2743200" cy="504000"/>
          </a:xfrm>
        </p:spPr>
        <p:txBody>
          <a:bodyPr>
            <a:noAutofit/>
          </a:bodyPr>
          <a:lstStyle/>
          <a:p>
            <a:r>
              <a:rPr lang="zh-CN" altLang="en-US" sz="3600">
                <a:solidFill>
                  <a:schemeClr val="accent6">
                    <a:lumMod val="60000"/>
                    <a:lumOff val="40000"/>
                  </a:schemeClr>
                </a:solidFill>
              </a:rPr>
              <a:t>感恩遇见</a:t>
            </a:r>
            <a:endParaRPr lang="zh-CN" altLang="en-US" sz="3600">
              <a:solidFill>
                <a:schemeClr val="accent6">
                  <a:lumMod val="60000"/>
                  <a:lumOff val="40000"/>
                </a:schemeClr>
              </a:solidFill>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目录</a:t>
            </a:r>
            <a:endParaRPr lang="zh-CN" altLang="en-US"/>
          </a:p>
        </p:txBody>
      </p:sp>
      <p:sp>
        <p:nvSpPr>
          <p:cNvPr id="6" name="序号"/>
          <p:cNvSpPr txBox="1"/>
          <p:nvPr>
            <p:custDataLst>
              <p:tags r:id="rId2"/>
            </p:custDataLst>
          </p:nvPr>
        </p:nvSpPr>
        <p:spPr>
          <a:xfrm>
            <a:off x="5626735" y="1709420"/>
            <a:ext cx="658495" cy="649605"/>
          </a:xfrm>
          <a:prstGeom prst="rect">
            <a:avLst/>
          </a:prstGeom>
          <a:noFill/>
        </p:spPr>
        <p:txBody>
          <a:bodyPr wrap="square" lIns="0" tIns="0" rIns="0" bIns="0" rtlCol="0" anchor="b" anchorCtr="0">
            <a:normAutofit/>
          </a:bodyPr>
          <a:lstStyle/>
          <a:p>
            <a:pPr algn="r">
              <a:lnSpc>
                <a:spcPct val="100000"/>
              </a:lnSpc>
            </a:pPr>
            <a:r>
              <a:rPr lang="en-US" b="1">
                <a:solidFill>
                  <a:schemeClr val="tx1"/>
                </a:solidFill>
                <a:latin typeface="+mj-ea"/>
                <a:ea typeface="+mj-ea"/>
                <a:cs typeface="汉仪楷体简" panose="02010600000101010101" charset="-128"/>
              </a:rPr>
              <a:t>01</a:t>
            </a:r>
            <a:endParaRPr lang="en-US" b="1">
              <a:solidFill>
                <a:schemeClr val="tx1"/>
              </a:solidFill>
              <a:latin typeface="+mj-ea"/>
              <a:ea typeface="+mj-ea"/>
              <a:cs typeface="汉仪楷体简" panose="02010600000101010101" charset="-128"/>
            </a:endParaRPr>
          </a:p>
        </p:txBody>
      </p:sp>
      <p:sp>
        <p:nvSpPr>
          <p:cNvPr id="7" name="项标题"/>
          <p:cNvSpPr txBox="1"/>
          <p:nvPr>
            <p:custDataLst>
              <p:tags r:id="rId3"/>
            </p:custDataLst>
          </p:nvPr>
        </p:nvSpPr>
        <p:spPr>
          <a:xfrm>
            <a:off x="6446520" y="1709420"/>
            <a:ext cx="4208780" cy="649605"/>
          </a:xfrm>
          <a:prstGeom prst="rect">
            <a:avLst/>
          </a:prstGeom>
          <a:noFill/>
        </p:spPr>
        <p:txBody>
          <a:bodyPr wrap="square" lIns="0" tIns="0" rIns="0" bIns="0" rtlCol="0" anchor="b">
            <a:normAutofit/>
          </a:bodyPr>
          <a:lstStyle/>
          <a:p>
            <a:pPr algn="l">
              <a:lnSpc>
                <a:spcPct val="100000"/>
              </a:lnSpc>
            </a:pPr>
            <a:r>
              <a:rPr lang="zh-CN" altLang="en-US" sz="2000" b="1" spc="300" dirty="0">
                <a:solidFill>
                  <a:schemeClr val="tx1"/>
                </a:solidFill>
                <a:latin typeface="+mj-ea"/>
                <a:ea typeface="+mj-ea"/>
                <a:cs typeface="汉仪楷体简" panose="02010600000101010101" charset="-128"/>
              </a:rPr>
              <a:t>我是谁？</a:t>
            </a:r>
            <a:endParaRPr lang="zh-CN" altLang="en-US" sz="2000" b="1" spc="300" dirty="0">
              <a:solidFill>
                <a:schemeClr val="tx1"/>
              </a:solidFill>
              <a:latin typeface="+mj-ea"/>
              <a:ea typeface="+mj-ea"/>
              <a:cs typeface="汉仪楷体简" panose="02010600000101010101" charset="-128"/>
            </a:endParaRPr>
          </a:p>
        </p:txBody>
      </p:sp>
      <p:cxnSp>
        <p:nvCxnSpPr>
          <p:cNvPr id="2" name="直接连接符 1"/>
          <p:cNvCxnSpPr/>
          <p:nvPr>
            <p:custDataLst>
              <p:tags r:id="rId4"/>
            </p:custDataLst>
          </p:nvPr>
        </p:nvCxnSpPr>
        <p:spPr>
          <a:xfrm>
            <a:off x="6009640" y="2516505"/>
            <a:ext cx="5359400" cy="0"/>
          </a:xfrm>
          <a:prstGeom prst="line">
            <a:avLst/>
          </a:prstGeom>
          <a:ln>
            <a:solidFill>
              <a:schemeClr val="accent1">
                <a:lumMod val="20000"/>
                <a:lumOff val="80000"/>
                <a:alpha val="27000"/>
              </a:schemeClr>
            </a:solidFill>
          </a:ln>
        </p:spPr>
        <p:style>
          <a:lnRef idx="2">
            <a:schemeClr val="accent1"/>
          </a:lnRef>
          <a:fillRef idx="0">
            <a:srgbClr val="FFFFFF"/>
          </a:fillRef>
          <a:effectRef idx="0">
            <a:srgbClr val="FFFFFF"/>
          </a:effectRef>
          <a:fontRef idx="minor">
            <a:schemeClr val="tx1"/>
          </a:fontRef>
        </p:style>
      </p:cxnSp>
      <p:sp>
        <p:nvSpPr>
          <p:cNvPr id="5" name="序号"/>
          <p:cNvSpPr txBox="1"/>
          <p:nvPr>
            <p:custDataLst>
              <p:tags r:id="rId5"/>
            </p:custDataLst>
          </p:nvPr>
        </p:nvSpPr>
        <p:spPr>
          <a:xfrm>
            <a:off x="5626735" y="2614930"/>
            <a:ext cx="658495" cy="649605"/>
          </a:xfrm>
          <a:prstGeom prst="rect">
            <a:avLst/>
          </a:prstGeom>
          <a:noFill/>
        </p:spPr>
        <p:txBody>
          <a:bodyPr wrap="square" lIns="0" tIns="0" rIns="0" bIns="0" rtlCol="0" anchor="b" anchorCtr="0">
            <a:normAutofit/>
          </a:bodyPr>
          <a:lstStyle/>
          <a:p>
            <a:pPr algn="r">
              <a:lnSpc>
                <a:spcPct val="100000"/>
              </a:lnSpc>
            </a:pPr>
            <a:r>
              <a:rPr lang="en-US" b="1">
                <a:solidFill>
                  <a:schemeClr val="tx1"/>
                </a:solidFill>
                <a:latin typeface="+mj-ea"/>
                <a:ea typeface="+mj-ea"/>
                <a:cs typeface="汉仪楷体简" panose="02010600000101010101" charset="-128"/>
              </a:rPr>
              <a:t>02</a:t>
            </a:r>
            <a:endParaRPr lang="en-US" b="1">
              <a:solidFill>
                <a:schemeClr val="tx1"/>
              </a:solidFill>
              <a:latin typeface="+mj-ea"/>
              <a:ea typeface="+mj-ea"/>
              <a:cs typeface="汉仪楷体简" panose="02010600000101010101" charset="-128"/>
            </a:endParaRPr>
          </a:p>
        </p:txBody>
      </p:sp>
      <p:sp>
        <p:nvSpPr>
          <p:cNvPr id="8" name="项标题"/>
          <p:cNvSpPr txBox="1"/>
          <p:nvPr>
            <p:custDataLst>
              <p:tags r:id="rId6"/>
            </p:custDataLst>
          </p:nvPr>
        </p:nvSpPr>
        <p:spPr>
          <a:xfrm>
            <a:off x="6446520" y="2644775"/>
            <a:ext cx="4208780" cy="649605"/>
          </a:xfrm>
          <a:prstGeom prst="rect">
            <a:avLst/>
          </a:prstGeom>
          <a:noFill/>
        </p:spPr>
        <p:txBody>
          <a:bodyPr wrap="square" lIns="0" tIns="0" rIns="0" bIns="0" rtlCol="0" anchor="b">
            <a:normAutofit/>
          </a:bodyPr>
          <a:lstStyle/>
          <a:p>
            <a:pPr algn="l">
              <a:lnSpc>
                <a:spcPct val="100000"/>
              </a:lnSpc>
            </a:pPr>
            <a:r>
              <a:rPr lang="zh-CN" altLang="en-US" sz="2000" b="1" spc="300" dirty="0">
                <a:solidFill>
                  <a:schemeClr val="tx1"/>
                </a:solidFill>
                <a:latin typeface="+mj-ea"/>
                <a:ea typeface="+mj-ea"/>
                <a:cs typeface="汉仪楷体简" panose="02010600000101010101" charset="-128"/>
              </a:rPr>
              <a:t>为什么做？</a:t>
            </a:r>
            <a:endParaRPr lang="en-US" altLang="zh-CN" sz="2000" b="1" spc="300" dirty="0">
              <a:solidFill>
                <a:schemeClr val="tx1"/>
              </a:solidFill>
              <a:latin typeface="+mj-ea"/>
              <a:ea typeface="+mj-ea"/>
              <a:cs typeface="汉仪楷体简" panose="02010600000101010101" charset="-128"/>
            </a:endParaRPr>
          </a:p>
        </p:txBody>
      </p:sp>
      <p:cxnSp>
        <p:nvCxnSpPr>
          <p:cNvPr id="9" name="直接连接符 8"/>
          <p:cNvCxnSpPr/>
          <p:nvPr>
            <p:custDataLst>
              <p:tags r:id="rId7"/>
            </p:custDataLst>
          </p:nvPr>
        </p:nvCxnSpPr>
        <p:spPr>
          <a:xfrm>
            <a:off x="6009640" y="3422015"/>
            <a:ext cx="5359400" cy="0"/>
          </a:xfrm>
          <a:prstGeom prst="line">
            <a:avLst/>
          </a:prstGeom>
          <a:ln>
            <a:solidFill>
              <a:schemeClr val="accent1">
                <a:lumMod val="20000"/>
                <a:lumOff val="80000"/>
                <a:alpha val="27000"/>
              </a:schemeClr>
            </a:solidFill>
          </a:ln>
        </p:spPr>
        <p:style>
          <a:lnRef idx="2">
            <a:schemeClr val="accent1"/>
          </a:lnRef>
          <a:fillRef idx="0">
            <a:srgbClr val="FFFFFF"/>
          </a:fillRef>
          <a:effectRef idx="0">
            <a:srgbClr val="FFFFFF"/>
          </a:effectRef>
          <a:fontRef idx="minor">
            <a:schemeClr val="tx1"/>
          </a:fontRef>
        </p:style>
      </p:cxnSp>
      <p:sp>
        <p:nvSpPr>
          <p:cNvPr id="12" name="序号"/>
          <p:cNvSpPr txBox="1"/>
          <p:nvPr>
            <p:custDataLst>
              <p:tags r:id="rId8"/>
            </p:custDataLst>
          </p:nvPr>
        </p:nvSpPr>
        <p:spPr>
          <a:xfrm>
            <a:off x="5626735" y="3520440"/>
            <a:ext cx="658495" cy="649605"/>
          </a:xfrm>
          <a:prstGeom prst="rect">
            <a:avLst/>
          </a:prstGeom>
          <a:noFill/>
        </p:spPr>
        <p:txBody>
          <a:bodyPr wrap="square" lIns="0" tIns="0" rIns="0" bIns="0" rtlCol="0" anchor="b" anchorCtr="0">
            <a:normAutofit/>
          </a:bodyPr>
          <a:lstStyle/>
          <a:p>
            <a:pPr algn="r">
              <a:lnSpc>
                <a:spcPct val="100000"/>
              </a:lnSpc>
            </a:pPr>
            <a:r>
              <a:rPr lang="en-US" b="1">
                <a:solidFill>
                  <a:schemeClr val="tx1"/>
                </a:solidFill>
                <a:latin typeface="+mj-ea"/>
                <a:ea typeface="+mj-ea"/>
                <a:cs typeface="汉仪楷体简" panose="02010600000101010101" charset="-128"/>
              </a:rPr>
              <a:t>03</a:t>
            </a:r>
            <a:endParaRPr lang="en-US" b="1">
              <a:solidFill>
                <a:schemeClr val="tx1"/>
              </a:solidFill>
              <a:latin typeface="+mj-ea"/>
              <a:ea typeface="+mj-ea"/>
              <a:cs typeface="汉仪楷体简" panose="02010600000101010101" charset="-128"/>
            </a:endParaRPr>
          </a:p>
        </p:txBody>
      </p:sp>
      <p:sp>
        <p:nvSpPr>
          <p:cNvPr id="13" name="项标题"/>
          <p:cNvSpPr txBox="1"/>
          <p:nvPr>
            <p:custDataLst>
              <p:tags r:id="rId9"/>
            </p:custDataLst>
          </p:nvPr>
        </p:nvSpPr>
        <p:spPr>
          <a:xfrm>
            <a:off x="6501130" y="3550285"/>
            <a:ext cx="4208780" cy="649605"/>
          </a:xfrm>
          <a:prstGeom prst="rect">
            <a:avLst/>
          </a:prstGeom>
          <a:noFill/>
        </p:spPr>
        <p:txBody>
          <a:bodyPr wrap="square" lIns="0" tIns="0" rIns="0" bIns="0" rtlCol="0" anchor="b">
            <a:normAutofit/>
          </a:bodyPr>
          <a:lstStyle/>
          <a:p>
            <a:pPr algn="l">
              <a:lnSpc>
                <a:spcPct val="100000"/>
              </a:lnSpc>
            </a:pPr>
            <a:r>
              <a:rPr lang="zh-CN" altLang="en-US" sz="2000" b="1" spc="300" dirty="0">
                <a:solidFill>
                  <a:schemeClr val="tx1"/>
                </a:solidFill>
                <a:latin typeface="+mj-ea"/>
                <a:ea typeface="+mj-ea"/>
                <a:cs typeface="汉仪楷体简" panose="02010600000101010101" charset="-128"/>
              </a:rPr>
              <a:t>如何做？</a:t>
            </a:r>
            <a:endParaRPr lang="zh-CN" altLang="en-US" sz="2000" b="1" spc="300" dirty="0">
              <a:solidFill>
                <a:schemeClr val="tx1"/>
              </a:solidFill>
              <a:latin typeface="+mj-ea"/>
              <a:ea typeface="+mj-ea"/>
              <a:cs typeface="汉仪楷体简" panose="02010600000101010101" charset="-128"/>
            </a:endParaRPr>
          </a:p>
        </p:txBody>
      </p:sp>
      <p:cxnSp>
        <p:nvCxnSpPr>
          <p:cNvPr id="14" name="直接连接符 13"/>
          <p:cNvCxnSpPr/>
          <p:nvPr>
            <p:custDataLst>
              <p:tags r:id="rId10"/>
            </p:custDataLst>
          </p:nvPr>
        </p:nvCxnSpPr>
        <p:spPr>
          <a:xfrm>
            <a:off x="6009640" y="4327525"/>
            <a:ext cx="5359400" cy="0"/>
          </a:xfrm>
          <a:prstGeom prst="line">
            <a:avLst/>
          </a:prstGeom>
          <a:ln>
            <a:solidFill>
              <a:schemeClr val="accent1">
                <a:lumMod val="20000"/>
                <a:lumOff val="80000"/>
                <a:alpha val="27000"/>
              </a:schemeClr>
            </a:solidFill>
          </a:ln>
        </p:spPr>
        <p:style>
          <a:lnRef idx="2">
            <a:schemeClr val="accent1"/>
          </a:lnRef>
          <a:fillRef idx="0">
            <a:srgbClr val="FFFFFF"/>
          </a:fillRef>
          <a:effectRef idx="0">
            <a:srgbClr val="FFFFFF"/>
          </a:effectRef>
          <a:fontRef idx="minor">
            <a:schemeClr val="tx1"/>
          </a:fontRef>
        </p:style>
      </p:cxnSp>
      <p:sp>
        <p:nvSpPr>
          <p:cNvPr id="17" name="序号"/>
          <p:cNvSpPr txBox="1"/>
          <p:nvPr>
            <p:custDataLst>
              <p:tags r:id="rId11"/>
            </p:custDataLst>
          </p:nvPr>
        </p:nvSpPr>
        <p:spPr>
          <a:xfrm>
            <a:off x="5626735" y="4425950"/>
            <a:ext cx="658495" cy="649605"/>
          </a:xfrm>
          <a:prstGeom prst="rect">
            <a:avLst/>
          </a:prstGeom>
          <a:noFill/>
        </p:spPr>
        <p:txBody>
          <a:bodyPr wrap="square" lIns="0" tIns="0" rIns="0" bIns="0" rtlCol="0" anchor="b" anchorCtr="0">
            <a:normAutofit/>
          </a:bodyPr>
          <a:lstStyle/>
          <a:p>
            <a:pPr algn="r">
              <a:lnSpc>
                <a:spcPct val="100000"/>
              </a:lnSpc>
            </a:pPr>
            <a:r>
              <a:rPr lang="en-US" b="1">
                <a:solidFill>
                  <a:schemeClr val="tx1"/>
                </a:solidFill>
                <a:latin typeface="+mj-ea"/>
                <a:ea typeface="+mj-ea"/>
                <a:cs typeface="汉仪楷体简" panose="02010600000101010101" charset="-128"/>
              </a:rPr>
              <a:t>04</a:t>
            </a:r>
            <a:endParaRPr lang="en-US" b="1">
              <a:solidFill>
                <a:schemeClr val="tx1"/>
              </a:solidFill>
              <a:latin typeface="+mj-ea"/>
              <a:ea typeface="+mj-ea"/>
              <a:cs typeface="汉仪楷体简" panose="02010600000101010101" charset="-128"/>
            </a:endParaRPr>
          </a:p>
        </p:txBody>
      </p:sp>
      <p:sp>
        <p:nvSpPr>
          <p:cNvPr id="18" name="项标题"/>
          <p:cNvSpPr txBox="1"/>
          <p:nvPr>
            <p:custDataLst>
              <p:tags r:id="rId12"/>
            </p:custDataLst>
          </p:nvPr>
        </p:nvSpPr>
        <p:spPr>
          <a:xfrm>
            <a:off x="6540500" y="4455160"/>
            <a:ext cx="4208780" cy="649605"/>
          </a:xfrm>
          <a:prstGeom prst="rect">
            <a:avLst/>
          </a:prstGeom>
          <a:noFill/>
        </p:spPr>
        <p:txBody>
          <a:bodyPr wrap="square" lIns="0" tIns="0" rIns="0" bIns="0" rtlCol="0" anchor="b">
            <a:normAutofit/>
          </a:bodyPr>
          <a:lstStyle/>
          <a:p>
            <a:pPr algn="l">
              <a:lnSpc>
                <a:spcPct val="100000"/>
              </a:lnSpc>
            </a:pPr>
            <a:r>
              <a:rPr lang="zh-CN" altLang="en-US" sz="2000" b="1" spc="300" dirty="0">
                <a:solidFill>
                  <a:schemeClr val="tx1"/>
                </a:solidFill>
                <a:latin typeface="+mj-ea"/>
                <a:ea typeface="+mj-ea"/>
                <a:cs typeface="汉仪楷体简" panose="02010600000101010101" charset="-128"/>
              </a:rPr>
              <a:t>小结！</a:t>
            </a:r>
            <a:endParaRPr lang="zh-CN" altLang="en-US" sz="2000" b="1" spc="300" dirty="0">
              <a:solidFill>
                <a:schemeClr val="tx1"/>
              </a:solidFill>
              <a:latin typeface="+mj-ea"/>
              <a:ea typeface="+mj-ea"/>
              <a:cs typeface="汉仪楷体简" panose="02010600000101010101" charset="-128"/>
            </a:endParaRPr>
          </a:p>
        </p:txBody>
      </p:sp>
      <p:cxnSp>
        <p:nvCxnSpPr>
          <p:cNvPr id="19" name="直接连接符 18"/>
          <p:cNvCxnSpPr/>
          <p:nvPr>
            <p:custDataLst>
              <p:tags r:id="rId13"/>
            </p:custDataLst>
          </p:nvPr>
        </p:nvCxnSpPr>
        <p:spPr>
          <a:xfrm>
            <a:off x="6009640" y="5233035"/>
            <a:ext cx="5359400" cy="0"/>
          </a:xfrm>
          <a:prstGeom prst="line">
            <a:avLst/>
          </a:prstGeom>
          <a:ln>
            <a:solidFill>
              <a:schemeClr val="accent1">
                <a:lumMod val="20000"/>
                <a:lumOff val="80000"/>
                <a:alpha val="27000"/>
              </a:schemeClr>
            </a:solidFill>
          </a:ln>
        </p:spPr>
        <p:style>
          <a:lnRef idx="2">
            <a:schemeClr val="accent1"/>
          </a:lnRef>
          <a:fillRef idx="0">
            <a:srgbClr val="FFFFFF"/>
          </a:fillRef>
          <a:effectRef idx="0">
            <a:srgbClr val="FFFFFF"/>
          </a:effectRef>
          <a:fontRef idx="minor">
            <a:schemeClr val="tx1"/>
          </a:fontRef>
        </p:style>
      </p:cxnSp>
    </p:spTree>
    <p:custDataLst>
      <p:tags r:id="rId1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1963915" y="3230704"/>
            <a:ext cx="9144000" cy="823624"/>
          </a:xfrm>
        </p:spPr>
        <p:txBody>
          <a:bodyPr>
            <a:normAutofit/>
          </a:bodyPr>
          <a:lstStyle/>
          <a:p>
            <a:r>
              <a:rPr lang="zh-CN" altLang="en-US" dirty="0"/>
              <a:t>我是谁？</a:t>
            </a:r>
            <a:endParaRPr lang="zh-CN" altLang="en-US" dirty="0"/>
          </a:p>
        </p:txBody>
      </p:sp>
      <p:sp>
        <p:nvSpPr>
          <p:cNvPr id="6" name="节编号"/>
          <p:cNvSpPr>
            <a:spLocks noGrp="1"/>
          </p:cNvSpPr>
          <p:nvPr>
            <p:ph type="body" sz="quarter" idx="13"/>
            <p:custDataLst>
              <p:tags r:id="rId2"/>
            </p:custDataLst>
          </p:nvPr>
        </p:nvSpPr>
        <p:spPr>
          <a:xfrm>
            <a:off x="1521714" y="1577285"/>
            <a:ext cx="9144000" cy="1224000"/>
          </a:xfrm>
        </p:spPr>
        <p:txBody>
          <a:bodyPr/>
          <a:lstStyle/>
          <a:p>
            <a:r>
              <a:rPr lang="zh-CN" altLang="en-US" dirty="0"/>
              <a:t>01</a:t>
            </a:r>
            <a:endParaRPr lang="zh-CN" altLang="en-US" dirty="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11"/>
          <p:cNvPicPr>
            <a:picLocks noChangeAspect="1"/>
          </p:cNvPicPr>
          <p:nvPr/>
        </p:nvPicPr>
        <p:blipFill>
          <a:blip r:embed="rId1"/>
          <a:stretch>
            <a:fillRect/>
          </a:stretch>
        </p:blipFill>
        <p:spPr>
          <a:xfrm>
            <a:off x="719455" y="50165"/>
            <a:ext cx="11350625" cy="6804660"/>
          </a:xfrm>
          <a:prstGeom prst="rect">
            <a:avLst/>
          </a:prstGeom>
        </p:spPr>
      </p:pic>
      <p:sp>
        <p:nvSpPr>
          <p:cNvPr id="14" name="矩形 13"/>
          <p:cNvSpPr/>
          <p:nvPr>
            <p:custDataLst>
              <p:tags r:id="rId2"/>
            </p:custDataLst>
          </p:nvPr>
        </p:nvSpPr>
        <p:spPr>
          <a:xfrm>
            <a:off x="0" y="0"/>
            <a:ext cx="5072380" cy="685419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136525" y="540385"/>
            <a:ext cx="3578225" cy="842645"/>
          </a:xfrm>
        </p:spPr>
        <p:txBody>
          <a:bodyPr anchor="b" anchorCtr="0">
            <a:normAutofit fontScale="90000"/>
          </a:bodyPr>
          <a:lstStyle/>
          <a:p>
            <a:pPr algn="l"/>
            <a:r>
              <a:rPr lang="zh-CN" altLang="en-US" dirty="0">
                <a:solidFill>
                  <a:srgbClr val="FFFFFF"/>
                </a:solidFill>
                <a:latin typeface="+mj-ea"/>
                <a:ea typeface="+mj-ea"/>
                <a:sym typeface="+mn-ea"/>
              </a:rPr>
              <a:t>简爱安心茶室智慧栈</a:t>
            </a:r>
            <a:endParaRPr lang="zh-CN" altLang="en-US" dirty="0">
              <a:solidFill>
                <a:srgbClr val="FFFFFF"/>
              </a:solidFill>
              <a:latin typeface="+mj-ea"/>
              <a:ea typeface="+mj-ea"/>
              <a:sym typeface="+mn-ea"/>
            </a:endParaRPr>
          </a:p>
        </p:txBody>
      </p:sp>
      <p:sp>
        <p:nvSpPr>
          <p:cNvPr id="15" name="正文"/>
          <p:cNvSpPr txBox="1"/>
          <p:nvPr>
            <p:custDataLst>
              <p:tags r:id="rId4"/>
            </p:custDataLst>
          </p:nvPr>
        </p:nvSpPr>
        <p:spPr>
          <a:xfrm>
            <a:off x="136525" y="1958975"/>
            <a:ext cx="4772660" cy="3515360"/>
          </a:xfrm>
          <a:prstGeom prst="rect">
            <a:avLst/>
          </a:prstGeom>
          <a:noFill/>
        </p:spPr>
        <p:txBody>
          <a:bodyPr wrap="square" lIns="107950" tIns="0" rIns="107950" bIns="0" rtlCol="0" anchor="t" anchorCtr="0">
            <a:noAutofit/>
          </a:bodyPr>
          <a:lstStyle/>
          <a:p>
            <a:pPr indent="0" algn="l" fontAlgn="auto">
              <a:lnSpc>
                <a:spcPct val="130000"/>
              </a:lnSpc>
            </a:pPr>
            <a:r>
              <a:rPr lang="zh-CN" altLang="en-US" spc="150" dirty="0">
                <a:solidFill>
                  <a:srgbClr val="FFFFFF">
                    <a:alpha val="80000"/>
                  </a:srgbClr>
                </a:solidFill>
                <a:latin typeface="+mn-ea"/>
                <a:sym typeface="+mn-ea"/>
              </a:rPr>
              <a:t>是以健康利益身边人而开设的家居茶室，旨在为周边朋友提供一个可以静心喝茶、抄经、读书的居家空间。今天是一个浮躁的时代，人们心中充满妄想和散乱。在这样的心行状态下，想要静心举步维艰，因此需要借助抄经、喝茶、读书等善巧方便，把躁动的心带回当下，以帮助我们开启智慧。人生如茶，需空杯以对！愿每一个前来参与抄经的有缘人都能感受到《心经》的智慧，都能在心里种下一粒安心的种子！</a:t>
            </a:r>
            <a:endParaRPr lang="zh-CN" altLang="en-US" spc="150" dirty="0">
              <a:solidFill>
                <a:srgbClr val="FFFFFF">
                  <a:alpha val="80000"/>
                </a:srgbClr>
              </a:solidFill>
              <a:latin typeface="+mn-ea"/>
              <a:sym typeface="+mn-ea"/>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2007095" y="3016709"/>
            <a:ext cx="9144000" cy="823624"/>
          </a:xfrm>
        </p:spPr>
        <p:txBody>
          <a:bodyPr>
            <a:normAutofit/>
          </a:bodyPr>
          <a:lstStyle/>
          <a:p>
            <a:r>
              <a:rPr lang="zh-CN" altLang="en-US" dirty="0"/>
              <a:t>为什么做？</a:t>
            </a:r>
            <a:endParaRPr lang="zh-CN" altLang="en-US" dirty="0"/>
          </a:p>
        </p:txBody>
      </p:sp>
      <p:sp>
        <p:nvSpPr>
          <p:cNvPr id="6" name="节编号"/>
          <p:cNvSpPr>
            <a:spLocks noGrp="1"/>
          </p:cNvSpPr>
          <p:nvPr>
            <p:ph type="body" sz="quarter" idx="13"/>
            <p:custDataLst>
              <p:tags r:id="rId2"/>
            </p:custDataLst>
          </p:nvPr>
        </p:nvSpPr>
        <p:spPr>
          <a:xfrm>
            <a:off x="1521714" y="1577285"/>
            <a:ext cx="9144000" cy="1224000"/>
          </a:xfrm>
        </p:spPr>
        <p:txBody>
          <a:bodyPr/>
          <a:lstStyle/>
          <a:p>
            <a:r>
              <a:rPr lang="en-US" altLang="zh-CN" dirty="0"/>
              <a:t>02</a:t>
            </a:r>
            <a:endParaRPr lang="en-US" altLang="zh-CN" dirty="0"/>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11"/>
          <p:cNvPicPr>
            <a:picLocks noChangeAspect="1"/>
          </p:cNvPicPr>
          <p:nvPr/>
        </p:nvPicPr>
        <p:blipFill>
          <a:blip r:embed="rId1"/>
          <a:stretch>
            <a:fillRect/>
          </a:stretch>
        </p:blipFill>
        <p:spPr>
          <a:xfrm>
            <a:off x="814070" y="387985"/>
            <a:ext cx="11200130" cy="6216650"/>
          </a:xfrm>
          <a:prstGeom prst="rect">
            <a:avLst/>
          </a:prstGeom>
        </p:spPr>
      </p:pic>
      <p:sp>
        <p:nvSpPr>
          <p:cNvPr id="14" name="矩形 13"/>
          <p:cNvSpPr/>
          <p:nvPr>
            <p:custDataLst>
              <p:tags r:id="rId2"/>
            </p:custDataLst>
          </p:nvPr>
        </p:nvSpPr>
        <p:spPr>
          <a:xfrm>
            <a:off x="736918" y="0"/>
            <a:ext cx="5055235" cy="685419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899795" y="506095"/>
            <a:ext cx="3970655" cy="882015"/>
          </a:xfrm>
        </p:spPr>
        <p:txBody>
          <a:bodyPr anchor="b" anchorCtr="0">
            <a:normAutofit/>
          </a:bodyPr>
          <a:lstStyle/>
          <a:p>
            <a:pPr algn="l"/>
            <a:r>
              <a:rPr lang="zh-CN" altLang="en-US" dirty="0">
                <a:solidFill>
                  <a:srgbClr val="FFFFFF"/>
                </a:solidFill>
                <a:latin typeface="+mj-ea"/>
                <a:ea typeface="+mj-ea"/>
                <a:sym typeface="+mn-ea"/>
              </a:rPr>
              <a:t>关于《心经》的故事</a:t>
            </a:r>
            <a:endParaRPr lang="zh-CN" altLang="en-US" dirty="0">
              <a:solidFill>
                <a:srgbClr val="FFFFFF"/>
              </a:solidFill>
              <a:latin typeface="+mj-ea"/>
              <a:ea typeface="+mj-ea"/>
              <a:sym typeface="+mn-ea"/>
            </a:endParaRPr>
          </a:p>
        </p:txBody>
      </p:sp>
      <p:sp>
        <p:nvSpPr>
          <p:cNvPr id="15" name="正文"/>
          <p:cNvSpPr txBox="1"/>
          <p:nvPr>
            <p:custDataLst>
              <p:tags r:id="rId4"/>
            </p:custDataLst>
          </p:nvPr>
        </p:nvSpPr>
        <p:spPr>
          <a:xfrm>
            <a:off x="1100455" y="1560195"/>
            <a:ext cx="3984625" cy="4176395"/>
          </a:xfrm>
          <a:prstGeom prst="rect">
            <a:avLst/>
          </a:prstGeom>
          <a:noFill/>
        </p:spPr>
        <p:txBody>
          <a:bodyPr wrap="square" lIns="107950" tIns="0" rIns="107950" bIns="0" rtlCol="0" anchor="t" anchorCtr="0">
            <a:noAutofit/>
          </a:bodyPr>
          <a:lstStyle/>
          <a:p>
            <a:pPr indent="0" algn="l" fontAlgn="auto">
              <a:lnSpc>
                <a:spcPct val="130000"/>
              </a:lnSpc>
            </a:pPr>
            <a:r>
              <a:rPr lang="zh-CN" altLang="en-US" spc="150" dirty="0">
                <a:solidFill>
                  <a:srgbClr val="FFFFFF">
                    <a:alpha val="80000"/>
                  </a:srgbClr>
                </a:solidFill>
                <a:latin typeface="+mn-ea"/>
                <a:sym typeface="+mn-ea"/>
              </a:rPr>
              <a:t>几年前有幸在网上看到七师父从五台山徒步到峨眉山的经历，心生敬仰。但当时的我如在梦中，对修行没有概念。后来迷茫烦燥的时候，自己开始抄经，但没有持续下去。因为之前曾经在公益机构工作过多年，对公益活动一直有一份特殊的感情，在通过朋友接触到必经之路后，毫不犹豫的加入到新手村开始学习。申请智慧栈，也是希望通过公益抄经帮助更多人在这个喧嚣的时代找到一处静心之所，一起走上增长智慧减少烦恼的觉察之路。</a:t>
            </a:r>
            <a:endParaRPr lang="zh-CN" altLang="en-US" spc="150" dirty="0">
              <a:solidFill>
                <a:srgbClr val="FFFFFF">
                  <a:alpha val="80000"/>
                </a:srgbClr>
              </a:solidFill>
              <a:latin typeface="+mn-ea"/>
              <a:ea typeface="宋体" panose="02010600030101010101" pitchFamily="2" charset="-122"/>
              <a:sym typeface="+mn-ea"/>
            </a:endParaRPr>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1948675" y="2904314"/>
            <a:ext cx="9144000" cy="823624"/>
          </a:xfrm>
        </p:spPr>
        <p:txBody>
          <a:bodyPr>
            <a:normAutofit/>
          </a:bodyPr>
          <a:lstStyle/>
          <a:p>
            <a:r>
              <a:rPr lang="zh-CN" altLang="en-US" dirty="0"/>
              <a:t>如何做？</a:t>
            </a:r>
            <a:endParaRPr lang="zh-CN" altLang="en-US" dirty="0"/>
          </a:p>
        </p:txBody>
      </p:sp>
      <p:sp>
        <p:nvSpPr>
          <p:cNvPr id="6" name="节编号"/>
          <p:cNvSpPr>
            <a:spLocks noGrp="1"/>
          </p:cNvSpPr>
          <p:nvPr>
            <p:ph type="body" sz="quarter" idx="13"/>
            <p:custDataLst>
              <p:tags r:id="rId2"/>
            </p:custDataLst>
          </p:nvPr>
        </p:nvSpPr>
        <p:spPr>
          <a:xfrm>
            <a:off x="1521714" y="1577285"/>
            <a:ext cx="9144000" cy="1224000"/>
          </a:xfrm>
        </p:spPr>
        <p:txBody>
          <a:bodyPr/>
          <a:lstStyle/>
          <a:p>
            <a:r>
              <a:rPr lang="en-US" altLang="zh-CN" dirty="0"/>
              <a:t>03</a:t>
            </a:r>
            <a:endParaRPr lang="en-US" altLang="zh-CN" dirty="0"/>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11"/>
          <p:cNvPicPr>
            <a:picLocks noChangeAspect="1"/>
          </p:cNvPicPr>
          <p:nvPr/>
        </p:nvPicPr>
        <p:blipFill>
          <a:blip r:embed="rId1"/>
          <a:stretch>
            <a:fillRect/>
          </a:stretch>
        </p:blipFill>
        <p:spPr>
          <a:xfrm>
            <a:off x="814070" y="497205"/>
            <a:ext cx="11148695" cy="6188075"/>
          </a:xfrm>
          <a:prstGeom prst="rect">
            <a:avLst/>
          </a:prstGeom>
        </p:spPr>
      </p:pic>
      <p:sp>
        <p:nvSpPr>
          <p:cNvPr id="14" name="矩形 13"/>
          <p:cNvSpPr/>
          <p:nvPr>
            <p:custDataLst>
              <p:tags r:id="rId2"/>
            </p:custDataLst>
          </p:nvPr>
        </p:nvSpPr>
        <p:spPr>
          <a:xfrm>
            <a:off x="736918" y="0"/>
            <a:ext cx="5055235" cy="685419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884555" y="81915"/>
            <a:ext cx="2416175" cy="688975"/>
          </a:xfrm>
        </p:spPr>
        <p:txBody>
          <a:bodyPr anchor="b" anchorCtr="0">
            <a:normAutofit/>
          </a:bodyPr>
          <a:lstStyle/>
          <a:p>
            <a:pPr algn="l"/>
            <a:r>
              <a:rPr lang="zh-CN" altLang="en-US" dirty="0">
                <a:solidFill>
                  <a:srgbClr val="FFFFFF"/>
                </a:solidFill>
                <a:latin typeface="+mj-ea"/>
                <a:ea typeface="+mj-ea"/>
                <a:sym typeface="+mn-ea"/>
              </a:rPr>
              <a:t>活动概述</a:t>
            </a:r>
            <a:endParaRPr lang="zh-CN" altLang="en-US" dirty="0">
              <a:solidFill>
                <a:srgbClr val="FFFFFF"/>
              </a:solidFill>
              <a:latin typeface="+mj-ea"/>
              <a:ea typeface="+mj-ea"/>
              <a:sym typeface="+mn-ea"/>
            </a:endParaRPr>
          </a:p>
        </p:txBody>
      </p:sp>
      <p:sp>
        <p:nvSpPr>
          <p:cNvPr id="15" name="正文"/>
          <p:cNvSpPr txBox="1"/>
          <p:nvPr>
            <p:custDataLst>
              <p:tags r:id="rId4"/>
            </p:custDataLst>
          </p:nvPr>
        </p:nvSpPr>
        <p:spPr>
          <a:xfrm>
            <a:off x="1172845" y="929640"/>
            <a:ext cx="3933825" cy="2553970"/>
          </a:xfrm>
          <a:prstGeom prst="rect">
            <a:avLst/>
          </a:prstGeom>
          <a:noFill/>
        </p:spPr>
        <p:txBody>
          <a:bodyPr wrap="square" lIns="107950" tIns="0" rIns="107950" bIns="0" rtlCol="0" anchor="t" anchorCtr="0">
            <a:noAutofit/>
          </a:bodyPr>
          <a:lstStyle/>
          <a:p>
            <a:pPr indent="0" algn="l" fontAlgn="auto">
              <a:lnSpc>
                <a:spcPct val="130000"/>
              </a:lnSpc>
            </a:pPr>
            <a:r>
              <a:rPr lang="en-US" altLang="zh-CN" spc="150" dirty="0">
                <a:solidFill>
                  <a:srgbClr val="FFFFFF">
                    <a:alpha val="80000"/>
                  </a:srgbClr>
                </a:solidFill>
                <a:latin typeface="+mn-ea"/>
                <a:sym typeface="+mn-ea"/>
              </a:rPr>
              <a:t>1</a:t>
            </a:r>
            <a:r>
              <a:rPr lang="zh-CN" altLang="en-US" spc="150" dirty="0">
                <a:solidFill>
                  <a:srgbClr val="FFFFFF">
                    <a:alpha val="80000"/>
                  </a:srgbClr>
                </a:solidFill>
                <a:latin typeface="+mn-ea"/>
                <a:ea typeface="宋体" panose="02010600030101010101" pitchFamily="2" charset="-122"/>
                <a:sym typeface="+mn-ea"/>
              </a:rPr>
              <a:t>、智慧栈名称：</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简爱安心茶室智慧栈</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2</a:t>
            </a:r>
            <a:r>
              <a:rPr lang="zh-CN" altLang="en-US" spc="150" dirty="0">
                <a:solidFill>
                  <a:srgbClr val="FFFFFF">
                    <a:alpha val="80000"/>
                  </a:srgbClr>
                </a:solidFill>
                <a:latin typeface="+mn-ea"/>
                <a:ea typeface="宋体" panose="02010600030101010101" pitchFamily="2" charset="-122"/>
                <a:sym typeface="+mn-ea"/>
              </a:rPr>
              <a:t>、时间：</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每周三上午</a:t>
            </a:r>
            <a:r>
              <a:rPr lang="en-US" altLang="zh-CN" spc="150" dirty="0">
                <a:solidFill>
                  <a:srgbClr val="FFFFFF">
                    <a:alpha val="80000"/>
                  </a:srgbClr>
                </a:solidFill>
                <a:latin typeface="+mn-ea"/>
                <a:ea typeface="宋体" panose="02010600030101010101" pitchFamily="2" charset="-122"/>
                <a:sym typeface="+mn-ea"/>
              </a:rPr>
              <a:t>9:30</a:t>
            </a:r>
            <a:r>
              <a:rPr lang="zh-CN" altLang="en-US" spc="150" dirty="0">
                <a:solidFill>
                  <a:srgbClr val="FFFFFF">
                    <a:alpha val="80000"/>
                  </a:srgbClr>
                </a:solidFill>
                <a:latin typeface="+mn-ea"/>
                <a:ea typeface="宋体" panose="02010600030101010101" pitchFamily="2" charset="-122"/>
                <a:sym typeface="+mn-ea"/>
              </a:rPr>
              <a:t>至</a:t>
            </a:r>
            <a:r>
              <a:rPr lang="en-US" altLang="zh-CN" spc="150" dirty="0">
                <a:solidFill>
                  <a:srgbClr val="FFFFFF">
                    <a:alpha val="80000"/>
                  </a:srgbClr>
                </a:solidFill>
                <a:latin typeface="+mn-ea"/>
                <a:ea typeface="宋体" panose="02010600030101010101" pitchFamily="2" charset="-122"/>
                <a:sym typeface="+mn-ea"/>
              </a:rPr>
              <a:t>11:00</a:t>
            </a:r>
            <a:endParaRPr lang="en-US" altLang="zh-CN"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3</a:t>
            </a:r>
            <a:r>
              <a:rPr lang="zh-CN" altLang="en-US" spc="150" dirty="0">
                <a:solidFill>
                  <a:srgbClr val="FFFFFF">
                    <a:alpha val="80000"/>
                  </a:srgbClr>
                </a:solidFill>
                <a:latin typeface="+mn-ea"/>
                <a:ea typeface="宋体" panose="02010600030101010101" pitchFamily="2" charset="-122"/>
                <a:sym typeface="+mn-ea"/>
              </a:rPr>
              <a:t>、地址：</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陕西省西安市雁塔区博文路</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甘家寨西区</a:t>
            </a:r>
            <a:r>
              <a:rPr lang="en-US" altLang="zh-CN" spc="150" dirty="0">
                <a:solidFill>
                  <a:srgbClr val="FFFFFF">
                    <a:alpha val="80000"/>
                  </a:srgbClr>
                </a:solidFill>
                <a:latin typeface="+mn-ea"/>
                <a:ea typeface="宋体" panose="02010600030101010101" pitchFamily="2" charset="-122"/>
                <a:sym typeface="+mn-ea"/>
              </a:rPr>
              <a:t>C</a:t>
            </a:r>
            <a:r>
              <a:rPr lang="zh-CN" altLang="en-US" spc="150" dirty="0">
                <a:solidFill>
                  <a:srgbClr val="FFFFFF">
                    <a:alpha val="80000"/>
                  </a:srgbClr>
                </a:solidFill>
                <a:latin typeface="+mn-ea"/>
                <a:ea typeface="宋体" panose="02010600030101010101" pitchFamily="2" charset="-122"/>
                <a:sym typeface="+mn-ea"/>
              </a:rPr>
              <a:t>栋</a:t>
            </a:r>
            <a:r>
              <a:rPr lang="en-US" altLang="zh-CN" spc="150" dirty="0">
                <a:solidFill>
                  <a:srgbClr val="FFFFFF">
                    <a:alpha val="80000"/>
                  </a:srgbClr>
                </a:solidFill>
                <a:latin typeface="+mn-ea"/>
                <a:ea typeface="宋体" panose="02010600030101010101" pitchFamily="2" charset="-122"/>
                <a:sym typeface="+mn-ea"/>
              </a:rPr>
              <a:t>706</a:t>
            </a:r>
            <a:endParaRPr lang="en-US" altLang="zh-CN"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4</a:t>
            </a:r>
            <a:r>
              <a:rPr lang="zh-CN" altLang="en-US" spc="150" dirty="0">
                <a:solidFill>
                  <a:srgbClr val="FFFFFF">
                    <a:alpha val="80000"/>
                  </a:srgbClr>
                </a:solidFill>
                <a:latin typeface="+mn-ea"/>
                <a:ea typeface="宋体" panose="02010600030101010101" pitchFamily="2" charset="-122"/>
                <a:sym typeface="+mn-ea"/>
              </a:rPr>
              <a:t>、预计人数：</a:t>
            </a:r>
            <a:r>
              <a:rPr lang="en-US" altLang="zh-CN" spc="150" dirty="0">
                <a:solidFill>
                  <a:srgbClr val="FFFFFF">
                    <a:alpha val="80000"/>
                  </a:srgbClr>
                </a:solidFill>
                <a:latin typeface="+mn-ea"/>
                <a:ea typeface="宋体" panose="02010600030101010101" pitchFamily="2" charset="-122"/>
                <a:sym typeface="+mn-ea"/>
              </a:rPr>
              <a:t>3</a:t>
            </a:r>
            <a:r>
              <a:rPr lang="zh-CN" altLang="en-US" spc="150" dirty="0">
                <a:solidFill>
                  <a:srgbClr val="FFFFFF">
                    <a:alpha val="80000"/>
                  </a:srgbClr>
                </a:solidFill>
                <a:latin typeface="+mn-ea"/>
                <a:ea typeface="宋体" panose="02010600030101010101" pitchFamily="2" charset="-122"/>
                <a:sym typeface="+mn-ea"/>
              </a:rPr>
              <a:t>至</a:t>
            </a:r>
            <a:r>
              <a:rPr lang="en-US" altLang="zh-CN" spc="150" dirty="0">
                <a:solidFill>
                  <a:srgbClr val="FFFFFF">
                    <a:alpha val="80000"/>
                  </a:srgbClr>
                </a:solidFill>
                <a:latin typeface="+mn-ea"/>
                <a:ea typeface="宋体" panose="02010600030101010101" pitchFamily="2" charset="-122"/>
                <a:sym typeface="+mn-ea"/>
              </a:rPr>
              <a:t>5</a:t>
            </a:r>
            <a:r>
              <a:rPr lang="zh-CN" altLang="en-US" spc="150" dirty="0">
                <a:solidFill>
                  <a:srgbClr val="FFFFFF">
                    <a:alpha val="80000"/>
                  </a:srgbClr>
                </a:solidFill>
                <a:latin typeface="+mn-ea"/>
                <a:ea typeface="宋体" panose="02010600030101010101" pitchFamily="2" charset="-122"/>
                <a:sym typeface="+mn-ea"/>
              </a:rPr>
              <a:t>人</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5</a:t>
            </a:r>
            <a:r>
              <a:rPr lang="zh-CN" altLang="en-US" spc="150" dirty="0">
                <a:solidFill>
                  <a:srgbClr val="FFFFFF">
                    <a:alpha val="80000"/>
                  </a:srgbClr>
                </a:solidFill>
                <a:latin typeface="+mn-ea"/>
                <a:ea typeface="宋体" panose="02010600030101010101" pitchFamily="2" charset="-122"/>
                <a:sym typeface="+mn-ea"/>
              </a:rPr>
              <a:t>、活动形式公开免费，内容如下：</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抄写心经</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静心茶会</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读书会</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6</a:t>
            </a:r>
            <a:r>
              <a:rPr lang="zh-CN" altLang="en-US" spc="150" dirty="0">
                <a:solidFill>
                  <a:srgbClr val="FFFFFF">
                    <a:alpha val="80000"/>
                  </a:srgbClr>
                </a:solidFill>
                <a:latin typeface="+mn-ea"/>
                <a:ea typeface="宋体" panose="02010600030101010101" pitchFamily="2" charset="-122"/>
                <a:sym typeface="+mn-ea"/>
              </a:rPr>
              <a:t>、活动发布：</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书友群接龙</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朋友圈分享</a:t>
            </a:r>
            <a:endParaRPr lang="en-US" altLang="zh-CN"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视频号分享</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endParaRPr lang="zh-CN" altLang="en-US" spc="150" dirty="0">
              <a:solidFill>
                <a:srgbClr val="FFFFFF">
                  <a:alpha val="80000"/>
                </a:srgbClr>
              </a:solidFill>
              <a:latin typeface="+mn-ea"/>
              <a:ea typeface="宋体" panose="02010600030101010101" pitchFamily="2" charset="-122"/>
              <a:sym typeface="+mn-ea"/>
            </a:endParaRPr>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11"/>
          <p:cNvPicPr>
            <a:picLocks noChangeAspect="1"/>
          </p:cNvPicPr>
          <p:nvPr/>
        </p:nvPicPr>
        <p:blipFill>
          <a:blip r:embed="rId1"/>
          <a:stretch>
            <a:fillRect/>
          </a:stretch>
        </p:blipFill>
        <p:spPr>
          <a:xfrm>
            <a:off x="814070" y="497205"/>
            <a:ext cx="11133455" cy="6179185"/>
          </a:xfrm>
          <a:prstGeom prst="rect">
            <a:avLst/>
          </a:prstGeom>
        </p:spPr>
      </p:pic>
      <p:sp>
        <p:nvSpPr>
          <p:cNvPr id="14" name="矩形 13"/>
          <p:cNvSpPr/>
          <p:nvPr>
            <p:custDataLst>
              <p:tags r:id="rId2"/>
            </p:custDataLst>
          </p:nvPr>
        </p:nvSpPr>
        <p:spPr>
          <a:xfrm>
            <a:off x="736918" y="0"/>
            <a:ext cx="5055235" cy="685419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937260" y="361950"/>
            <a:ext cx="3578225" cy="535305"/>
          </a:xfrm>
        </p:spPr>
        <p:txBody>
          <a:bodyPr anchor="b" anchorCtr="0">
            <a:normAutofit/>
          </a:bodyPr>
          <a:lstStyle/>
          <a:p>
            <a:pPr algn="l"/>
            <a:r>
              <a:rPr lang="zh-CN" altLang="en-US" dirty="0">
                <a:solidFill>
                  <a:srgbClr val="FFFFFF"/>
                </a:solidFill>
                <a:latin typeface="+mj-ea"/>
                <a:ea typeface="+mj-ea"/>
                <a:sym typeface="+mn-ea"/>
              </a:rPr>
              <a:t>活动具体流程</a:t>
            </a:r>
            <a:endParaRPr lang="zh-CN" altLang="en-US" dirty="0">
              <a:solidFill>
                <a:srgbClr val="FFFFFF"/>
              </a:solidFill>
              <a:latin typeface="+mj-ea"/>
              <a:ea typeface="+mj-ea"/>
              <a:sym typeface="+mn-ea"/>
            </a:endParaRPr>
          </a:p>
        </p:txBody>
      </p:sp>
      <p:sp>
        <p:nvSpPr>
          <p:cNvPr id="15" name="正文"/>
          <p:cNvSpPr txBox="1"/>
          <p:nvPr>
            <p:custDataLst>
              <p:tags r:id="rId4"/>
            </p:custDataLst>
          </p:nvPr>
        </p:nvSpPr>
        <p:spPr>
          <a:xfrm>
            <a:off x="1271905" y="1198880"/>
            <a:ext cx="3578225" cy="4775835"/>
          </a:xfrm>
          <a:prstGeom prst="rect">
            <a:avLst/>
          </a:prstGeom>
          <a:noFill/>
        </p:spPr>
        <p:txBody>
          <a:bodyPr wrap="square" lIns="107950" tIns="0" rIns="107950" bIns="0" rtlCol="0" anchor="t" anchorCtr="0">
            <a:noAutofit/>
          </a:bodyPr>
          <a:lstStyle/>
          <a:p>
            <a:pPr indent="0" algn="l" fontAlgn="auto">
              <a:lnSpc>
                <a:spcPct val="130000"/>
              </a:lnSpc>
            </a:pPr>
            <a:r>
              <a:rPr lang="en-US" altLang="zh-CN" spc="150" dirty="0">
                <a:solidFill>
                  <a:srgbClr val="FFFFFF">
                    <a:alpha val="80000"/>
                  </a:srgbClr>
                </a:solidFill>
                <a:latin typeface="+mn-ea"/>
                <a:sym typeface="+mn-ea"/>
              </a:rPr>
              <a:t>1</a:t>
            </a:r>
            <a:r>
              <a:rPr lang="zh-CN" altLang="en-US" spc="150" dirty="0">
                <a:solidFill>
                  <a:srgbClr val="FFFFFF">
                    <a:alpha val="80000"/>
                  </a:srgbClr>
                </a:solidFill>
                <a:latin typeface="+mn-ea"/>
                <a:ea typeface="宋体" panose="02010600030101010101" pitchFamily="2" charset="-122"/>
                <a:sym typeface="+mn-ea"/>
              </a:rPr>
              <a:t>、主持人介绍</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2</a:t>
            </a:r>
            <a:r>
              <a:rPr lang="zh-CN" altLang="en-US" spc="150" dirty="0">
                <a:solidFill>
                  <a:srgbClr val="FFFFFF">
                    <a:alpha val="80000"/>
                  </a:srgbClr>
                </a:solidFill>
                <a:latin typeface="+mn-ea"/>
                <a:ea typeface="宋体" panose="02010600030101010101" pitchFamily="2" charset="-122"/>
                <a:sym typeface="+mn-ea"/>
              </a:rPr>
              <a:t>、介绍抄经缘起（必经之路与新手村）</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3</a:t>
            </a:r>
            <a:r>
              <a:rPr lang="zh-CN" altLang="en-US" spc="150" dirty="0">
                <a:solidFill>
                  <a:srgbClr val="FFFFFF">
                    <a:alpha val="80000"/>
                  </a:srgbClr>
                </a:solidFill>
                <a:latin typeface="+mn-ea"/>
                <a:ea typeface="宋体" panose="02010600030101010101" pitchFamily="2" charset="-122"/>
                <a:sym typeface="+mn-ea"/>
              </a:rPr>
              <a:t>、沐手</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4</a:t>
            </a:r>
            <a:r>
              <a:rPr lang="zh-CN" altLang="en-US" spc="150" dirty="0">
                <a:solidFill>
                  <a:srgbClr val="FFFFFF">
                    <a:alpha val="80000"/>
                  </a:srgbClr>
                </a:solidFill>
                <a:latin typeface="+mn-ea"/>
                <a:ea typeface="宋体" panose="02010600030101010101" pitchFamily="2" charset="-122"/>
                <a:sym typeface="+mn-ea"/>
              </a:rPr>
              <a:t>、静心</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5</a:t>
            </a:r>
            <a:r>
              <a:rPr lang="zh-CN" altLang="en-US" spc="150" dirty="0">
                <a:solidFill>
                  <a:srgbClr val="FFFFFF">
                    <a:alpha val="80000"/>
                  </a:srgbClr>
                </a:solidFill>
                <a:latin typeface="+mn-ea"/>
                <a:ea typeface="宋体" panose="02010600030101010101" pitchFamily="2" charset="-122"/>
                <a:sym typeface="+mn-ea"/>
              </a:rPr>
              <a:t>、抄经：</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诵读经典</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诵读开经偈</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抄经（</a:t>
            </a:r>
            <a:r>
              <a:rPr lang="en-US" altLang="zh-CN" spc="150" dirty="0">
                <a:solidFill>
                  <a:srgbClr val="FFFFFF">
                    <a:alpha val="80000"/>
                  </a:srgbClr>
                </a:solidFill>
                <a:latin typeface="+mn-ea"/>
                <a:ea typeface="宋体" panose="02010600030101010101" pitchFamily="2" charset="-122"/>
                <a:sym typeface="+mn-ea"/>
              </a:rPr>
              <a:t>35</a:t>
            </a:r>
            <a:r>
              <a:rPr lang="zh-CN" altLang="en-US" spc="150" dirty="0">
                <a:solidFill>
                  <a:srgbClr val="FFFFFF">
                    <a:alpha val="80000"/>
                  </a:srgbClr>
                </a:solidFill>
                <a:latin typeface="+mn-ea"/>
                <a:ea typeface="宋体" panose="02010600030101010101" pitchFamily="2" charset="-122"/>
                <a:sym typeface="+mn-ea"/>
              </a:rPr>
              <a:t>至</a:t>
            </a:r>
            <a:r>
              <a:rPr lang="en-US" altLang="zh-CN" spc="150" dirty="0">
                <a:solidFill>
                  <a:srgbClr val="FFFFFF">
                    <a:alpha val="80000"/>
                  </a:srgbClr>
                </a:solidFill>
                <a:latin typeface="+mn-ea"/>
                <a:ea typeface="宋体" panose="02010600030101010101" pitchFamily="2" charset="-122"/>
                <a:sym typeface="+mn-ea"/>
              </a:rPr>
              <a:t>40</a:t>
            </a:r>
            <a:r>
              <a:rPr lang="zh-CN" altLang="en-US" spc="150" dirty="0">
                <a:solidFill>
                  <a:srgbClr val="FFFFFF">
                    <a:alpha val="80000"/>
                  </a:srgbClr>
                </a:solidFill>
                <a:latin typeface="+mn-ea"/>
                <a:ea typeface="宋体" panose="02010600030101010101" pitchFamily="2" charset="-122"/>
                <a:sym typeface="+mn-ea"/>
              </a:rPr>
              <a:t>分钟）</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    </a:t>
            </a:r>
            <a:r>
              <a:rPr lang="zh-CN" altLang="en-US" spc="150" dirty="0">
                <a:solidFill>
                  <a:srgbClr val="FFFFFF">
                    <a:alpha val="80000"/>
                  </a:srgbClr>
                </a:solidFill>
                <a:latin typeface="+mn-ea"/>
                <a:ea typeface="宋体" panose="02010600030101010101" pitchFamily="2" charset="-122"/>
                <a:sym typeface="+mn-ea"/>
              </a:rPr>
              <a:t>诵读回向偈</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6</a:t>
            </a:r>
            <a:r>
              <a:rPr lang="zh-CN" altLang="en-US" spc="150" dirty="0">
                <a:solidFill>
                  <a:srgbClr val="FFFFFF">
                    <a:alpha val="80000"/>
                  </a:srgbClr>
                </a:solidFill>
                <a:latin typeface="+mn-ea"/>
                <a:ea typeface="宋体" panose="02010600030101010101" pitchFamily="2" charset="-122"/>
                <a:sym typeface="+mn-ea"/>
              </a:rPr>
              <a:t>、合影留念</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7</a:t>
            </a:r>
            <a:r>
              <a:rPr lang="zh-CN" altLang="en-US" spc="150" dirty="0">
                <a:solidFill>
                  <a:srgbClr val="FFFFFF">
                    <a:alpha val="80000"/>
                  </a:srgbClr>
                </a:solidFill>
                <a:latin typeface="+mn-ea"/>
                <a:ea typeface="宋体" panose="02010600030101010101" pitchFamily="2" charset="-122"/>
                <a:sym typeface="+mn-ea"/>
              </a:rPr>
              <a:t>、扫码打卡</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8</a:t>
            </a:r>
            <a:r>
              <a:rPr lang="zh-CN" altLang="en-US" spc="150" dirty="0">
                <a:solidFill>
                  <a:srgbClr val="FFFFFF">
                    <a:alpha val="80000"/>
                  </a:srgbClr>
                </a:solidFill>
                <a:latin typeface="+mn-ea"/>
                <a:ea typeface="宋体" panose="02010600030101010101" pitchFamily="2" charset="-122"/>
                <a:sym typeface="+mn-ea"/>
              </a:rPr>
              <a:t>、抄经分享</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r>
              <a:rPr lang="en-US" altLang="zh-CN" spc="150" dirty="0">
                <a:solidFill>
                  <a:srgbClr val="FFFFFF">
                    <a:alpha val="80000"/>
                  </a:srgbClr>
                </a:solidFill>
                <a:latin typeface="+mn-ea"/>
                <a:ea typeface="宋体" panose="02010600030101010101" pitchFamily="2" charset="-122"/>
                <a:sym typeface="+mn-ea"/>
              </a:rPr>
              <a:t>9</a:t>
            </a:r>
            <a:r>
              <a:rPr lang="zh-CN" altLang="en-US" spc="150" dirty="0">
                <a:solidFill>
                  <a:srgbClr val="FFFFFF">
                    <a:alpha val="80000"/>
                  </a:srgbClr>
                </a:solidFill>
                <a:latin typeface="+mn-ea"/>
                <a:ea typeface="宋体" panose="02010600030101010101" pitchFamily="2" charset="-122"/>
                <a:sym typeface="+mn-ea"/>
              </a:rPr>
              <a:t>、主持人总结</a:t>
            </a:r>
            <a:endParaRPr lang="zh-CN" altLang="en-US" spc="150" dirty="0">
              <a:solidFill>
                <a:srgbClr val="FFFFFF">
                  <a:alpha val="80000"/>
                </a:srgbClr>
              </a:solidFill>
              <a:latin typeface="+mn-ea"/>
              <a:ea typeface="宋体" panose="02010600030101010101" pitchFamily="2" charset="-122"/>
              <a:sym typeface="+mn-ea"/>
            </a:endParaRPr>
          </a:p>
          <a:p>
            <a:pPr indent="0" algn="l" fontAlgn="auto">
              <a:lnSpc>
                <a:spcPct val="130000"/>
              </a:lnSpc>
            </a:pPr>
            <a:endParaRPr lang="zh-CN" altLang="en-US" spc="150" dirty="0">
              <a:solidFill>
                <a:srgbClr val="FFFFFF">
                  <a:alpha val="80000"/>
                </a:srgbClr>
              </a:solidFill>
              <a:latin typeface="+mn-ea"/>
              <a:ea typeface="宋体" panose="02010600030101010101" pitchFamily="2" charset="-122"/>
              <a:sym typeface="+mn-ea"/>
            </a:endParaRPr>
          </a:p>
        </p:txBody>
      </p:sp>
    </p:spTree>
    <p:custDataLst>
      <p:tags r:id="rId5"/>
    </p:custDataLst>
  </p:cSld>
  <p:clrMapOvr>
    <a:masterClrMapping/>
  </p:clrMapOvr>
</p:sld>
</file>

<file path=ppt/tags/tag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3.0"/>
  <p:tag name="KSO_WM_BEAUTIFY_FLAG" val="#wm#"/>
  <p:tag name="KSO_WM_UNIT_TYPE" val="i"/>
  <p:tag name="KSO_WM_UNIT_INDEX" val="7"/>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8"/>
  <p:tag name="KSO_WM_UNIT_LAYERLEVEL" val="1"/>
  <p:tag name="KSO_WM_TAG_VERSION" val="3.0"/>
  <p:tag name="KSO_WM_BEAUTIFY_FLAG" val="#wm#"/>
  <p:tag name="KSO_WM_UNIT_TYPE" val="i"/>
  <p:tag name="KSO_WM_UNIT_INDEX" val="8"/>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母版文本样式"/>
  <p:tag name="KSO_WM_UNIT_NOCLEAR" val="0"/>
  <p:tag name="KSO_WM_UNIT_TYPE" val="b"/>
  <p:tag name="KSO_WM_UNIT_INDEX" val="1"/>
  <p:tag name="KSO_WM_UNIT_ISCONTENTSTITLE" val="0"/>
  <p:tag name="KSO_WM_UNIT_ISNUMDGMTITLE" val="0"/>
</p:tagLst>
</file>

<file path=ppt/tags/tag11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BEAUTIFY_FLAG" val="#wm#"/>
  <p:tag name="KSO_WM_UNIT_TYPE" val="i"/>
  <p:tag name="KSO_WM_UNIT_INDEX" val="9"/>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0"/>
  <p:tag name="KSO_WM_UNIT_LAYERLEVEL" val="1"/>
  <p:tag name="KSO_WM_TAG_VERSION" val="3.0"/>
  <p:tag name="KSO_WM_BEAUTIFY_FLAG" val="#wm#"/>
  <p:tag name="KSO_WM_UNIT_TYPE" val="i"/>
  <p:tag name="KSO_WM_UNIT_INDEX" val="10"/>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1"/>
  <p:tag name="KSO_WM_UNIT_LAYERLEVEL" val="1"/>
  <p:tag name="KSO_WM_TAG_VERSION" val="3.0"/>
  <p:tag name="KSO_WM_BEAUTIFY_FLAG" val="#wm#"/>
  <p:tag name="KSO_WM_UNIT_TYPE" val="i"/>
  <p:tag name="KSO_WM_UNIT_INDEX" val="1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NOCLEAR" val="0"/>
  <p:tag name="KSO_WM_UNIT_PRESET_TEXT" val="单击此处编辑母版标题样式"/>
  <p:tag name="KSO_WM_UNIT_TYPE" val="a"/>
  <p:tag name="KSO_WM_UNIT_INDEX" val="1"/>
  <p:tag name="KSO_WM_TEMPLATE_CATEGORY" val="custom"/>
  <p:tag name="KSO_WM_TEMPLATE_INDEX" val="20231219"/>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NOCLEAR" val="0"/>
  <p:tag name="KSO_WM_UNIT_SUBTYPE" val="a"/>
  <p:tag name="KSO_WM_UNIT_PRESET_TEXT" val="单击此处编辑母版文本样式&#10;二级&#10;三级&#10;四级&#10;五级"/>
  <p:tag name="KSO_WM_UNIT_TYPE" val="f"/>
  <p:tag name="KSO_WM_UNIT_INDEX" val="1"/>
  <p:tag name="KSO_WM_TEMPLATE_CATEGORY" val="custom"/>
  <p:tag name="KSO_WM_TEMPLATE_INDEX" val="20231219"/>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164.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219"/>
  <p:tag name="KSO_WM_TEMPLATE_THUMBS_INDEX" val="1、9"/>
</p:tagLst>
</file>

<file path=ppt/tags/tag1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UNIT_TYPE" val="i"/>
  <p:tag name="KSO_WM_UNIT_INDEX"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3.0"/>
  <p:tag name="KSO_WM_BEAUTIFY_FLAG" val="#wm#"/>
  <p:tag name="KSO_WM_UNIT_TYPE" val="i"/>
  <p:tag name="KSO_WM_UNIT_INDEX" val="7"/>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8"/>
  <p:tag name="KSO_WM_UNIT_LAYERLEVEL" val="1"/>
  <p:tag name="KSO_WM_TAG_VERSION" val="3.0"/>
  <p:tag name="KSO_WM_BEAUTIFY_FLAG" val="#wm#"/>
  <p:tag name="KSO_WM_UNIT_TYPE" val="i"/>
  <p:tag name="KSO_WM_UNIT_INDEX" val="8"/>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BEAUTIFY_FLAG" val="#wm#"/>
  <p:tag name="KSO_WM_UNIT_TYPE" val="i"/>
  <p:tag name="KSO_WM_UNIT_INDEX" val="9"/>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0"/>
  <p:tag name="KSO_WM_UNIT_LAYERLEVEL" val="1"/>
  <p:tag name="KSO_WM_TAG_VERSION" val="3.0"/>
  <p:tag name="KSO_WM_BEAUTIFY_FLAG" val="#wm#"/>
  <p:tag name="KSO_WM_UNIT_TYPE" val="i"/>
  <p:tag name="KSO_WM_UNIT_INDEX" val="10"/>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1"/>
  <p:tag name="KSO_WM_UNIT_LAYERLEVEL" val="1"/>
  <p:tag name="KSO_WM_TAG_VERSION" val="3.0"/>
  <p:tag name="KSO_WM_BEAUTIFY_FLAG" val="#wm#"/>
  <p:tag name="KSO_WM_UNIT_TYPE" val="i"/>
  <p:tag name="KSO_WM_UNIT_INDEX" val="1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母版文本样式"/>
  <p:tag name="KSO_WM_UNIT_NOCLEAR" val="0"/>
  <p:tag name="KSO_WM_UNIT_TYPE" val="b"/>
  <p:tag name="KSO_WM_UNIT_INDEX" val="1"/>
  <p:tag name="KSO_WM_UNIT_ISCONTENTSTITLE" val="0"/>
  <p:tag name="KSO_WM_UNIT_ISNUMDGMTITLE" val="0"/>
</p:tagLst>
</file>

<file path=ppt/tags/tag19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2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NOCLEAR" val="0"/>
  <p:tag name="KSO_WM_UNIT_PRESET_TEXT" val="单击此处编辑母版标题样式"/>
  <p:tag name="KSO_WM_UNIT_TYPE" val="a"/>
  <p:tag name="KSO_WM_UNIT_INDEX" val="1"/>
  <p:tag name="KSO_WM_TEMPLATE_CATEGORY" val="custom"/>
  <p:tag name="KSO_WM_TEMPLATE_INDEX" val="20231219"/>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NOCLEAR" val="0"/>
  <p:tag name="KSO_WM_UNIT_SUBTYPE" val="a"/>
  <p:tag name="KSO_WM_UNIT_PRESET_TEXT" val="单击此处编辑母版文本样式&#10;二级&#10;三级&#10;四级&#10;五级"/>
  <p:tag name="KSO_WM_UNIT_TYPE" val="f"/>
  <p:tag name="KSO_WM_UNIT_INDEX" val="1"/>
  <p:tag name="KSO_WM_TEMPLATE_CATEGORY" val="custom"/>
  <p:tag name="KSO_WM_TEMPLATE_INDEX" val="20231219"/>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246.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219"/>
  <p:tag name="KSO_WM_TEMPLATE_THUMBS_INDEX" val="1、9"/>
</p:tagLst>
</file>

<file path=ppt/tags/tag2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UNIT_TYPE" val="i"/>
  <p:tag name="KSO_WM_UNIT_INDEX"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3.0"/>
  <p:tag name="KSO_WM_BEAUTIFY_FLAG" val="#wm#"/>
  <p:tag name="KSO_WM_UNIT_TYPE" val="i"/>
  <p:tag name="KSO_WM_UNIT_INDEX" val="7"/>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8"/>
  <p:tag name="KSO_WM_UNIT_LAYERLEVEL" val="1"/>
  <p:tag name="KSO_WM_TAG_VERSION" val="3.0"/>
  <p:tag name="KSO_WM_BEAUTIFY_FLAG" val="#wm#"/>
  <p:tag name="KSO_WM_UNIT_TYPE" val="i"/>
  <p:tag name="KSO_WM_UNIT_INDEX" val="8"/>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BEAUTIFY_FLAG" val="#wm#"/>
  <p:tag name="KSO_WM_UNIT_TYPE" val="i"/>
  <p:tag name="KSO_WM_UNIT_INDEX" val="9"/>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0"/>
  <p:tag name="KSO_WM_UNIT_LAYERLEVEL" val="1"/>
  <p:tag name="KSO_WM_TAG_VERSION" val="3.0"/>
  <p:tag name="KSO_WM_BEAUTIFY_FLAG" val="#wm#"/>
  <p:tag name="KSO_WM_UNIT_TYPE" val="i"/>
  <p:tag name="KSO_WM_UNIT_INDEX" val="1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1"/>
  <p:tag name="KSO_WM_UNIT_LAYERLEVEL" val="1"/>
  <p:tag name="KSO_WM_TAG_VERSION" val="3.0"/>
  <p:tag name="KSO_WM_BEAUTIFY_FLAG" val="#wm#"/>
  <p:tag name="KSO_WM_UNIT_TYPE" val="i"/>
  <p:tag name="KSO_WM_UNIT_INDEX" val="1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母版文本样式"/>
  <p:tag name="KSO_WM_UNIT_NOCLEAR" val="0"/>
  <p:tag name="KSO_WM_UNIT_TYPE" val="b"/>
  <p:tag name="KSO_WM_UNIT_INDEX" val="1"/>
  <p:tag name="KSO_WM_UNIT_ISCONTENTSTITLE" val="0"/>
  <p:tag name="KSO_WM_UNIT_ISNUMDGMTITLE" val="0"/>
</p:tagLst>
</file>

<file path=ppt/tags/tag28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3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NOCLEAR" val="0"/>
  <p:tag name="KSO_WM_UNIT_PRESET_TEXT" val="单击此处编辑母版标题样式"/>
  <p:tag name="KSO_WM_UNIT_TYPE" val="a"/>
  <p:tag name="KSO_WM_UNIT_INDEX" val="1"/>
  <p:tag name="KSO_WM_TEMPLATE_CATEGORY" val="custom"/>
  <p:tag name="KSO_WM_TEMPLATE_INDEX" val="20231219"/>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NOCLEAR" val="0"/>
  <p:tag name="KSO_WM_UNIT_SUBTYPE" val="a"/>
  <p:tag name="KSO_WM_UNIT_PRESET_TEXT" val="单击此处编辑母版文本样式&#10;二级&#10;三级&#10;四级&#10;五级"/>
  <p:tag name="KSO_WM_UNIT_TYPE" val="f"/>
  <p:tag name="KSO_WM_UNIT_INDEX" val="1"/>
  <p:tag name="KSO_WM_TEMPLATE_CATEGORY" val="custom"/>
  <p:tag name="KSO_WM_TEMPLATE_INDEX" val="20231219"/>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328.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219"/>
  <p:tag name="KSO_WM_TEMPLATE_THUMBS_INDEX" val="1、9"/>
</p:tagLst>
</file>

<file path=ppt/tags/tag3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UNIT_TYPE" val="i"/>
  <p:tag name="KSO_WM_UNIT_INDEX"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3.0"/>
  <p:tag name="KSO_WM_BEAUTIFY_FLAG" val="#wm#"/>
  <p:tag name="KSO_WM_UNIT_TYPE" val="i"/>
  <p:tag name="KSO_WM_UNIT_INDEX" val="7"/>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8"/>
  <p:tag name="KSO_WM_UNIT_LAYERLEVEL" val="1"/>
  <p:tag name="KSO_WM_TAG_VERSION" val="3.0"/>
  <p:tag name="KSO_WM_BEAUTIFY_FLAG" val="#wm#"/>
  <p:tag name="KSO_WM_UNIT_TYPE" val="i"/>
  <p:tag name="KSO_WM_UNIT_INDEX" val="8"/>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母版文本样式"/>
  <p:tag name="KSO_WM_UNIT_NOCLEAR" val="0"/>
  <p:tag name="KSO_WM_UNIT_TYPE" val="b"/>
  <p:tag name="KSO_WM_UNIT_INDEX" val="1"/>
  <p:tag name="KSO_WM_UNIT_ISCONTENTSTITLE" val="0"/>
  <p:tag name="KSO_WM_UNIT_ISNUMDGMTITLE" val="0"/>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BEAUTIFY_FLAG" val="#wm#"/>
  <p:tag name="KSO_WM_UNIT_TYPE" val="i"/>
  <p:tag name="KSO_WM_UNIT_INDEX" val="9"/>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0"/>
  <p:tag name="KSO_WM_UNIT_LAYERLEVEL" val="1"/>
  <p:tag name="KSO_WM_TAG_VERSION" val="3.0"/>
  <p:tag name="KSO_WM_BEAUTIFY_FLAG" val="#wm#"/>
  <p:tag name="KSO_WM_UNIT_TYPE" val="i"/>
  <p:tag name="KSO_WM_UNIT_INDEX" val="10"/>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1"/>
  <p:tag name="KSO_WM_UNIT_LAYERLEVEL" val="1"/>
  <p:tag name="KSO_WM_TAG_VERSION" val="3.0"/>
  <p:tag name="KSO_WM_BEAUTIFY_FLAG" val="#wm#"/>
  <p:tag name="KSO_WM_UNIT_TYPE" val="i"/>
  <p:tag name="KSO_WM_UNIT_INDEX" val="1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母版文本样式"/>
  <p:tag name="KSO_WM_UNIT_NOCLEAR" val="0"/>
  <p:tag name="KSO_WM_UNIT_TYPE" val="b"/>
  <p:tag name="KSO_WM_UNIT_INDEX" val="1"/>
  <p:tag name="KSO_WM_UNIT_ISCONTENTSTITLE" val="0"/>
  <p:tag name="KSO_WM_UNIT_ISNUMDGMTITLE" val="0"/>
</p:tagLst>
</file>

<file path=ppt/tags/tag36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3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NOCLEAR" val="0"/>
  <p:tag name="KSO_WM_UNIT_PRESET_TEXT" val="单击此处编辑母版标题样式"/>
  <p:tag name="KSO_WM_UNIT_TYPE" val="a"/>
  <p:tag name="KSO_WM_UNIT_INDEX" val="1"/>
  <p:tag name="KSO_WM_TEMPLATE_CATEGORY" val="custom"/>
  <p:tag name="KSO_WM_TEMPLATE_INDEX" val="20231219"/>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NOCLEAR" val="0"/>
  <p:tag name="KSO_WM_UNIT_SUBTYPE" val="a"/>
  <p:tag name="KSO_WM_UNIT_PRESET_TEXT" val="单击此处编辑母版文本样式&#10;二级&#10;三级&#10;四级&#10;五级"/>
  <p:tag name="KSO_WM_UNIT_TYPE" val="f"/>
  <p:tag name="KSO_WM_UNIT_INDEX" val="1"/>
  <p:tag name="KSO_WM_TEMPLATE_CATEGORY" val="custom"/>
  <p:tag name="KSO_WM_TEMPLATE_INDEX" val="20231219"/>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410.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219"/>
  <p:tag name="KSO_WM_TEMPLATE_THUMBS_INDEX" val="1、9"/>
</p:tagLst>
</file>

<file path=ppt/tags/tag4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UNIT_TYPE" val="i"/>
  <p:tag name="KSO_WM_UNIT_INDEX" val="1"/>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3.0"/>
  <p:tag name="KSO_WM_BEAUTIFY_FLAG" val="#wm#"/>
  <p:tag name="KSO_WM_UNIT_TYPE" val="i"/>
  <p:tag name="KSO_WM_UNIT_INDEX" val="7"/>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8"/>
  <p:tag name="KSO_WM_UNIT_LAYERLEVEL" val="1"/>
  <p:tag name="KSO_WM_TAG_VERSION" val="3.0"/>
  <p:tag name="KSO_WM_BEAUTIFY_FLAG" val="#wm#"/>
  <p:tag name="KSO_WM_UNIT_TYPE" val="i"/>
  <p:tag name="KSO_WM_UNIT_INDEX" val="8"/>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BEAUTIFY_FLAG" val="#wm#"/>
  <p:tag name="KSO_WM_UNIT_TYPE" val="i"/>
  <p:tag name="KSO_WM_UNIT_INDEX" val="9"/>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0"/>
  <p:tag name="KSO_WM_UNIT_LAYERLEVEL" val="1"/>
  <p:tag name="KSO_WM_TAG_VERSION" val="3.0"/>
  <p:tag name="KSO_WM_BEAUTIFY_FLAG" val="#wm#"/>
  <p:tag name="KSO_WM_UNIT_TYPE" val="i"/>
  <p:tag name="KSO_WM_UNIT_INDEX" val="10"/>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1"/>
  <p:tag name="KSO_WM_UNIT_LAYERLEVEL" val="1"/>
  <p:tag name="KSO_WM_TAG_VERSION" val="3.0"/>
  <p:tag name="KSO_WM_BEAUTIFY_FLAG" val="#wm#"/>
  <p:tag name="KSO_WM_UNIT_TYPE" val="i"/>
  <p:tag name="KSO_WM_UNIT_INDEX" val="11"/>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4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母版文本样式"/>
  <p:tag name="KSO_WM_UNIT_NOCLEAR" val="0"/>
  <p:tag name="KSO_WM_UNIT_TYPE" val="b"/>
  <p:tag name="KSO_WM_UNIT_INDEX" val="1"/>
  <p:tag name="KSO_WM_UNIT_ISCONTENTSTITLE" val="0"/>
  <p:tag name="KSO_WM_UNIT_ISNUMDGMTITLE" val="0"/>
</p:tagLst>
</file>

<file path=ppt/tags/tag44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4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NOCLEAR" val="0"/>
  <p:tag name="KSO_WM_UNIT_PRESET_TEXT" val="单击此处编辑母版标题样式"/>
  <p:tag name="KSO_WM_UNIT_TYPE" val="a"/>
  <p:tag name="KSO_WM_UNIT_INDEX" val="1"/>
  <p:tag name="KSO_WM_TEMPLATE_CATEGORY" val="custom"/>
  <p:tag name="KSO_WM_TEMPLATE_INDEX" val="20231219"/>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NOCLEAR" val="0"/>
  <p:tag name="KSO_WM_UNIT_SUBTYPE" val="a"/>
  <p:tag name="KSO_WM_UNIT_PRESET_TEXT" val="单击此处编辑母版文本样式&#10;二级&#10;三级&#10;四级&#10;五级"/>
  <p:tag name="KSO_WM_UNIT_TYPE" val="f"/>
  <p:tag name="KSO_WM_UNIT_INDEX" val="1"/>
  <p:tag name="KSO_WM_TEMPLATE_CATEGORY" val="custom"/>
  <p:tag name="KSO_WM_TEMPLATE_INDEX" val="20231219"/>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492.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219"/>
  <p:tag name="KSO_WM_TEMPLATE_THUMBS_INDEX" val="1、9"/>
</p:tagLst>
</file>

<file path=ppt/tags/tag4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UNIT_TYPE" val="i"/>
  <p:tag name="KSO_WM_UNIT_INDEX" val="1"/>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3.0"/>
  <p:tag name="KSO_WM_BEAUTIFY_FLAG" val="#wm#"/>
  <p:tag name="KSO_WM_UNIT_TYPE" val="i"/>
  <p:tag name="KSO_WM_UNIT_INDEX" val="7"/>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8"/>
  <p:tag name="KSO_WM_UNIT_LAYERLEVEL" val="1"/>
  <p:tag name="KSO_WM_TAG_VERSION" val="3.0"/>
  <p:tag name="KSO_WM_BEAUTIFY_FLAG" val="#wm#"/>
  <p:tag name="KSO_WM_UNIT_TYPE" val="i"/>
  <p:tag name="KSO_WM_UNIT_INDEX" val="8"/>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BEAUTIFY_FLAG" val="#wm#"/>
  <p:tag name="KSO_WM_UNIT_TYPE" val="i"/>
  <p:tag name="KSO_WM_UNIT_INDEX" val="9"/>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0"/>
  <p:tag name="KSO_WM_UNIT_LAYERLEVEL" val="1"/>
  <p:tag name="KSO_WM_TAG_VERSION" val="3.0"/>
  <p:tag name="KSO_WM_BEAUTIFY_FLAG" val="#wm#"/>
  <p:tag name="KSO_WM_UNIT_TYPE" val="i"/>
  <p:tag name="KSO_WM_UNIT_INDEX" val="10"/>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1"/>
  <p:tag name="KSO_WM_UNIT_LAYERLEVEL" val="1"/>
  <p:tag name="KSO_WM_TAG_VERSION" val="3.0"/>
  <p:tag name="KSO_WM_BEAUTIFY_FLAG" val="#wm#"/>
  <p:tag name="KSO_WM_UNIT_TYPE" val="i"/>
  <p:tag name="KSO_WM_UNIT_INDEX" val="11"/>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5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5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母版文本样式"/>
  <p:tag name="KSO_WM_UNIT_NOCLEAR" val="0"/>
  <p:tag name="KSO_WM_UNIT_TYPE" val="b"/>
  <p:tag name="KSO_WM_UNIT_INDEX" val="1"/>
  <p:tag name="KSO_WM_UNIT_ISCONTENTSTITLE" val="0"/>
  <p:tag name="KSO_WM_UNIT_ISNUMDGMTITLE" val="0"/>
</p:tagLst>
</file>

<file path=ppt/tags/tag52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NOCLEAR" val="0"/>
  <p:tag name="KSO_WM_UNIT_PRESET_TEXT" val="单击此处编辑母版标题样式"/>
  <p:tag name="KSO_WM_UNIT_TYPE" val="a"/>
  <p:tag name="KSO_WM_UNIT_INDEX" val="1"/>
  <p:tag name="KSO_WM_TEMPLATE_CATEGORY" val="custom"/>
  <p:tag name="KSO_WM_TEMPLATE_INDEX" val="20231219"/>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NOCLEAR" val="0"/>
  <p:tag name="KSO_WM_UNIT_SUBTYPE" val="a"/>
  <p:tag name="KSO_WM_UNIT_PRESET_TEXT" val="单击此处编辑母版文本样式&#10;二级&#10;三级&#10;四级&#10;五级"/>
  <p:tag name="KSO_WM_UNIT_TYPE" val="f"/>
  <p:tag name="KSO_WM_UNIT_INDEX" val="1"/>
  <p:tag name="KSO_WM_TEMPLATE_CATEGORY" val="custom"/>
  <p:tag name="KSO_WM_TEMPLATE_INDEX" val="20231219"/>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574.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219"/>
  <p:tag name="KSO_WM_TEMPLATE_THUMBS_INDEX" val="1、9"/>
</p:tagLst>
</file>

<file path=ppt/tags/tag57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19_1*a*1"/>
  <p:tag name="KSO_WM_TEMPLATE_CATEGORY" val="custom"/>
  <p:tag name="KSO_WM_TEMPLATE_INDEX" val="20231219"/>
  <p:tag name="KSO_WM_UNIT_LAYERLEVEL" val="1"/>
  <p:tag name="KSO_WM_TAG_VERSION" val="3.0"/>
  <p:tag name="KSO_WM_BEAUTIFY_FLAG" val="#wm#"/>
  <p:tag name="KSO_WM_UNIT_PRESET_TEXT" val="单击此处&#10;添加文档标题"/>
</p:tagLst>
</file>

<file path=ppt/tags/tag576.xml><?xml version="1.0" encoding="utf-8"?>
<p:tagLst xmlns:p="http://schemas.openxmlformats.org/presentationml/2006/main">
  <p:tag name="KSO_WM_UNIT_ISCONTENTSTITLE" val="0"/>
  <p:tag name="KSO_WM_UNIT_ISNUMDGMTITLE" val="0"/>
  <p:tag name="KSO_WM_UNIT_NOCLEAR" val="0"/>
  <p:tag name="KSO_WM_UNIT_VALUE" val="80"/>
  <p:tag name="KSO_WM_UNIT_HIGHLIGHT" val="0"/>
  <p:tag name="KSO_WM_UNIT_COMPATIBLE" val="0"/>
  <p:tag name="KSO_WM_UNIT_DIAGRAM_ISNUMVISUAL" val="0"/>
  <p:tag name="KSO_WM_UNIT_DIAGRAM_ISREFERUNIT" val="0"/>
  <p:tag name="KSO_WM_UNIT_TYPE" val="b"/>
  <p:tag name="KSO_WM_UNIT_INDEX" val="1"/>
  <p:tag name="KSO_WM_UNIT_ID" val="custom20231219_1*b*1"/>
  <p:tag name="KSO_WM_TEMPLATE_CATEGORY" val="custom"/>
  <p:tag name="KSO_WM_TEMPLATE_INDEX" val="20231219"/>
  <p:tag name="KSO_WM_UNIT_LAYERLEVEL" val="1"/>
  <p:tag name="KSO_WM_TAG_VERSION" val="3.0"/>
  <p:tag name="KSO_WM_BEAUTIFY_FLAG" val="#wm#"/>
  <p:tag name="KSO_WM_UNIT_PRESET_TEXT" val="单击此处添加副标题"/>
</p:tagLst>
</file>

<file path=ppt/tags/tag577.xml><?xml version="1.0" encoding="utf-8"?>
<p:tagLst xmlns:p="http://schemas.openxmlformats.org/presentationml/2006/main">
  <p:tag name="KSO_WM_SLIDE_ID" val="custom20231219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19"/>
  <p:tag name="KSO_WM_SLIDE_LAYOUT" val="a_b_f"/>
  <p:tag name="KSO_WM_SLIDE_LAYOUT_CNT" val="1_1_1"/>
  <p:tag name="KSO_WM_SLIDE_TYPE" val="title"/>
  <p:tag name="KSO_WM_SLIDE_SUBTYPE" val="pureTxt"/>
  <p:tag name="KSO_WM_TEMPLATE_THUMBS_INDEX" val="1、9"/>
  <p:tag name="KSO_WM_SLIDE_THEME_ID" val="3313969"/>
  <p:tag name="KSO_WM_SLIDE_THEME_NAME" val="绿色镂空蝴蝶工笔画中国风主题"/>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4*a*1"/>
  <p:tag name="KSO_WM_TEMPLATE_CATEGORY" val="custom"/>
  <p:tag name="KSO_WM_TEMPLATE_INDEX" val="20231219"/>
  <p:tag name="KSO_WM_UNIT_LAYERLEVEL" val="1"/>
  <p:tag name="KSO_WM_TAG_VERSION" val="3.0"/>
  <p:tag name="KSO_WM_BEAUTIFY_FLAG" val="#wm#"/>
  <p:tag name="KSO_WM_UNIT_ISCONTENTSTITLE" val="1"/>
  <p:tag name="KSO_WM_UNIT_ISNUMDGMTITLE" val="0"/>
  <p:tag name="KSO_WM_UNIT_NOCLEAR" val="0"/>
  <p:tag name="KSO_WM_UNIT_VALUE" val="3"/>
  <p:tag name="KSO_WM_UNIT_TYPE" val="a"/>
  <p:tag name="KSO_WM_UNIT_INDEX" val="1"/>
  <p:tag name="KSO_WM_DIAGRAM_GROUP_CODE" val="l1-1"/>
  <p:tag name="KSO_WM_UNIT_PRESET_TEXT" val="目录"/>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1219_4*l_h_i*1_1_2"/>
  <p:tag name="KSO_WM_TEMPLATE_CATEGORY" val="custom"/>
  <p:tag name="KSO_WM_TEMPLATE_INDEX" val="20231219"/>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6"/>
  <p:tag name="KSO_WM_DIAGRAM_MIN_ITEMCNT" val="2"/>
  <p:tag name="KSO_WM_DIAGRAM_VIRTUALLY_FRAME" val="{&quot;height&quot;:367.3500061035156,&quot;left&quot;:443.05,&quot;top&quot;:83.44999694824219,&quot;width&quot;:452.15}"/>
  <p:tag name="KSO_WM_DIAGRAM_COLOR_TRICK" val="1"/>
  <p:tag name="KSO_WM_UNIT_PRESET_TEXT" val="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custom20231219_4*l_h_a*1_1_1"/>
  <p:tag name="KSO_WM_TEMPLATE_CATEGORY" val="custom"/>
  <p:tag name="KSO_WM_TEMPLATE_INDEX" val="20231219"/>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6"/>
  <p:tag name="KSO_WM_DIAGRAM_MIN_ITEMCNT" val="2"/>
  <p:tag name="KSO_WM_DIAGRAM_VIRTUALLY_FRAME" val="{&quot;height&quot;:367.3500061035156,&quot;left&quot;:443.05,&quot;top&quot;:83.44999694824219,&quot;width&quot;:452.15}"/>
  <p:tag name="KSO_WM_DIAGRAM_COLOR_TRICK" val="1"/>
  <p:tag name="KSO_WM_UNIT_PRESET_TEXT" val="单击添加目录项标题"/>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4*l_h_i*1_1_1"/>
  <p:tag name="KSO_WM_TEMPLATE_CATEGORY" val="custom"/>
  <p:tag name="KSO_WM_TEMPLATE_INDEX" val="20231219"/>
  <p:tag name="KSO_WM_UNIT_LAYERLEVEL" val="1_1_1"/>
  <p:tag name="KSO_WM_TAG_VERSION" val="3.0"/>
  <p:tag name="KSO_WM_BEAUTIFY_FLAG" val="#wm#"/>
  <p:tag name="KSO_WM_UNIT_TYPE" val="l_h_i"/>
  <p:tag name="KSO_WM_UNIT_INDEX" val="1_1_1"/>
  <p:tag name="KSO_WM_DIAGRAM_GROUP_CODE" val="l1-1"/>
  <p:tag name="KSO_WM_DIAGRAM_VERSION" val="3"/>
  <p:tag name="KSO_WM_DIAGRAM_COLOR_TEXT_CAN_REMOVE" val="n"/>
  <p:tag name="KSO_WM_DIAGRAM_MAX_ITEMCNT" val="6"/>
  <p:tag name="KSO_WM_DIAGRAM_MIN_ITEMCNT" val="2"/>
  <p:tag name="KSO_WM_DIAGRAM_VIRTUALLY_FRAME" val="{&quot;height&quot;:367.3500061035156,&quot;left&quot;:443.05,&quot;top&quot;:83.44999694824219,&quot;width&quot;:452.15}"/>
  <p:tag name="KSO_WM_DIAGRAM_COLOR_TRICK" val="1"/>
  <p:tag name="KSO_WM_DIAGRAM_COLOR_MATCH_VALUE" val="{&quot;shape&quot;:{&quot;fill&quot;:{&quot;type&quot;:0},&quot;glow&quot;:{&quot;colorType&quot;:0},&quot;line&quot;:{&quot;solidLine&quot;:{&quot;brightness&quot;:0.800000011920929,&quot;colorType&quot;:1,&quot;foreColorIndex&quot;:5,&quot;transparency&quot;:0.7300000190734863},&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1219_4*l_h_i*1_2_2"/>
  <p:tag name="KSO_WM_TEMPLATE_CATEGORY" val="custom"/>
  <p:tag name="KSO_WM_TEMPLATE_INDEX" val="20231219"/>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6"/>
  <p:tag name="KSO_WM_DIAGRAM_MIN_ITEMCNT" val="2"/>
  <p:tag name="KSO_WM_DIAGRAM_VIRTUALLY_FRAME" val="{&quot;height&quot;:367.3500061035156,&quot;left&quot;:443.05,&quot;top&quot;:83.44999694824219,&quot;width&quot;:452.15}"/>
  <p:tag name="KSO_WM_DIAGRAM_COLOR_TRICK" val="1"/>
  <p:tag name="KSO_WM_UNIT_PRESET_TEXT" val="0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custom20231219_4*l_h_a*1_2_1"/>
  <p:tag name="KSO_WM_TEMPLATE_CATEGORY" val="custom"/>
  <p:tag name="KSO_WM_TEMPLATE_INDEX" val="20231219"/>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6"/>
  <p:tag name="KSO_WM_DIAGRAM_MIN_ITEMCNT" val="2"/>
  <p:tag name="KSO_WM_DIAGRAM_VIRTUALLY_FRAME" val="{&quot;height&quot;:367.3500061035156,&quot;left&quot;:443.05,&quot;top&quot;:83.44999694824219,&quot;width&quot;:452.15}"/>
  <p:tag name="KSO_WM_DIAGRAM_COLOR_TRICK" val="1"/>
  <p:tag name="KSO_WM_UNIT_PRESET_TEXT" val="单击添加目录项标题"/>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4*l_h_i*1_2_1"/>
  <p:tag name="KSO_WM_TEMPLATE_CATEGORY" val="custom"/>
  <p:tag name="KSO_WM_TEMPLATE_INDEX" val="20231219"/>
  <p:tag name="KSO_WM_UNIT_LAYERLEVEL" val="1_1_1"/>
  <p:tag name="KSO_WM_TAG_VERSION" val="3.0"/>
  <p:tag name="KSO_WM_BEAUTIFY_FLAG" val="#wm#"/>
  <p:tag name="KSO_WM_UNIT_TYPE" val="l_h_i"/>
  <p:tag name="KSO_WM_UNIT_INDEX" val="1_2_1"/>
  <p:tag name="KSO_WM_DIAGRAM_GROUP_CODE" val="l1-1"/>
  <p:tag name="KSO_WM_DIAGRAM_VERSION" val="3"/>
  <p:tag name="KSO_WM_DIAGRAM_COLOR_TEXT_CAN_REMOVE" val="n"/>
  <p:tag name="KSO_WM_DIAGRAM_MAX_ITEMCNT" val="6"/>
  <p:tag name="KSO_WM_DIAGRAM_MIN_ITEMCNT" val="2"/>
  <p:tag name="KSO_WM_DIAGRAM_VIRTUALLY_FRAME" val="{&quot;height&quot;:367.3500061035156,&quot;left&quot;:443.05,&quot;top&quot;:83.44999694824219,&quot;width&quot;:452.15}"/>
  <p:tag name="KSO_WM_DIAGRAM_COLOR_TRICK" val="1"/>
  <p:tag name="KSO_WM_DIAGRAM_COLOR_MATCH_VALUE" val="{&quot;shape&quot;:{&quot;fill&quot;:{&quot;type&quot;:0},&quot;glow&quot;:{&quot;colorType&quot;:0},&quot;line&quot;:{&quot;solidLine&quot;:{&quot;brightness&quot;:0.800000011920929,&quot;colorType&quot;:1,&quot;foreColorIndex&quot;:5,&quot;transparency&quot;:0.7300000190734863},&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1219_4*l_h_i*1_3_1"/>
  <p:tag name="KSO_WM_TEMPLATE_CATEGORY" val="custom"/>
  <p:tag name="KSO_WM_TEMPLATE_INDEX" val="20231219"/>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6"/>
  <p:tag name="KSO_WM_DIAGRAM_MIN_ITEMCNT" val="2"/>
  <p:tag name="KSO_WM_DIAGRAM_VIRTUALLY_FRAME" val="{&quot;height&quot;:367.3500061035156,&quot;left&quot;:443.05,&quot;top&quot;:83.44999694824219,&quot;width&quot;:452.15}"/>
  <p:tag name="KSO_WM_DIAGRAM_COLOR_TRICK" val="1"/>
  <p:tag name="KSO_WM_UNIT_PRESET_TEXT" val="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8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custom20231219_4*l_h_a*1_3_1"/>
  <p:tag name="KSO_WM_TEMPLATE_CATEGORY" val="custom"/>
  <p:tag name="KSO_WM_TEMPLATE_INDEX" val="20231219"/>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6"/>
  <p:tag name="KSO_WM_DIAGRAM_MIN_ITEMCNT" val="2"/>
  <p:tag name="KSO_WM_DIAGRAM_VIRTUALLY_FRAME" val="{&quot;height&quot;:367.3500061035156,&quot;left&quot;:443.05,&quot;top&quot;:83.44999694824219,&quot;width&quot;:452.15}"/>
  <p:tag name="KSO_WM_DIAGRAM_COLOR_TRICK" val="1"/>
  <p:tag name="KSO_WM_UNIT_PRESET_TEXT" val="单击添加目录项标题"/>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4*l_h_i*1_3_2"/>
  <p:tag name="KSO_WM_TEMPLATE_CATEGORY" val="custom"/>
  <p:tag name="KSO_WM_TEMPLATE_INDEX" val="20231219"/>
  <p:tag name="KSO_WM_UNIT_LAYERLEVEL" val="1_1_1"/>
  <p:tag name="KSO_WM_TAG_VERSION" val="3.0"/>
  <p:tag name="KSO_WM_BEAUTIFY_FLAG" val="#wm#"/>
  <p:tag name="KSO_WM_UNIT_TYPE" val="l_h_i"/>
  <p:tag name="KSO_WM_UNIT_INDEX" val="1_3_2"/>
  <p:tag name="KSO_WM_DIAGRAM_GROUP_CODE" val="l1-1"/>
  <p:tag name="KSO_WM_DIAGRAM_VERSION" val="3"/>
  <p:tag name="KSO_WM_DIAGRAM_COLOR_TEXT_CAN_REMOVE" val="n"/>
  <p:tag name="KSO_WM_DIAGRAM_MAX_ITEMCNT" val="6"/>
  <p:tag name="KSO_WM_DIAGRAM_MIN_ITEMCNT" val="2"/>
  <p:tag name="KSO_WM_DIAGRAM_VIRTUALLY_FRAME" val="{&quot;height&quot;:367.3500061035156,&quot;left&quot;:443.05,&quot;top&quot;:83.44999694824219,&quot;width&quot;:452.15}"/>
  <p:tag name="KSO_WM_DIAGRAM_COLOR_TRICK" val="1"/>
  <p:tag name="KSO_WM_DIAGRAM_COLOR_MATCH_VALUE" val="{&quot;shape&quot;:{&quot;fill&quot;:{&quot;type&quot;:0},&quot;glow&quot;:{&quot;colorType&quot;:0},&quot;line&quot;:{&quot;solidLine&quot;:{&quot;brightness&quot;:0.800000011920929,&quot;colorType&quot;:1,&quot;foreColorIndex&quot;:5,&quot;transparency&quot;:0.7300000190734863},&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1219_4*l_h_i*1_4_2"/>
  <p:tag name="KSO_WM_TEMPLATE_CATEGORY" val="custom"/>
  <p:tag name="KSO_WM_TEMPLATE_INDEX" val="20231219"/>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6"/>
  <p:tag name="KSO_WM_DIAGRAM_MIN_ITEMCNT" val="2"/>
  <p:tag name="KSO_WM_DIAGRAM_VIRTUALLY_FRAME" val="{&quot;height&quot;:367.3500061035156,&quot;left&quot;:443.05,&quot;top&quot;:83.44999694824219,&quot;width&quot;:452.15}"/>
  <p:tag name="KSO_WM_DIAGRAM_COLOR_TRICK" val="1"/>
  <p:tag name="KSO_WM_UNIT_PRESET_TEXT" val="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8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custom20231219_4*l_h_a*1_4_1"/>
  <p:tag name="KSO_WM_TEMPLATE_CATEGORY" val="custom"/>
  <p:tag name="KSO_WM_TEMPLATE_INDEX" val="20231219"/>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6"/>
  <p:tag name="KSO_WM_DIAGRAM_MIN_ITEMCNT" val="2"/>
  <p:tag name="KSO_WM_DIAGRAM_VIRTUALLY_FRAME" val="{&quot;height&quot;:367.3500061035156,&quot;left&quot;:443.05,&quot;top&quot;:83.44999694824219,&quot;width&quot;:452.15}"/>
  <p:tag name="KSO_WM_DIAGRAM_COLOR_TRICK" val="1"/>
  <p:tag name="KSO_WM_UNIT_PRESET_TEXT" val="单击添加目录项标题"/>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4*l_h_i*1_4_1"/>
  <p:tag name="KSO_WM_TEMPLATE_CATEGORY" val="custom"/>
  <p:tag name="KSO_WM_TEMPLATE_INDEX" val="20231219"/>
  <p:tag name="KSO_WM_UNIT_LAYERLEVEL" val="1_1_1"/>
  <p:tag name="KSO_WM_TAG_VERSION" val="3.0"/>
  <p:tag name="KSO_WM_BEAUTIFY_FLAG" val="#wm#"/>
  <p:tag name="KSO_WM_UNIT_TYPE" val="l_h_i"/>
  <p:tag name="KSO_WM_UNIT_INDEX" val="1_4_1"/>
  <p:tag name="KSO_WM_DIAGRAM_GROUP_CODE" val="l1-1"/>
  <p:tag name="KSO_WM_DIAGRAM_VERSION" val="3"/>
  <p:tag name="KSO_WM_DIAGRAM_COLOR_TEXT_CAN_REMOVE" val="n"/>
  <p:tag name="KSO_WM_DIAGRAM_MAX_ITEMCNT" val="6"/>
  <p:tag name="KSO_WM_DIAGRAM_MIN_ITEMCNT" val="2"/>
  <p:tag name="KSO_WM_DIAGRAM_VIRTUALLY_FRAME" val="{&quot;height&quot;:367.3500061035156,&quot;left&quot;:443.05,&quot;top&quot;:83.44999694824219,&quot;width&quot;:452.15}"/>
  <p:tag name="KSO_WM_DIAGRAM_COLOR_TRICK" val="1"/>
  <p:tag name="KSO_WM_DIAGRAM_COLOR_MATCH_VALUE" val="{&quot;shape&quot;:{&quot;fill&quot;:{&quot;type&quot;:0},&quot;glow&quot;:{&quot;colorType&quot;:0},&quot;line&quot;:{&quot;solidLine&quot;:{&quot;brightness&quot;:0.800000011920929,&quot;colorType&quot;:1,&quot;foreColorIndex&quot;:5,&quot;transparency&quot;:0.7300000190734863},&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591.xml><?xml version="1.0" encoding="utf-8"?>
<p:tagLst xmlns:p="http://schemas.openxmlformats.org/presentationml/2006/main">
  <p:tag name="KSO_WM_SLIDE_ID" val="custom20231219_4"/>
  <p:tag name="KSO_WM_TEMPLATE_SUBCATEGORY" val="29"/>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1219"/>
  <p:tag name="KSO_WM_SLIDE_LAYOUT" val="a_l"/>
  <p:tag name="KSO_WM_SLIDE_LAYOUT_CNT" val="1_1"/>
  <p:tag name="KSO_WM_SLIDE_TYPE" val="contents"/>
  <p:tag name="KSO_WM_SLIDE_SUBTYPE" val="diag"/>
  <p:tag name="KSO_WM_DIAGRAM_GROUP_CODE" val="l1-1"/>
  <p:tag name="KSO_WM_SLIDE_DIAGTYPE" val="l"/>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7*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59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19_7*e*1"/>
  <p:tag name="KSO_WM_TEMPLATE_CATEGORY" val="custom"/>
  <p:tag name="KSO_WM_TEMPLATE_INDEX" val="20231219"/>
  <p:tag name="KSO_WM_UNIT_LAYERLEVEL" val="1"/>
  <p:tag name="KSO_WM_TAG_VERSION" val="3.0"/>
  <p:tag name="KSO_WM_BEAUTIFY_FLAG" val="#wm#"/>
  <p:tag name="KSO_WM_UNIT_NOCLEAR" val="0"/>
  <p:tag name="KSO_WM_UNIT_VALUE" val="13"/>
  <p:tag name="KSO_WM_UNIT_TYPE" val="e"/>
  <p:tag name="KSO_WM_UNIT_INDEX" val="1"/>
  <p:tag name="KSO_WM_UNIT_PRESET_TEXT" val="01"/>
</p:tagLst>
</file>

<file path=ppt/tags/tag594.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59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custom20231189_1*i*1"/>
  <p:tag name="KSO_WM_TEMPLATE_CATEGORY" val="custom"/>
  <p:tag name="KSO_WM_TEMPLATE_INDEX" val="20231189"/>
  <p:tag name="KSO_WM_UNIT_LAYERLEVEL" val="1"/>
  <p:tag name="KSO_WM_TAG_VERSION" val="3.0"/>
  <p:tag name="KSO_WM_BEAUTIFY_FLAG" val="#wm#"/>
</p:tagLst>
</file>

<file path=ppt/tags/tag59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189_1*a*1"/>
  <p:tag name="KSO_WM_TEMPLATE_CATEGORY" val="custom"/>
  <p:tag name="KSO_WM_TEMPLATE_INDEX" val="20231189"/>
  <p:tag name="KSO_WM_UNIT_LAYERLEVEL" val="1"/>
  <p:tag name="KSO_WM_TAG_VERSION" val="3.0"/>
  <p:tag name="KSO_WM_BEAUTIFY_FLAG" val="#wm#"/>
  <p:tag name="KSO_WM_UNIT_PRESET_TEXT" val="单击添加标题"/>
</p:tagLst>
</file>

<file path=ppt/tags/tag59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189_1*f*1"/>
  <p:tag name="KSO_WM_TEMPLATE_CATEGORY" val="custom"/>
  <p:tag name="KSO_WM_TEMPLATE_INDEX" val="20231189"/>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输入你的项正文,文字是您思想的提炼， 请尽量言简意赅的阐述观点此处输入你的正文,文字是您思想的提炼请尽量言简意赅的阐述观点此处输入你的项正文,文字是您思想的提炼，请尽量言简意赅的阐述观点&#10;"/>
</p:tagLst>
</file>

<file path=ppt/tags/tag598.xml><?xml version="1.0" encoding="utf-8"?>
<p:tagLst xmlns:p="http://schemas.openxmlformats.org/presentationml/2006/main">
  <p:tag name="KSO_WM_BEAUTIFY_FLAG" val="#wm#"/>
  <p:tag name="KSO_WM_TEMPLATE_CATEGORY" val="custom"/>
  <p:tag name="KSO_WM_TEMPLATE_INDEX" val="20231189"/>
  <p:tag name="KSO_WM_SPECIAL_SOURCE" val="bdnull"/>
  <p:tag name="KSO_WM_SLIDE_ID" val="custom20231189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61*540"/>
  <p:tag name="KSO_WM_SLIDE_POSITION" val="-1*0"/>
  <p:tag name="KSO_WM_TAG_VERSION" val="3.0"/>
  <p:tag name="KSO_WM_SLIDE_LAYOUT" val="a_b_d_f"/>
  <p:tag name="KSO_WM_SLIDE_LAYOUT_CNT" val="1_1_1_1"/>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7*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60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19_7*e*1"/>
  <p:tag name="KSO_WM_TEMPLATE_CATEGORY" val="custom"/>
  <p:tag name="KSO_WM_TEMPLATE_INDEX" val="20231219"/>
  <p:tag name="KSO_WM_UNIT_LAYERLEVEL" val="1"/>
  <p:tag name="KSO_WM_TAG_VERSION" val="3.0"/>
  <p:tag name="KSO_WM_BEAUTIFY_FLAG" val="#wm#"/>
  <p:tag name="KSO_WM_UNIT_NOCLEAR" val="0"/>
  <p:tag name="KSO_WM_UNIT_VALUE" val="13"/>
  <p:tag name="KSO_WM_UNIT_TYPE" val="e"/>
  <p:tag name="KSO_WM_UNIT_INDEX" val="1"/>
  <p:tag name="KSO_WM_UNIT_PRESET_TEXT" val="01"/>
</p:tagLst>
</file>

<file path=ppt/tags/tag601.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6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custom20231189_1*i*1"/>
  <p:tag name="KSO_WM_TEMPLATE_CATEGORY" val="custom"/>
  <p:tag name="KSO_WM_TEMPLATE_INDEX" val="20231189"/>
  <p:tag name="KSO_WM_UNIT_LAYERLEVEL" val="1"/>
  <p:tag name="KSO_WM_TAG_VERSION" val="3.0"/>
  <p:tag name="KSO_WM_BEAUTIFY_FLAG" val="#wm#"/>
</p:tagLst>
</file>

<file path=ppt/tags/tag60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189_1*a*1"/>
  <p:tag name="KSO_WM_TEMPLATE_CATEGORY" val="custom"/>
  <p:tag name="KSO_WM_TEMPLATE_INDEX" val="20231189"/>
  <p:tag name="KSO_WM_UNIT_LAYERLEVEL" val="1"/>
  <p:tag name="KSO_WM_TAG_VERSION" val="3.0"/>
  <p:tag name="KSO_WM_BEAUTIFY_FLAG" val="#wm#"/>
  <p:tag name="KSO_WM_UNIT_PRESET_TEXT" val="单击添加标题"/>
</p:tagLst>
</file>

<file path=ppt/tags/tag60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189_1*f*1"/>
  <p:tag name="KSO_WM_TEMPLATE_CATEGORY" val="custom"/>
  <p:tag name="KSO_WM_TEMPLATE_INDEX" val="20231189"/>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输入你的项正文,文字是您思想的提炼， 请尽量言简意赅的阐述观点此处输入你的正文,文字是您思想的提炼请尽量言简意赅的阐述观点此处输入你的项正文,文字是您思想的提炼，请尽量言简意赅的阐述观点&#10;"/>
</p:tagLst>
</file>

<file path=ppt/tags/tag605.xml><?xml version="1.0" encoding="utf-8"?>
<p:tagLst xmlns:p="http://schemas.openxmlformats.org/presentationml/2006/main">
  <p:tag name="KSO_WM_BEAUTIFY_FLAG" val="#wm#"/>
  <p:tag name="KSO_WM_TEMPLATE_CATEGORY" val="custom"/>
  <p:tag name="KSO_WM_TEMPLATE_INDEX" val="20231189"/>
  <p:tag name="KSO_WM_SPECIAL_SOURCE" val="bdnull"/>
  <p:tag name="KSO_WM_SLIDE_ID" val="custom20231189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61*540"/>
  <p:tag name="KSO_WM_SLIDE_POSITION" val="-1*0"/>
  <p:tag name="KSO_WM_TAG_VERSION" val="3.0"/>
  <p:tag name="KSO_WM_SLIDE_LAYOUT" val="a_b_d_f"/>
  <p:tag name="KSO_WM_SLIDE_LAYOUT_CNT" val="1_1_1_1"/>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7*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60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19_7*e*1"/>
  <p:tag name="KSO_WM_TEMPLATE_CATEGORY" val="custom"/>
  <p:tag name="KSO_WM_TEMPLATE_INDEX" val="20231219"/>
  <p:tag name="KSO_WM_UNIT_LAYERLEVEL" val="1"/>
  <p:tag name="KSO_WM_TAG_VERSION" val="3.0"/>
  <p:tag name="KSO_WM_BEAUTIFY_FLAG" val="#wm#"/>
  <p:tag name="KSO_WM_UNIT_NOCLEAR" val="0"/>
  <p:tag name="KSO_WM_UNIT_VALUE" val="13"/>
  <p:tag name="KSO_WM_UNIT_TYPE" val="e"/>
  <p:tag name="KSO_WM_UNIT_INDEX" val="1"/>
  <p:tag name="KSO_WM_UNIT_PRESET_TEXT" val="01"/>
</p:tagLst>
</file>

<file path=ppt/tags/tag608.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60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custom20231189_1*i*1"/>
  <p:tag name="KSO_WM_TEMPLATE_CATEGORY" val="custom"/>
  <p:tag name="KSO_WM_TEMPLATE_INDEX" val="20231189"/>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1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189_1*a*1"/>
  <p:tag name="KSO_WM_TEMPLATE_CATEGORY" val="custom"/>
  <p:tag name="KSO_WM_TEMPLATE_INDEX" val="20231189"/>
  <p:tag name="KSO_WM_UNIT_LAYERLEVEL" val="1"/>
  <p:tag name="KSO_WM_TAG_VERSION" val="3.0"/>
  <p:tag name="KSO_WM_BEAUTIFY_FLAG" val="#wm#"/>
  <p:tag name="KSO_WM_UNIT_PRESET_TEXT" val="单击添加标题"/>
</p:tagLst>
</file>

<file path=ppt/tags/tag61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189_1*f*1"/>
  <p:tag name="KSO_WM_TEMPLATE_CATEGORY" val="custom"/>
  <p:tag name="KSO_WM_TEMPLATE_INDEX" val="20231189"/>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输入你的项正文,文字是您思想的提炼， 请尽量言简意赅的阐述观点此处输入你的正文,文字是您思想的提炼请尽量言简意赅的阐述观点此处输入你的项正文,文字是您思想的提炼，请尽量言简意赅的阐述观点&#10;"/>
</p:tagLst>
</file>

<file path=ppt/tags/tag612.xml><?xml version="1.0" encoding="utf-8"?>
<p:tagLst xmlns:p="http://schemas.openxmlformats.org/presentationml/2006/main">
  <p:tag name="KSO_WM_BEAUTIFY_FLAG" val="#wm#"/>
  <p:tag name="KSO_WM_TEMPLATE_CATEGORY" val="custom"/>
  <p:tag name="KSO_WM_TEMPLATE_INDEX" val="20231189"/>
  <p:tag name="KSO_WM_SPECIAL_SOURCE" val="bdnull"/>
  <p:tag name="KSO_WM_SLIDE_ID" val="custom20231189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61*540"/>
  <p:tag name="KSO_WM_SLIDE_POSITION" val="-1*0"/>
  <p:tag name="KSO_WM_TAG_VERSION" val="3.0"/>
  <p:tag name="KSO_WM_SLIDE_LAYOUT" val="a_b_d_f"/>
  <p:tag name="KSO_WM_SLIDE_LAYOUT_CNT" val="1_1_1_1"/>
</p:tagLst>
</file>

<file path=ppt/tags/tag61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custom20231189_1*i*1"/>
  <p:tag name="KSO_WM_TEMPLATE_CATEGORY" val="custom"/>
  <p:tag name="KSO_WM_TEMPLATE_INDEX" val="20231189"/>
  <p:tag name="KSO_WM_UNIT_LAYERLEVEL" val="1"/>
  <p:tag name="KSO_WM_TAG_VERSION" val="3.0"/>
  <p:tag name="KSO_WM_BEAUTIFY_FLAG" val="#wm#"/>
</p:tagLst>
</file>

<file path=ppt/tags/tag61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189_1*a*1"/>
  <p:tag name="KSO_WM_TEMPLATE_CATEGORY" val="custom"/>
  <p:tag name="KSO_WM_TEMPLATE_INDEX" val="20231189"/>
  <p:tag name="KSO_WM_UNIT_LAYERLEVEL" val="1"/>
  <p:tag name="KSO_WM_TAG_VERSION" val="3.0"/>
  <p:tag name="KSO_WM_BEAUTIFY_FLAG" val="#wm#"/>
  <p:tag name="KSO_WM_UNIT_PRESET_TEXT" val="单击添加标题"/>
</p:tagLst>
</file>

<file path=ppt/tags/tag6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189_1*f*1"/>
  <p:tag name="KSO_WM_TEMPLATE_CATEGORY" val="custom"/>
  <p:tag name="KSO_WM_TEMPLATE_INDEX" val="20231189"/>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输入你的项正文,文字是您思想的提炼， 请尽量言简意赅的阐述观点此处输入你的正文,文字是您思想的提炼请尽量言简意赅的阐述观点此处输入你的项正文,文字是您思想的提炼，请尽量言简意赅的阐述观点&#10;"/>
</p:tagLst>
</file>

<file path=ppt/tags/tag616.xml><?xml version="1.0" encoding="utf-8"?>
<p:tagLst xmlns:p="http://schemas.openxmlformats.org/presentationml/2006/main">
  <p:tag name="KSO_WM_BEAUTIFY_FLAG" val="#wm#"/>
  <p:tag name="KSO_WM_TEMPLATE_CATEGORY" val="custom"/>
  <p:tag name="KSO_WM_TEMPLATE_INDEX" val="20231189"/>
  <p:tag name="KSO_WM_SPECIAL_SOURCE" val="bdnull"/>
  <p:tag name="KSO_WM_SLIDE_ID" val="custom20231189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61*540"/>
  <p:tag name="KSO_WM_SLIDE_POSITION" val="-1*0"/>
  <p:tag name="KSO_WM_TAG_VERSION" val="3.0"/>
  <p:tag name="KSO_WM_SLIDE_LAYOUT" val="a_b_d_f"/>
  <p:tag name="KSO_WM_SLIDE_LAYOUT_CNT" val="1_1_1_1"/>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7*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61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19_7*e*1"/>
  <p:tag name="KSO_WM_TEMPLATE_CATEGORY" val="custom"/>
  <p:tag name="KSO_WM_TEMPLATE_INDEX" val="20231219"/>
  <p:tag name="KSO_WM_UNIT_LAYERLEVEL" val="1"/>
  <p:tag name="KSO_WM_TAG_VERSION" val="3.0"/>
  <p:tag name="KSO_WM_BEAUTIFY_FLAG" val="#wm#"/>
  <p:tag name="KSO_WM_UNIT_NOCLEAR" val="0"/>
  <p:tag name="KSO_WM_UNIT_VALUE" val="13"/>
  <p:tag name="KSO_WM_UNIT_TYPE" val="e"/>
  <p:tag name="KSO_WM_UNIT_INDEX" val="1"/>
  <p:tag name="KSO_WM_UNIT_PRESET_TEXT" val="01"/>
</p:tagLst>
</file>

<file path=ppt/tags/tag619.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2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custom20231189_1*i*1"/>
  <p:tag name="KSO_WM_TEMPLATE_CATEGORY" val="custom"/>
  <p:tag name="KSO_WM_TEMPLATE_INDEX" val="20231189"/>
  <p:tag name="KSO_WM_UNIT_LAYERLEVEL" val="1"/>
  <p:tag name="KSO_WM_TAG_VERSION" val="3.0"/>
  <p:tag name="KSO_WM_BEAUTIFY_FLAG" val="#wm#"/>
</p:tagLst>
</file>

<file path=ppt/tags/tag62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189_1*a*1"/>
  <p:tag name="KSO_WM_TEMPLATE_CATEGORY" val="custom"/>
  <p:tag name="KSO_WM_TEMPLATE_INDEX" val="20231189"/>
  <p:tag name="KSO_WM_UNIT_LAYERLEVEL" val="1"/>
  <p:tag name="KSO_WM_TAG_VERSION" val="3.0"/>
  <p:tag name="KSO_WM_BEAUTIFY_FLAG" val="#wm#"/>
  <p:tag name="KSO_WM_UNIT_PRESET_TEXT" val="单击添加标题"/>
</p:tagLst>
</file>

<file path=ppt/tags/tag6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189_1*f*1"/>
  <p:tag name="KSO_WM_TEMPLATE_CATEGORY" val="custom"/>
  <p:tag name="KSO_WM_TEMPLATE_INDEX" val="20231189"/>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输入你的项正文,文字是您思想的提炼， 请尽量言简意赅的阐述观点此处输入你的正文,文字是您思想的提炼请尽量言简意赅的阐述观点此处输入你的项正文,文字是您思想的提炼，请尽量言简意赅的阐述观点&#10;"/>
</p:tagLst>
</file>

<file path=ppt/tags/tag623.xml><?xml version="1.0" encoding="utf-8"?>
<p:tagLst xmlns:p="http://schemas.openxmlformats.org/presentationml/2006/main">
  <p:tag name="KSO_WM_BEAUTIFY_FLAG" val="#wm#"/>
  <p:tag name="KSO_WM_TEMPLATE_CATEGORY" val="custom"/>
  <p:tag name="KSO_WM_TEMPLATE_INDEX" val="20231189"/>
  <p:tag name="KSO_WM_SPECIAL_SOURCE" val="bdnull"/>
  <p:tag name="KSO_WM_SLIDE_ID" val="custom20231189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61*540"/>
  <p:tag name="KSO_WM_SLIDE_POSITION" val="-1*0"/>
  <p:tag name="KSO_WM_TAG_VERSION" val="3.0"/>
  <p:tag name="KSO_WM_SLIDE_LAYOUT" val="a_b_d_f"/>
  <p:tag name="KSO_WM_SLIDE_LAYOUT_CNT" val="1_1_1_1"/>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9*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1"/>
  <p:tag name="KSO_WM_UNIT_TYPE" val="a"/>
  <p:tag name="KSO_WM_UNIT_INDEX" val="1"/>
  <p:tag name="KSO_WM_UNIT_PRESET_TEXT" val="感谢观看"/>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9*f*4"/>
  <p:tag name="KSO_WM_TEMPLATE_CATEGORY" val="custom"/>
  <p:tag name="KSO_WM_TEMPLATE_INDEX" val="20231219"/>
  <p:tag name="KSO_WM_UNIT_LAYERLEVEL" val="1"/>
  <p:tag name="KSO_WM_TAG_VERSION" val="3.0"/>
  <p:tag name="KSO_WM_BEAUTIFY_FLAG" val="#wm#"/>
  <p:tag name="KSO_WM_UNIT_SUBTYPE" val="b"/>
  <p:tag name="KSO_WM_UNIT_NOCLEAR" val="0"/>
  <p:tag name="KSO_WM_UNIT_VALUE" val="8"/>
  <p:tag name="KSO_WM_UNIT_TYPE" val="f"/>
  <p:tag name="KSO_WM_UNIT_INDEX" val="4"/>
  <p:tag name="KSO_WM_UNIT_PRESET_TEXT" val="汇报人：WPS"/>
</p:tagLst>
</file>

<file path=ppt/tags/tag626.xml><?xml version="1.0" encoding="utf-8"?>
<p:tagLst xmlns:p="http://schemas.openxmlformats.org/presentationml/2006/main">
  <p:tag name="KSO_WM_SLIDE_ID" val="custom20231219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1219"/>
  <p:tag name="KSO_WM_SLIDE_TYPE" val="endPage"/>
  <p:tag name="KSO_WM_SLIDE_SUBTYPE" val="pureTxt"/>
  <p:tag name="KSO_WM_SLIDE_LAYOUT" val="a_f"/>
  <p:tag name="KSO_WM_SLIDE_LAYOUT_CNT" val="1_1"/>
</p:tagLst>
</file>

<file path=ppt/tags/tag627.xml><?xml version="1.0" encoding="utf-8"?>
<p:tagLst xmlns:p="http://schemas.openxmlformats.org/presentationml/2006/main">
  <p:tag name="commondata" val="eyJoZGlkIjoiN2UyMTlkYjlmNzE3OWM1MTg1Yjc1YmU2Y2RlNjVhYjEifQ=="/>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NOCLEAR" val="0"/>
  <p:tag name="KSO_WM_UNIT_PRESET_TEXT" val="单击此处编辑母版标题样式"/>
  <p:tag name="KSO_WM_UNIT_TYPE" val="a"/>
  <p:tag name="KSO_WM_UNIT_INDEX" val="1"/>
  <p:tag name="KSO_WM_TEMPLATE_CATEGORY" val="custom"/>
  <p:tag name="KSO_WM_TEMPLATE_INDEX" val="20231219"/>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NOCLEAR" val="0"/>
  <p:tag name="KSO_WM_UNIT_SUBTYPE" val="a"/>
  <p:tag name="KSO_WM_UNIT_PRESET_TEXT" val="单击此处编辑母版文本样式&#10;二级&#10;三级&#10;四级&#10;五级"/>
  <p:tag name="KSO_WM_UNIT_TYPE" val="f"/>
  <p:tag name="KSO_WM_UNIT_INDEX" val="1"/>
  <p:tag name="KSO_WM_TEMPLATE_CATEGORY" val="custom"/>
  <p:tag name="KSO_WM_TEMPLATE_INDEX" val="20231219"/>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82.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219"/>
  <p:tag name="KSO_WM_TEMPLATE_THUMBS_INDEX" val="1、9"/>
</p:tagLst>
</file>

<file path=ppt/tags/tag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UNIT_TYPE" val="i"/>
  <p:tag name="KSO_WM_UNIT_INDEX"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3.0"/>
  <p:tag name="KSO_WM_BEAUTIFY_FLAG" val="#wm#"/>
  <p:tag name="KSO_WM_UNIT_TYPE" val="i"/>
  <p:tag name="KSO_WM_UNIT_INDEX" val="7"/>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8"/>
  <p:tag name="KSO_WM_UNIT_LAYERLEVEL" val="1"/>
  <p:tag name="KSO_WM_TAG_VERSION" val="3.0"/>
  <p:tag name="KSO_WM_BEAUTIFY_FLAG" val="#wm#"/>
  <p:tag name="KSO_WM_UNIT_TYPE" val="i"/>
  <p:tag name="KSO_WM_UNIT_INDEX" val="8"/>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BEAUTIFY_FLAG" val="#wm#"/>
  <p:tag name="KSO_WM_UNIT_TYPE" val="i"/>
  <p:tag name="KSO_WM_UNIT_INDEX" val="9"/>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0"/>
  <p:tag name="KSO_WM_UNIT_LAYERLEVEL" val="1"/>
  <p:tag name="KSO_WM_TAG_VERSION" val="3.0"/>
  <p:tag name="KSO_WM_BEAUTIFY_FLAG" val="#wm#"/>
  <p:tag name="KSO_WM_UNIT_TYPE" val="i"/>
  <p:tag name="KSO_WM_UNIT_INDEX" val="10"/>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1"/>
  <p:tag name="KSO_WM_UNIT_LAYERLEVEL" val="1"/>
  <p:tag name="KSO_WM_TAG_VERSION" val="3.0"/>
  <p:tag name="KSO_WM_BEAUTIFY_FLAG" val="#wm#"/>
  <p:tag name="KSO_WM_UNIT_TYPE" val="i"/>
  <p:tag name="KSO_WM_UNIT_INDEX" val="1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172">
      <a:dk1>
        <a:srgbClr val="000000"/>
      </a:dk1>
      <a:lt1>
        <a:srgbClr val="FFFFFF"/>
      </a:lt1>
      <a:dk2>
        <a:srgbClr val="001548"/>
      </a:dk2>
      <a:lt2>
        <a:srgbClr val="F5F7FF"/>
      </a:lt2>
      <a:accent1>
        <a:srgbClr val="2B7784"/>
      </a:accent1>
      <a:accent2>
        <a:srgbClr val="27B7A9"/>
      </a:accent2>
      <a:accent3>
        <a:srgbClr val="7E9E93"/>
      </a:accent3>
      <a:accent4>
        <a:srgbClr val="6EBF51"/>
      </a:accent4>
      <a:accent5>
        <a:srgbClr val="AF9C55"/>
      </a:accent5>
      <a:accent6>
        <a:srgbClr val="FFA109"/>
      </a:accent6>
      <a:hlink>
        <a:srgbClr val="304FFE"/>
      </a:hlink>
      <a:folHlink>
        <a:srgbClr val="492067"/>
      </a:folHlink>
    </a:clrScheme>
    <a:fontScheme name="自定义 20">
      <a:majorFont>
        <a:latin typeface="汉仪楷体简"/>
        <a:ea typeface="汉仪楷体简"/>
        <a:cs typeface=""/>
      </a:majorFont>
      <a:minorFont>
        <a:latin typeface="汉仪楷体简"/>
        <a:ea typeface="汉仪楷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alpha val="53000"/>
          </a:schemeClr>
        </a:solidFill>
        <a:ln>
          <a:solidFill>
            <a:schemeClr val="accent6">
              <a:lumMod val="20000"/>
              <a:lumOff val="80000"/>
            </a:schemeClr>
          </a:solid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alpha val="27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lIns="0" tIns="0" rIns="0" bIns="0" rtlCol="0" anchor="b">
        <a:normAutofit/>
      </a:bodyPr>
      <a:lstStyle>
        <a:defPPr algn="r">
          <a:lnSpc>
            <a:spcPct val="100000"/>
          </a:lnSpc>
          <a:defRPr sz="2000" b="1" spc="300" dirty="0">
            <a:solidFill>
              <a:schemeClr val="tx1">
                <a:lumMod val="85000"/>
                <a:lumOff val="15000"/>
              </a:schemeClr>
            </a:solidFill>
            <a:latin typeface="+mj-ea"/>
            <a:ea typeface="+mj-ea"/>
            <a:cs typeface="汉仪楷体简" panose="02010600000101010101" charset="-128"/>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001548"/>
      </a:dk2>
      <a:lt2>
        <a:srgbClr val="F5F7FF"/>
      </a:lt2>
      <a:accent1>
        <a:srgbClr val="2B7784"/>
      </a:accent1>
      <a:accent2>
        <a:srgbClr val="27B7A9"/>
      </a:accent2>
      <a:accent3>
        <a:srgbClr val="7E9E93"/>
      </a:accent3>
      <a:accent4>
        <a:srgbClr val="6EBF51"/>
      </a:accent4>
      <a:accent5>
        <a:srgbClr val="AF9C55"/>
      </a:accent5>
      <a:accent6>
        <a:srgbClr val="FFA109"/>
      </a:accent6>
      <a:hlink>
        <a:srgbClr val="304FFE"/>
      </a:hlink>
      <a:folHlink>
        <a:srgbClr val="492067"/>
      </a:folHlink>
    </a:clrScheme>
    <a:fontScheme name="自定义 20">
      <a:majorFont>
        <a:latin typeface="汉仪楷体简"/>
        <a:ea typeface=""/>
        <a:cs typeface=""/>
      </a:majorFont>
      <a:minorFont>
        <a:latin typeface="汉仪楷体简"/>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alpha val="53000"/>
          </a:schemeClr>
        </a:solidFill>
        <a:ln>
          <a:solidFill>
            <a:schemeClr val="accent6">
              <a:lumMod val="20000"/>
              <a:lumOff val="80000"/>
            </a:schemeClr>
          </a:solid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alpha val="27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lIns="0" tIns="0" rIns="0" bIns="0" rtlCol="0" anchor="b">
        <a:normAutofit/>
      </a:bodyPr>
      <a:lstStyle>
        <a:defPPr algn="r">
          <a:lnSpc>
            <a:spcPct val="100000"/>
          </a:lnSpc>
          <a:defRPr sz="2000" b="1" spc="300" dirty="0">
            <a:solidFill>
              <a:schemeClr val="tx1">
                <a:lumMod val="85000"/>
                <a:lumOff val="15000"/>
              </a:schemeClr>
            </a:solidFill>
            <a:latin typeface="+mj-ea"/>
            <a:ea typeface="+mj-ea"/>
            <a:cs typeface="汉仪楷体简" panose="02010600000101010101" charset="-128"/>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001548"/>
      </a:dk2>
      <a:lt2>
        <a:srgbClr val="F5F7FF"/>
      </a:lt2>
      <a:accent1>
        <a:srgbClr val="2B7784"/>
      </a:accent1>
      <a:accent2>
        <a:srgbClr val="27B7A9"/>
      </a:accent2>
      <a:accent3>
        <a:srgbClr val="7E9E93"/>
      </a:accent3>
      <a:accent4>
        <a:srgbClr val="6EBF51"/>
      </a:accent4>
      <a:accent5>
        <a:srgbClr val="AF9C55"/>
      </a:accent5>
      <a:accent6>
        <a:srgbClr val="FFA109"/>
      </a:accent6>
      <a:hlink>
        <a:srgbClr val="304FFE"/>
      </a:hlink>
      <a:folHlink>
        <a:srgbClr val="492067"/>
      </a:folHlink>
    </a:clrScheme>
    <a:fontScheme name="自定义 20">
      <a:majorFont>
        <a:latin typeface="汉仪楷体简"/>
        <a:ea typeface=""/>
        <a:cs typeface=""/>
      </a:majorFont>
      <a:minorFont>
        <a:latin typeface="汉仪楷体简"/>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alpha val="53000"/>
          </a:schemeClr>
        </a:solidFill>
        <a:ln>
          <a:solidFill>
            <a:schemeClr val="accent6">
              <a:lumMod val="20000"/>
              <a:lumOff val="80000"/>
            </a:schemeClr>
          </a:solid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alpha val="27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lIns="0" tIns="0" rIns="0" bIns="0" rtlCol="0" anchor="b">
        <a:normAutofit/>
      </a:bodyPr>
      <a:lstStyle>
        <a:defPPr algn="r">
          <a:lnSpc>
            <a:spcPct val="100000"/>
          </a:lnSpc>
          <a:defRPr sz="2000" b="1" spc="300" dirty="0">
            <a:solidFill>
              <a:schemeClr val="tx1">
                <a:lumMod val="85000"/>
                <a:lumOff val="15000"/>
              </a:schemeClr>
            </a:solidFill>
            <a:latin typeface="+mj-ea"/>
            <a:ea typeface="+mj-ea"/>
            <a:cs typeface="汉仪楷体简" panose="02010600000101010101" charset="-128"/>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rgbClr val="000000"/>
      </a:dk1>
      <a:lt1>
        <a:srgbClr val="FFFFFF"/>
      </a:lt1>
      <a:dk2>
        <a:srgbClr val="001548"/>
      </a:dk2>
      <a:lt2>
        <a:srgbClr val="F5F7FF"/>
      </a:lt2>
      <a:accent1>
        <a:srgbClr val="2B7784"/>
      </a:accent1>
      <a:accent2>
        <a:srgbClr val="27B7A9"/>
      </a:accent2>
      <a:accent3>
        <a:srgbClr val="7E9E93"/>
      </a:accent3>
      <a:accent4>
        <a:srgbClr val="6EBF51"/>
      </a:accent4>
      <a:accent5>
        <a:srgbClr val="AF9C55"/>
      </a:accent5>
      <a:accent6>
        <a:srgbClr val="FFA109"/>
      </a:accent6>
      <a:hlink>
        <a:srgbClr val="304FFE"/>
      </a:hlink>
      <a:folHlink>
        <a:srgbClr val="492067"/>
      </a:folHlink>
    </a:clrScheme>
    <a:fontScheme name="自定义 20">
      <a:majorFont>
        <a:latin typeface="汉仪楷体简"/>
        <a:ea typeface=""/>
        <a:cs typeface=""/>
      </a:majorFont>
      <a:minorFont>
        <a:latin typeface="汉仪楷体简"/>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alpha val="53000"/>
          </a:schemeClr>
        </a:solidFill>
        <a:ln>
          <a:solidFill>
            <a:schemeClr val="accent6">
              <a:lumMod val="20000"/>
              <a:lumOff val="80000"/>
            </a:schemeClr>
          </a:solid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alpha val="27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lIns="0" tIns="0" rIns="0" bIns="0" rtlCol="0" anchor="b">
        <a:normAutofit/>
      </a:bodyPr>
      <a:lstStyle>
        <a:defPPr algn="r">
          <a:lnSpc>
            <a:spcPct val="100000"/>
          </a:lnSpc>
          <a:defRPr sz="2000" b="1" spc="300" dirty="0">
            <a:solidFill>
              <a:schemeClr val="tx1">
                <a:lumMod val="85000"/>
                <a:lumOff val="15000"/>
              </a:schemeClr>
            </a:solidFill>
            <a:latin typeface="+mj-ea"/>
            <a:ea typeface="+mj-ea"/>
            <a:cs typeface="汉仪楷体简" panose="02010600000101010101" charset="-128"/>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
      <a:dk1>
        <a:srgbClr val="000000"/>
      </a:dk1>
      <a:lt1>
        <a:srgbClr val="FFFFFF"/>
      </a:lt1>
      <a:dk2>
        <a:srgbClr val="001548"/>
      </a:dk2>
      <a:lt2>
        <a:srgbClr val="F5F7FF"/>
      </a:lt2>
      <a:accent1>
        <a:srgbClr val="2B7784"/>
      </a:accent1>
      <a:accent2>
        <a:srgbClr val="27B7A9"/>
      </a:accent2>
      <a:accent3>
        <a:srgbClr val="7E9E93"/>
      </a:accent3>
      <a:accent4>
        <a:srgbClr val="6EBF51"/>
      </a:accent4>
      <a:accent5>
        <a:srgbClr val="AF9C55"/>
      </a:accent5>
      <a:accent6>
        <a:srgbClr val="FFA109"/>
      </a:accent6>
      <a:hlink>
        <a:srgbClr val="304FFE"/>
      </a:hlink>
      <a:folHlink>
        <a:srgbClr val="492067"/>
      </a:folHlink>
    </a:clrScheme>
    <a:fontScheme name="自定义 20">
      <a:majorFont>
        <a:latin typeface="汉仪楷体简"/>
        <a:ea typeface=""/>
        <a:cs typeface=""/>
      </a:majorFont>
      <a:minorFont>
        <a:latin typeface="汉仪楷体简"/>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alpha val="53000"/>
          </a:schemeClr>
        </a:solidFill>
        <a:ln>
          <a:solidFill>
            <a:schemeClr val="accent6">
              <a:lumMod val="20000"/>
              <a:lumOff val="80000"/>
            </a:schemeClr>
          </a:solid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alpha val="27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lIns="0" tIns="0" rIns="0" bIns="0" rtlCol="0" anchor="b">
        <a:normAutofit/>
      </a:bodyPr>
      <a:lstStyle>
        <a:defPPr algn="r">
          <a:lnSpc>
            <a:spcPct val="100000"/>
          </a:lnSpc>
          <a:defRPr sz="2000" b="1" spc="300" dirty="0">
            <a:solidFill>
              <a:schemeClr val="tx1">
                <a:lumMod val="85000"/>
                <a:lumOff val="15000"/>
              </a:schemeClr>
            </a:solidFill>
            <a:latin typeface="+mj-ea"/>
            <a:ea typeface="+mj-ea"/>
            <a:cs typeface="汉仪楷体简" panose="02010600000101010101" charset="-128"/>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
      <a:dk1>
        <a:srgbClr val="000000"/>
      </a:dk1>
      <a:lt1>
        <a:srgbClr val="FFFFFF"/>
      </a:lt1>
      <a:dk2>
        <a:srgbClr val="001548"/>
      </a:dk2>
      <a:lt2>
        <a:srgbClr val="F5F7FF"/>
      </a:lt2>
      <a:accent1>
        <a:srgbClr val="2B7784"/>
      </a:accent1>
      <a:accent2>
        <a:srgbClr val="27B7A9"/>
      </a:accent2>
      <a:accent3>
        <a:srgbClr val="7E9E93"/>
      </a:accent3>
      <a:accent4>
        <a:srgbClr val="6EBF51"/>
      </a:accent4>
      <a:accent5>
        <a:srgbClr val="AF9C55"/>
      </a:accent5>
      <a:accent6>
        <a:srgbClr val="FFA109"/>
      </a:accent6>
      <a:hlink>
        <a:srgbClr val="304FFE"/>
      </a:hlink>
      <a:folHlink>
        <a:srgbClr val="492067"/>
      </a:folHlink>
    </a:clrScheme>
    <a:fontScheme name="自定义 20">
      <a:majorFont>
        <a:latin typeface="汉仪楷体简"/>
        <a:ea typeface=""/>
        <a:cs typeface=""/>
      </a:majorFont>
      <a:minorFont>
        <a:latin typeface="汉仪楷体简"/>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alpha val="53000"/>
          </a:schemeClr>
        </a:solidFill>
        <a:ln>
          <a:solidFill>
            <a:schemeClr val="accent6">
              <a:lumMod val="20000"/>
              <a:lumOff val="80000"/>
            </a:schemeClr>
          </a:solid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alpha val="27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lIns="0" tIns="0" rIns="0" bIns="0" rtlCol="0" anchor="b">
        <a:normAutofit/>
      </a:bodyPr>
      <a:lstStyle>
        <a:defPPr algn="r">
          <a:lnSpc>
            <a:spcPct val="100000"/>
          </a:lnSpc>
          <a:defRPr sz="2000" b="1" spc="300" dirty="0">
            <a:solidFill>
              <a:schemeClr val="tx1">
                <a:lumMod val="85000"/>
                <a:lumOff val="15000"/>
              </a:schemeClr>
            </a:solidFill>
            <a:latin typeface="+mj-ea"/>
            <a:ea typeface="+mj-ea"/>
            <a:cs typeface="汉仪楷体简" panose="02010600000101010101" charset="-128"/>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
      <a:dk1>
        <a:srgbClr val="000000"/>
      </a:dk1>
      <a:lt1>
        <a:srgbClr val="FFFFFF"/>
      </a:lt1>
      <a:dk2>
        <a:srgbClr val="001548"/>
      </a:dk2>
      <a:lt2>
        <a:srgbClr val="F5F7FF"/>
      </a:lt2>
      <a:accent1>
        <a:srgbClr val="2B7784"/>
      </a:accent1>
      <a:accent2>
        <a:srgbClr val="27B7A9"/>
      </a:accent2>
      <a:accent3>
        <a:srgbClr val="7E9E93"/>
      </a:accent3>
      <a:accent4>
        <a:srgbClr val="6EBF51"/>
      </a:accent4>
      <a:accent5>
        <a:srgbClr val="AF9C55"/>
      </a:accent5>
      <a:accent6>
        <a:srgbClr val="FFA109"/>
      </a:accent6>
      <a:hlink>
        <a:srgbClr val="304FFE"/>
      </a:hlink>
      <a:folHlink>
        <a:srgbClr val="492067"/>
      </a:folHlink>
    </a:clrScheme>
    <a:fontScheme name="自定义 20">
      <a:majorFont>
        <a:latin typeface="汉仪楷体简"/>
        <a:ea typeface=""/>
        <a:cs typeface=""/>
      </a:majorFont>
      <a:minorFont>
        <a:latin typeface="汉仪楷体简"/>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alpha val="53000"/>
          </a:schemeClr>
        </a:solidFill>
        <a:ln>
          <a:solidFill>
            <a:schemeClr val="accent6">
              <a:lumMod val="20000"/>
              <a:lumOff val="80000"/>
            </a:schemeClr>
          </a:solid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alpha val="27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lIns="0" tIns="0" rIns="0" bIns="0" rtlCol="0" anchor="b">
        <a:normAutofit/>
      </a:bodyPr>
      <a:lstStyle>
        <a:defPPr algn="r">
          <a:lnSpc>
            <a:spcPct val="100000"/>
          </a:lnSpc>
          <a:defRPr sz="2000" b="1" spc="300" dirty="0">
            <a:solidFill>
              <a:schemeClr val="tx1">
                <a:lumMod val="85000"/>
                <a:lumOff val="15000"/>
              </a:schemeClr>
            </a:solidFill>
            <a:latin typeface="+mj-ea"/>
            <a:ea typeface="+mj-ea"/>
            <a:cs typeface="汉仪楷体简" panose="02010600000101010101" charset="-128"/>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852</Words>
  <Application>WPS 演示</Application>
  <PresentationFormat>宽屏</PresentationFormat>
  <Paragraphs>99</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7</vt:i4>
      </vt:variant>
      <vt:variant>
        <vt:lpstr>幻灯片标题</vt:lpstr>
      </vt:variant>
      <vt:variant>
        <vt:i4>12</vt:i4>
      </vt:variant>
    </vt:vector>
  </HeadingPairs>
  <TitlesOfParts>
    <vt:vector size="31" baseType="lpstr">
      <vt:lpstr>Arial</vt:lpstr>
      <vt:lpstr>宋体</vt:lpstr>
      <vt:lpstr>Wingdings</vt:lpstr>
      <vt:lpstr>Arial Unicode MS</vt:lpstr>
      <vt:lpstr>Calibri</vt:lpstr>
      <vt:lpstr>微软雅黑</vt:lpstr>
      <vt:lpstr>汉仪正圆 55简</vt:lpstr>
      <vt:lpstr>汉仪正圆-75W</vt:lpstr>
      <vt:lpstr>思源黑体 CN Light</vt:lpstr>
      <vt:lpstr>黑体</vt:lpstr>
      <vt:lpstr>江城圆体 400W</vt:lpstr>
      <vt:lpstr>汉仪楷体简</vt:lpstr>
      <vt:lpstr>Office 主题​​</vt:lpstr>
      <vt:lpstr>1_Office 主题​​</vt:lpstr>
      <vt:lpstr>2_Office 主题​​</vt:lpstr>
      <vt:lpstr>3_Office 主题​​</vt:lpstr>
      <vt:lpstr>4_Office 主题​​</vt:lpstr>
      <vt:lpstr>5_Office 主题​​</vt:lpstr>
      <vt:lpstr>6_Office 主题​​</vt:lpstr>
      <vt:lpstr>单击此处 添加文档标题</vt:lpstr>
      <vt:lpstr>目录</vt:lpstr>
      <vt:lpstr>添加章节标题</vt:lpstr>
      <vt:lpstr>单击添加标题</vt:lpstr>
      <vt:lpstr>添加章节标题</vt:lpstr>
      <vt:lpstr>单击添加标题</vt:lpstr>
      <vt:lpstr>添加章节标题</vt:lpstr>
      <vt:lpstr>单击添加标题</vt:lpstr>
      <vt:lpstr>单击添加标题</vt:lpstr>
      <vt:lpstr>添加章节标题</vt:lpstr>
      <vt:lpstr>单击添加标题</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叶枫</cp:lastModifiedBy>
  <cp:revision>5</cp:revision>
  <dcterms:created xsi:type="dcterms:W3CDTF">2023-08-09T12:44:00Z</dcterms:created>
  <dcterms:modified xsi:type="dcterms:W3CDTF">2024-08-26T11:01:51Z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2052-12.1.0.17140</vt:lpwstr>
  </property>
</Properties>
</file>