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905" r:id="rId1"/>
  </p:sldMasterIdLst>
  <p:notesMasterIdLst>
    <p:notesMasterId r:id="rId2"/>
  </p:notesMasterIdLst>
  <p:sldIdLst>
    <p:sldId id="485" r:id="rId3"/>
    <p:sldId id="486" r:id="rId4"/>
    <p:sldId id="487" r:id="rId5"/>
    <p:sldId id="488" r:id="rId6"/>
    <p:sldId id="510" r:id="rId7"/>
    <p:sldId id="490" r:id="rId8"/>
    <p:sldId id="511" r:id="rId9"/>
    <p:sldId id="491" r:id="rId10"/>
    <p:sldId id="492" r:id="rId11"/>
    <p:sldId id="493" r:id="rId12"/>
    <p:sldId id="500" r:id="rId13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EFEFE"/>
    <a:srgbClr val="FFFFFF"/>
    <a:srgbClr val="49600B"/>
    <a:srgbClr val="F8F8F8"/>
    <a:srgbClr val="F2F2F2"/>
    <a:srgbClr val="B5C18A"/>
    <a:srgbClr val="F7F6F1"/>
    <a:srgbClr val="F4EEF7"/>
    <a:srgbClr val="8E9B03"/>
    <a:srgbClr val="EEF1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9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6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2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0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1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28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3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3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3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39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40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4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4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4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4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0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4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4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1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71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1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>
        <a:xfrm/>
      </p:grpSpPr>
      <p:sp>
        <p:nvSpPr>
          <p:cNvPr id="1048584" name="标题 1"/>
          <p:cNvSpPr>
            <a:spLocks noGrp="1"/>
          </p:cNvSpPr>
          <p:nvPr/>
        </p:nvSpPr>
        <p:spPr>
          <a:xfrm>
            <a:off x="1906788" y="1454994"/>
            <a:ext cx="8770532" cy="2387600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8FA6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altLang="zh-CN" b="1" dirty="0" sz="6000" lang="zh-CN" smtClean="0">
                <a:solidFill>
                  <a:srgbClr val="4960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艾</a:t>
            </a:r>
            <a:r>
              <a:rPr altLang="zh-CN" b="1" dirty="0" sz="6000" lang="zh-CN" smtClean="0">
                <a:solidFill>
                  <a:srgbClr val="4960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舍</a:t>
            </a:r>
            <a:r>
              <a:rPr altLang="zh-CN" b="1" dirty="0" sz="6000" lang="zh-CN" smtClean="0">
                <a:solidFill>
                  <a:srgbClr val="4960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村</a:t>
            </a:r>
            <a:r>
              <a:rPr altLang="zh-CN" b="1" dirty="0" sz="6000" lang="zh-CN" smtClean="0">
                <a:solidFill>
                  <a:srgbClr val="4960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智慧栈</a:t>
            </a:r>
            <a:endParaRPr altLang="zh-CN" b="1" dirty="0" sz="6000" lang="en-US" smtClean="0">
              <a:solidFill>
                <a:srgbClr val="4960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585" name="文本框 3"/>
          <p:cNvSpPr txBox="1"/>
          <p:nvPr/>
        </p:nvSpPr>
        <p:spPr>
          <a:xfrm>
            <a:off x="2860675" y="4012565"/>
            <a:ext cx="6863080" cy="574041"/>
          </a:xfrm>
          <a:prstGeom prst="rect"/>
          <a:noFill/>
        </p:spPr>
        <p:txBody>
          <a:bodyPr rtlCol="0" wrap="square">
            <a:spAutoFit/>
          </a:bodyPr>
          <a:p>
            <a:pPr algn="ctr" defTabSz="685800"/>
            <a:r>
              <a:rPr altLang="en-US" dirty="0" sz="3200" lang="zh-CN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sym typeface="+mn-ea"/>
              </a:rPr>
              <a:t>运营</a:t>
            </a:r>
            <a:r>
              <a:rPr altLang="en-US" dirty="0" sz="3200" lang="zh-CN">
                <a:solidFill>
                  <a:prstClr val="white">
                    <a:lumMod val="50000"/>
                  </a:prstClr>
                </a:solidFill>
                <a:latin typeface="Calibri Light" panose="020F0302020204030204"/>
                <a:sym typeface="+mn-ea"/>
              </a:rPr>
              <a:t>计划书</a:t>
            </a:r>
            <a:endParaRPr altLang="en-US" sz="3200" lang="zh-CN">
              <a:solidFill>
                <a:srgbClr val="49600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1" name=""/>
        <p:cNvGrpSpPr/>
        <p:nvPr/>
      </p:nvGrpSpPr>
      <p:grpSpPr>
        <a:xfrm/>
      </p:grpSpPr>
      <p:sp>
        <p:nvSpPr>
          <p:cNvPr id="1048619" name="矩形 2"/>
          <p:cNvSpPr/>
          <p:nvPr/>
        </p:nvSpPr>
        <p:spPr>
          <a:xfrm>
            <a:off x="96520" y="117475"/>
            <a:ext cx="11998325" cy="6622415"/>
          </a:xfrm>
          <a:prstGeom prst="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58" name="图片 1" descr="c99d35f47f2632503bfb12dc6e869d2e7f3e502f3de27-k7RzQ8_fw65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748030" y="-328295"/>
            <a:ext cx="3771900" cy="7515225"/>
          </a:xfrm>
          <a:prstGeom prst="rect"/>
        </p:spPr>
      </p:pic>
      <p:sp>
        <p:nvSpPr>
          <p:cNvPr id="1048620" name="文本框 4"/>
          <p:cNvSpPr txBox="1"/>
          <p:nvPr/>
        </p:nvSpPr>
        <p:spPr>
          <a:xfrm>
            <a:off x="1995830" y="349884"/>
            <a:ext cx="1482064" cy="6451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3600" lang="zh-CN">
                <a:solidFill>
                  <a:srgbClr val="49600B"/>
                </a:solidFill>
                <a:sym typeface="+mn-ea"/>
              </a:rPr>
              <a:t>总结</a:t>
            </a:r>
            <a:endParaRPr altLang="en-US" sz="3600" lang="zh-CN">
              <a:solidFill>
                <a:srgbClr val="49600B"/>
              </a:solidFill>
            </a:endParaRPr>
          </a:p>
        </p:txBody>
      </p:sp>
      <p:sp>
        <p:nvSpPr>
          <p:cNvPr id="1048621" name="圆角矩形 3"/>
          <p:cNvSpPr/>
          <p:nvPr/>
        </p:nvSpPr>
        <p:spPr>
          <a:xfrm>
            <a:off x="1282065" y="273685"/>
            <a:ext cx="2535700" cy="797560"/>
          </a:xfrm>
          <a:prstGeom prst="round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0" name="图片 8" descr="b78b7474b9d8131dcbf3c348071298c62fd10024103f56-fqnDSg_fw65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716770" y="4292600"/>
            <a:ext cx="2570480" cy="2447290"/>
          </a:xfrm>
          <a:prstGeom prst="rect"/>
        </p:spPr>
      </p:pic>
      <p:sp>
        <p:nvSpPr>
          <p:cNvPr id="1048623" name="矩形 22"/>
          <p:cNvSpPr/>
          <p:nvPr/>
        </p:nvSpPr>
        <p:spPr>
          <a:xfrm>
            <a:off x="2736861" y="1783397"/>
            <a:ext cx="6492334" cy="3291840"/>
          </a:xfrm>
          <a:prstGeom prst="rect"/>
        </p:spPr>
        <p:txBody>
          <a:bodyPr wrap="square">
            <a:spAutoFit/>
          </a:bodyPr>
          <a:p>
            <a:pPr algn="just"/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期待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结果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希望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自己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能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做好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主持人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让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过来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朋友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有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温馨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与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有爱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感觉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这里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纯粹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没有人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会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评判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互相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尊重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应对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策略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周四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前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一天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在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群里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接龙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如果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时间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不合适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改期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提前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通知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来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多少人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都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照常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进行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不强留</a:t>
            </a:r>
            <a:r>
              <a:rPr altLang="zh-CN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55" name=""/>
        <p:cNvGrpSpPr/>
        <p:nvPr/>
      </p:nvGrpSpPr>
      <p:grpSpPr>
        <a:xfrm/>
      </p:grpSpPr>
      <p:pic>
        <p:nvPicPr>
          <p:cNvPr id="2097169" name="图片 1" descr="fb809d939d9e76e24402955879ebe45f43e7c2a3119aea-dnj76d_fw65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06805" y="254635"/>
            <a:ext cx="3647440" cy="6485890"/>
          </a:xfrm>
          <a:prstGeom prst="rect"/>
        </p:spPr>
      </p:pic>
      <p:sp>
        <p:nvSpPr>
          <p:cNvPr id="1048662" name="矩形 2"/>
          <p:cNvSpPr/>
          <p:nvPr/>
        </p:nvSpPr>
        <p:spPr>
          <a:xfrm>
            <a:off x="115570" y="118110"/>
            <a:ext cx="11998325" cy="6622415"/>
          </a:xfrm>
          <a:prstGeom prst="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3" name="文本框 4"/>
          <p:cNvSpPr txBox="1"/>
          <p:nvPr/>
        </p:nvSpPr>
        <p:spPr>
          <a:xfrm>
            <a:off x="5405892" y="2196022"/>
            <a:ext cx="4815155" cy="11582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sz="3600" lang="zh-CN">
                <a:solidFill>
                  <a:srgbClr val="49600B"/>
                </a:solidFill>
                <a:sym typeface="+mn-ea"/>
              </a:rPr>
              <a:t>必经之路</a:t>
            </a:r>
            <a:r>
              <a:rPr altLang="en-US" sz="3600" lang="zh-CN">
                <a:solidFill>
                  <a:srgbClr val="49600B"/>
                </a:solidFill>
                <a:sym typeface="+mn-ea"/>
              </a:rPr>
              <a:t>让</a:t>
            </a:r>
            <a:r>
              <a:rPr altLang="en-US" sz="3600" lang="zh-CN">
                <a:solidFill>
                  <a:srgbClr val="49600B"/>
                </a:solidFill>
                <a:sym typeface="+mn-ea"/>
              </a:rPr>
              <a:t>有缘人</a:t>
            </a:r>
            <a:r>
              <a:rPr altLang="en-US" sz="3600" lang="zh-CN">
                <a:solidFill>
                  <a:srgbClr val="49600B"/>
                </a:solidFill>
                <a:sym typeface="+mn-ea"/>
              </a:rPr>
              <a:t>结缘</a:t>
            </a:r>
            <a:endParaRPr altLang="en-US" sz="3600" lang="zh-CN">
              <a:solidFill>
                <a:srgbClr val="49600B"/>
              </a:solidFill>
            </a:endParaRPr>
          </a:p>
          <a:p>
            <a:pPr algn="ctr"/>
            <a:r>
              <a:rPr altLang="en-US" sz="3600" lang="zh-CN">
                <a:solidFill>
                  <a:srgbClr val="49600B"/>
                </a:solidFill>
                <a:sym typeface="+mn-ea"/>
              </a:rPr>
              <a:t>感恩</a:t>
            </a:r>
            <a:r>
              <a:rPr altLang="en-US" sz="3600" lang="zh-CN">
                <a:solidFill>
                  <a:srgbClr val="49600B"/>
                </a:solidFill>
                <a:sym typeface="+mn-ea"/>
              </a:rPr>
              <a:t>一切</a:t>
            </a:r>
            <a:r>
              <a:rPr altLang="en-US" sz="3600" lang="zh-CN">
                <a:solidFill>
                  <a:srgbClr val="49600B"/>
                </a:solidFill>
                <a:sym typeface="+mn-ea"/>
              </a:rPr>
              <a:t>丰盛</a:t>
            </a:r>
            <a:endParaRPr altLang="en-US" sz="3600" lang="zh-CN">
              <a:solidFill>
                <a:srgbClr val="49600B"/>
              </a:solidFill>
            </a:endParaRPr>
          </a:p>
        </p:txBody>
      </p:sp>
      <p:sp>
        <p:nvSpPr>
          <p:cNvPr id="1048664" name="圆角矩形 3"/>
          <p:cNvSpPr/>
          <p:nvPr/>
        </p:nvSpPr>
        <p:spPr>
          <a:xfrm>
            <a:off x="4754245" y="2052704"/>
            <a:ext cx="6782067" cy="1301558"/>
          </a:xfrm>
          <a:prstGeom prst="round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3" name=""/>
        <p:cNvGrpSpPr/>
        <p:nvPr/>
      </p:nvGrpSpPr>
      <p:grpSpPr>
        <a:xfrm/>
      </p:grpSpPr>
      <p:sp>
        <p:nvSpPr>
          <p:cNvPr id="1048586" name="文本框 45"/>
          <p:cNvSpPr>
            <a:spLocks noChangeArrowheads="1"/>
          </p:cNvSpPr>
          <p:nvPr/>
        </p:nvSpPr>
        <p:spPr bwMode="auto">
          <a:xfrm>
            <a:off x="601980" y="733425"/>
            <a:ext cx="3128645" cy="682625"/>
          </a:xfrm>
          <a:prstGeom prst="rect"/>
          <a:noFill/>
          <a:ln>
            <a:noFill/>
          </a:ln>
        </p:spPr>
        <p:txBody>
          <a:bodyPr bIns="34270" lIns="68541" rIns="68541" tIns="34270" wrap="square">
            <a:spAutoFit/>
          </a:bodyPr>
          <a:p>
            <a:pPr algn="ctr"/>
            <a:r>
              <a:rPr altLang="zh-CN" b="1" dirty="0" sz="4000" lang="zh-CN">
                <a:solidFill>
                  <a:srgbClr val="5E7A02"/>
                </a:solidFill>
                <a:latin typeface="微软雅黑 Light" panose="020B0502040204020203" pitchFamily="34" charset="-122"/>
                <a:sym typeface="微软雅黑" panose="020B0503020204020204" charset="-122"/>
              </a:rPr>
              <a:t>目录</a:t>
            </a:r>
            <a:endParaRPr altLang="zh-CN" b="1" dirty="0" sz="4000" lang="en-US">
              <a:solidFill>
                <a:srgbClr val="5E7A02"/>
              </a:solidFill>
              <a:latin typeface="微软雅黑 Light" panose="020B0502040204020203" pitchFamily="34" charset="-122"/>
              <a:sym typeface="微软雅黑" panose="020B0503020204020204" charset="-122"/>
            </a:endParaRPr>
          </a:p>
        </p:txBody>
      </p:sp>
      <p:sp>
        <p:nvSpPr>
          <p:cNvPr id="1048587" name="矩形 12"/>
          <p:cNvSpPr/>
          <p:nvPr/>
        </p:nvSpPr>
        <p:spPr>
          <a:xfrm>
            <a:off x="1431925" y="2319020"/>
            <a:ext cx="1915795" cy="1886585"/>
          </a:xfrm>
          <a:prstGeom prst="rect"/>
          <a:solidFill>
            <a:srgbClr val="5E7A02">
              <a:alpha val="75000"/>
            </a:srgb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Right" fov="7200000">
              <a:rot lat="0" lon="198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defTabSz="685800"/>
            <a:r>
              <a:rPr altLang="zh-CN" b="1" dirty="0" sz="3200" lang="en-US">
                <a:solidFill>
                  <a:schemeClr val="bg1"/>
                </a:solidFill>
                <a:latin typeface="Calibri" panose="020F0502020204030204"/>
                <a:sym typeface="+mn-ea"/>
              </a:rPr>
              <a:t>01</a:t>
            </a:r>
            <a:r>
              <a:rPr altLang="zh-CN" b="1" dirty="0" sz="2000" lang="en-US">
                <a:solidFill>
                  <a:schemeClr val="bg1"/>
                </a:solidFill>
                <a:latin typeface="Calibri" panose="020F0502020204030204"/>
                <a:sym typeface="+mn-ea"/>
              </a:rPr>
              <a:t>  </a:t>
            </a:r>
            <a:endParaRPr altLang="zh-CN" b="1" dirty="0" sz="2000" lang="en-US">
              <a:solidFill>
                <a:schemeClr val="bg1"/>
              </a:solidFill>
              <a:latin typeface="Calibri" panose="020F0502020204030204"/>
              <a:sym typeface="+mn-ea"/>
            </a:endParaRPr>
          </a:p>
          <a:p>
            <a:pPr algn="ctr" defTabSz="685800"/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身份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（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我是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谁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）</a:t>
            </a:r>
            <a:endParaRPr altLang="en-US" baseline="0" b="1" cap="none" dirty="0" sz="20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48588" name="矩形 4"/>
          <p:cNvSpPr/>
          <p:nvPr/>
        </p:nvSpPr>
        <p:spPr>
          <a:xfrm>
            <a:off x="3730625" y="2503170"/>
            <a:ext cx="1871345" cy="1851660"/>
          </a:xfrm>
          <a:prstGeom prst="rect"/>
          <a:solidFill>
            <a:srgbClr val="5E7A02">
              <a:alpha val="75000"/>
            </a:srgb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Right" fov="7200000">
              <a:rot lat="0" lon="198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defTabSz="685800"/>
            <a:r>
              <a:rPr altLang="zh-CN" b="1" dirty="0" sz="2800" lang="en-US">
                <a:solidFill>
                  <a:schemeClr val="bg1"/>
                </a:solidFill>
                <a:latin typeface="Calibri" panose="020F0502020204030204"/>
                <a:sym typeface="+mn-ea"/>
              </a:rPr>
              <a:t>02</a:t>
            </a:r>
            <a:endParaRPr altLang="zh-CN" b="1" dirty="0" sz="2800" lang="en-US">
              <a:solidFill>
                <a:schemeClr val="bg1"/>
              </a:solidFill>
              <a:latin typeface="Calibri" panose="020F0502020204030204"/>
              <a:sym typeface="+mn-ea"/>
            </a:endParaRPr>
          </a:p>
          <a:p>
            <a:pPr algn="ctr" defTabSz="685800"/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初心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（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为什么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做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？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）</a:t>
            </a:r>
            <a:endParaRPr altLang="en-US" baseline="0" b="1" cap="none" dirty="0" sz="20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48589" name="矩形 5"/>
          <p:cNvSpPr/>
          <p:nvPr/>
        </p:nvSpPr>
        <p:spPr>
          <a:xfrm>
            <a:off x="6182360" y="2607310"/>
            <a:ext cx="1905635" cy="1908810"/>
          </a:xfrm>
          <a:prstGeom prst="rect"/>
          <a:solidFill>
            <a:srgbClr val="5E7A02">
              <a:alpha val="75000"/>
            </a:srgb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Right" fov="7200000">
              <a:rot lat="0" lon="198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defTabSz="685800"/>
            <a:r>
              <a:rPr altLang="zh-CN"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03</a:t>
            </a:r>
            <a:endParaRPr altLang="en-US" baseline="0" b="1" cap="none" dirty="0" sz="28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  <a:p>
            <a:pPr algn="ctr" defTabSz="685800"/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行动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（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怎么做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？</a:t>
            </a:r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）</a:t>
            </a:r>
            <a:endParaRPr altLang="en-US" baseline="0" b="1" cap="none" dirty="0" sz="20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48590" name="矩形 6"/>
          <p:cNvSpPr/>
          <p:nvPr/>
        </p:nvSpPr>
        <p:spPr>
          <a:xfrm>
            <a:off x="8470265" y="2687955"/>
            <a:ext cx="1790065" cy="1828800"/>
          </a:xfrm>
          <a:prstGeom prst="rect"/>
          <a:solidFill>
            <a:srgbClr val="5E7A02">
              <a:alpha val="75000"/>
            </a:srgb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Right" fov="7200000">
              <a:rot lat="0" lon="198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defTabSz="685800"/>
            <a:r>
              <a:rPr altLang="zh-CN"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04</a:t>
            </a:r>
            <a:endParaRPr altLang="en-US" baseline="0" b="1" cap="none" dirty="0" sz="28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  <a:p>
            <a:pPr algn="ctr" defTabSz="685800"/>
            <a:r>
              <a:rPr altLang="en-US" baseline="0" b="1" cap="none" dirty="0" sz="20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总结</a:t>
            </a:r>
            <a:endParaRPr altLang="en-US" baseline="0" b="1" cap="none" dirty="0" sz="20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11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15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19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bldLvl="0" animBg="1"/>
      <p:bldP spid="1048588" grpId="0" bldLvl="0" animBg="1"/>
      <p:bldP spid="1048589" grpId="0" bldLvl="0" animBg="1"/>
      <p:bldP spid="104859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4" name=""/>
        <p:cNvGrpSpPr/>
        <p:nvPr/>
      </p:nvGrpSpPr>
      <p:grpSpPr>
        <a:xfrm/>
      </p:grpSpPr>
      <p:sp>
        <p:nvSpPr>
          <p:cNvPr id="1048591" name="文本框 1"/>
          <p:cNvSpPr txBox="1"/>
          <p:nvPr/>
        </p:nvSpPr>
        <p:spPr>
          <a:xfrm>
            <a:off x="2828261" y="1673026"/>
            <a:ext cx="6748145" cy="2796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en-US" sz="6000" lang="zh-CN">
                <a:solidFill>
                  <a:srgbClr val="49600B"/>
                </a:solidFill>
              </a:rPr>
              <a:t>身份</a:t>
            </a:r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en-US" sz="6000" lang="zh-CN">
                <a:solidFill>
                  <a:srgbClr val="49600B"/>
                </a:solidFill>
              </a:rPr>
              <a:t>我是</a:t>
            </a:r>
            <a:r>
              <a:rPr altLang="en-US" sz="6000" lang="zh-CN">
                <a:solidFill>
                  <a:srgbClr val="49600B"/>
                </a:solidFill>
              </a:rPr>
              <a:t>谁</a:t>
            </a:r>
            <a:r>
              <a:rPr altLang="en-US" sz="6000" lang="zh-CN">
                <a:solidFill>
                  <a:srgbClr val="49600B"/>
                </a:solidFill>
              </a:rPr>
              <a:t>？</a:t>
            </a:r>
            <a:endParaRPr altLang="en-US" sz="6000" lang="zh-CN">
              <a:solidFill>
                <a:srgbClr val="49600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F7"/>
        </a:solidFill>
        <a:effectLst/>
      </p:bgPr>
    </p:bg>
    <p:spTree>
      <p:nvGrpSpPr>
        <p:cNvPr id="35" name=""/>
        <p:cNvGrpSpPr/>
        <p:nvPr/>
      </p:nvGrpSpPr>
      <p:grpSpPr>
        <a:xfrm/>
      </p:grpSpPr>
      <p:pic>
        <p:nvPicPr>
          <p:cNvPr id="2097152" name="图片 2" descr="e68569b5610de42a2e438dc83dfbdba37132d60122c79-lNdYgP_fw658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32980" y="535305"/>
            <a:ext cx="4674235" cy="6322695"/>
          </a:xfrm>
          <a:prstGeom prst="rect"/>
        </p:spPr>
      </p:pic>
      <p:sp>
        <p:nvSpPr>
          <p:cNvPr id="1048593" name="矩形 1"/>
          <p:cNvSpPr/>
          <p:nvPr/>
        </p:nvSpPr>
        <p:spPr>
          <a:xfrm>
            <a:off x="115570" y="118110"/>
            <a:ext cx="11998325" cy="6622415"/>
          </a:xfrm>
          <a:prstGeom prst="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4" name="圆角矩形 3"/>
          <p:cNvSpPr/>
          <p:nvPr/>
        </p:nvSpPr>
        <p:spPr>
          <a:xfrm>
            <a:off x="438150" y="354330"/>
            <a:ext cx="4391660" cy="797560"/>
          </a:xfrm>
          <a:prstGeom prst="round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5" name="文本框 4"/>
          <p:cNvSpPr txBox="1"/>
          <p:nvPr/>
        </p:nvSpPr>
        <p:spPr>
          <a:xfrm>
            <a:off x="831215" y="430530"/>
            <a:ext cx="3432175" cy="6451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3600" lang="zh-CN">
                <a:solidFill>
                  <a:srgbClr val="49600B"/>
                </a:solidFill>
              </a:rPr>
              <a:t>艾</a:t>
            </a:r>
            <a:r>
              <a:rPr altLang="en-US" sz="3600" lang="zh-CN">
                <a:solidFill>
                  <a:srgbClr val="49600B"/>
                </a:solidFill>
              </a:rPr>
              <a:t>舍</a:t>
            </a:r>
            <a:r>
              <a:rPr altLang="en-US" sz="3600" lang="zh-CN">
                <a:solidFill>
                  <a:srgbClr val="49600B"/>
                </a:solidFill>
              </a:rPr>
              <a:t>村</a:t>
            </a:r>
            <a:endParaRPr altLang="en-US" sz="3600" lang="zh-CN">
              <a:solidFill>
                <a:srgbClr val="49600B"/>
              </a:solidFill>
            </a:endParaRPr>
          </a:p>
        </p:txBody>
      </p:sp>
      <p:sp>
        <p:nvSpPr>
          <p:cNvPr id="1048598" name="矩形 6"/>
          <p:cNvSpPr/>
          <p:nvPr/>
        </p:nvSpPr>
        <p:spPr>
          <a:xfrm>
            <a:off x="710501" y="2575244"/>
            <a:ext cx="4794809" cy="3025140"/>
          </a:xfrm>
          <a:prstGeom prst="rect"/>
        </p:spPr>
        <p:txBody>
          <a:bodyPr wrap="square">
            <a:spAutoFit/>
          </a:bodyPr>
          <a:p>
            <a:pPr algn="just"/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8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这是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一个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健康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为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主题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心灵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驿站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健康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分别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指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身体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心理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生活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习惯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健康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艾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舍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村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承诺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免费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不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推销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任何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东西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只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提供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免费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场所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会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分享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经验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与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觉察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经验</a:t>
            </a:r>
            <a:r>
              <a:rPr altLang="en-US" dirty="0" sz="28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800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8759" name="文本框 4"/>
          <p:cNvSpPr txBox="1"/>
          <p:nvPr/>
        </p:nvSpPr>
        <p:spPr>
          <a:xfrm>
            <a:off x="438149" y="1699738"/>
            <a:ext cx="6299105" cy="4470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sz="2400" lang="zh-CN">
                <a:solidFill>
                  <a:srgbClr val="49600B"/>
                </a:solidFill>
                <a:ea typeface="微软雅黑"/>
              </a:rPr>
              <a:t>大家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一起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抄经书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，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一起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进步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，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传播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正能量</a:t>
            </a:r>
            <a:r>
              <a:rPr altLang="en-US" sz="2400" lang="zh-CN">
                <a:solidFill>
                  <a:srgbClr val="49600B"/>
                </a:solidFill>
                <a:ea typeface="微软雅黑"/>
              </a:rPr>
              <a:t>。</a:t>
            </a:r>
            <a:endParaRPr altLang="en-US" sz="2400" lang="zh-CN">
              <a:solidFill>
                <a:srgbClr val="49600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6" name=""/>
        <p:cNvGrpSpPr/>
        <p:nvPr/>
      </p:nvGrpSpPr>
      <p:grpSpPr>
        <a:xfrm/>
      </p:grpSpPr>
      <p:sp>
        <p:nvSpPr>
          <p:cNvPr id="1048765" name="文本框 1"/>
          <p:cNvSpPr txBox="1"/>
          <p:nvPr/>
        </p:nvSpPr>
        <p:spPr>
          <a:xfrm>
            <a:off x="2828261" y="1673026"/>
            <a:ext cx="6748145" cy="2796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en-US" sz="6000" lang="zh-CN">
                <a:solidFill>
                  <a:srgbClr val="49600B"/>
                </a:solidFill>
              </a:rPr>
              <a:t>初心</a:t>
            </a:r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zh-CN">
                <a:solidFill>
                  <a:srgbClr val="49600B"/>
                </a:solidFill>
              </a:rPr>
              <a:t>我</a:t>
            </a:r>
            <a:r>
              <a:rPr altLang="zh-CN" sz="6000" lang="zh-CN">
                <a:solidFill>
                  <a:srgbClr val="49600B"/>
                </a:solidFill>
              </a:rPr>
              <a:t>为什么</a:t>
            </a:r>
            <a:r>
              <a:rPr altLang="zh-CN" sz="6000" lang="zh-CN">
                <a:solidFill>
                  <a:srgbClr val="49600B"/>
                </a:solidFill>
              </a:rPr>
              <a:t>做</a:t>
            </a:r>
            <a:r>
              <a:rPr altLang="en-US" sz="6000" lang="zh-CN">
                <a:solidFill>
                  <a:srgbClr val="49600B"/>
                </a:solidFill>
              </a:rPr>
              <a:t>？</a:t>
            </a:r>
            <a:endParaRPr altLang="en-US" sz="6000" lang="zh-CN">
              <a:solidFill>
                <a:srgbClr val="49600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37" name=""/>
        <p:cNvGrpSpPr/>
        <p:nvPr/>
      </p:nvGrpSpPr>
      <p:grpSpPr>
        <a:xfrm/>
      </p:grpSpPr>
      <p:pic>
        <p:nvPicPr>
          <p:cNvPr id="2097154" name="图片 1" descr="d2e75fce06f081b918c49f2c7a621a322a43e91244bd0-WPrgxr_fw65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45730" y="1036320"/>
            <a:ext cx="4368165" cy="5821680"/>
          </a:xfrm>
          <a:prstGeom prst="rect"/>
        </p:spPr>
      </p:pic>
      <p:sp>
        <p:nvSpPr>
          <p:cNvPr id="1048606" name="矩形 2"/>
          <p:cNvSpPr/>
          <p:nvPr/>
        </p:nvSpPr>
        <p:spPr>
          <a:xfrm>
            <a:off x="115570" y="118110"/>
            <a:ext cx="11998325" cy="6622415"/>
          </a:xfrm>
          <a:prstGeom prst="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7" name="圆角矩形 3"/>
          <p:cNvSpPr/>
          <p:nvPr/>
        </p:nvSpPr>
        <p:spPr>
          <a:xfrm>
            <a:off x="438150" y="354330"/>
            <a:ext cx="4391660" cy="797560"/>
          </a:xfrm>
          <a:prstGeom prst="round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8" name="文本框 4"/>
          <p:cNvSpPr txBox="1"/>
          <p:nvPr/>
        </p:nvSpPr>
        <p:spPr>
          <a:xfrm>
            <a:off x="831215" y="430530"/>
            <a:ext cx="3689265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3200" lang="zh-CN">
                <a:solidFill>
                  <a:srgbClr val="49600B"/>
                </a:solidFill>
              </a:rPr>
              <a:t>我</a:t>
            </a:r>
            <a:r>
              <a:rPr altLang="en-US" sz="3200" lang="zh-CN">
                <a:solidFill>
                  <a:srgbClr val="49600B"/>
                </a:solidFill>
              </a:rPr>
              <a:t>与</a:t>
            </a:r>
            <a:r>
              <a:rPr altLang="en-US" sz="3200" lang="zh-CN">
                <a:solidFill>
                  <a:srgbClr val="49600B"/>
                </a:solidFill>
              </a:rPr>
              <a:t>《</a:t>
            </a:r>
            <a:r>
              <a:rPr altLang="en-US" sz="3200" lang="zh-CN">
                <a:solidFill>
                  <a:srgbClr val="49600B"/>
                </a:solidFill>
              </a:rPr>
              <a:t>心经</a:t>
            </a:r>
            <a:r>
              <a:rPr altLang="en-US" sz="3200" lang="zh-CN">
                <a:solidFill>
                  <a:srgbClr val="49600B"/>
                </a:solidFill>
              </a:rPr>
              <a:t>》</a:t>
            </a:r>
            <a:r>
              <a:rPr altLang="en-US" sz="3200" lang="zh-CN">
                <a:solidFill>
                  <a:srgbClr val="49600B"/>
                </a:solidFill>
              </a:rPr>
              <a:t>结缘</a:t>
            </a:r>
            <a:endParaRPr altLang="en-US" sz="3200" lang="zh-CN">
              <a:solidFill>
                <a:srgbClr val="49600B"/>
              </a:solidFill>
            </a:endParaRPr>
          </a:p>
        </p:txBody>
      </p:sp>
      <p:sp>
        <p:nvSpPr>
          <p:cNvPr id="1048611" name="矩形 32"/>
          <p:cNvSpPr/>
          <p:nvPr/>
        </p:nvSpPr>
        <p:spPr>
          <a:xfrm>
            <a:off x="553532" y="1709522"/>
            <a:ext cx="5770164" cy="3647440"/>
          </a:xfrm>
          <a:prstGeom prst="rect"/>
        </p:spPr>
        <p:txBody>
          <a:bodyPr wrap="square">
            <a:spAutoFit/>
          </a:bodyPr>
          <a:p>
            <a:pPr algn="just"/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zh-CN" dirty="0" sz="2400" lang="en-US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原本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是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一位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心理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咨询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师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家庭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教育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咨询师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我发现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现在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很多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家长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还有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孩子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都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特别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焦虑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尽力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帮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身边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人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脱困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但是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一次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聊天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一次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咨询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帮助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不到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根本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根本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源自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他们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内心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有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很多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浮躁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机缘巧合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在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朋友圈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看见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一位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朋友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照片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果断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加了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公众号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进入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新手村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学习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发现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这里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充满了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正能量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爱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与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接纳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很喜欢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这里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我也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愿意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用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我的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力量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来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为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这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浮躁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社会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做一些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事情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助人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也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是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助己</a:t>
            </a:r>
            <a:r>
              <a:rPr altLang="en-US" dirty="0" sz="2400" lang="zh-CN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altLang="en-US" dirty="0" sz="2400" lang="zh-CN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111" name=""/>
        <p:cNvGrpSpPr/>
        <p:nvPr/>
      </p:nvGrpSpPr>
      <p:grpSpPr>
        <a:xfrm/>
      </p:grpSpPr>
      <p:sp>
        <p:nvSpPr>
          <p:cNvPr id="1048771" name="文本框 1"/>
          <p:cNvSpPr txBox="1"/>
          <p:nvPr/>
        </p:nvSpPr>
        <p:spPr>
          <a:xfrm>
            <a:off x="2828261" y="1673026"/>
            <a:ext cx="6748145" cy="2796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en-US" sz="6000" lang="zh-CN">
                <a:solidFill>
                  <a:srgbClr val="49600B"/>
                </a:solidFill>
              </a:rPr>
              <a:t>行动</a:t>
            </a:r>
            <a:endParaRPr altLang="en-US" sz="6000" lang="zh-CN">
              <a:solidFill>
                <a:srgbClr val="49600B"/>
              </a:solidFill>
            </a:endParaRPr>
          </a:p>
          <a:p>
            <a:pPr algn="ctr"/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en-US">
                <a:solidFill>
                  <a:srgbClr val="49600B"/>
                </a:solidFill>
              </a:rPr>
              <a:t> </a:t>
            </a:r>
            <a:r>
              <a:rPr altLang="zh-CN" sz="6000" lang="zh-CN">
                <a:solidFill>
                  <a:srgbClr val="49600B"/>
                </a:solidFill>
              </a:rPr>
              <a:t>我</a:t>
            </a:r>
            <a:r>
              <a:rPr altLang="zh-CN" sz="6000" lang="zh-CN">
                <a:solidFill>
                  <a:srgbClr val="49600B"/>
                </a:solidFill>
              </a:rPr>
              <a:t>怎么</a:t>
            </a:r>
            <a:r>
              <a:rPr altLang="zh-CN" sz="6000" lang="zh-CN">
                <a:solidFill>
                  <a:srgbClr val="49600B"/>
                </a:solidFill>
              </a:rPr>
              <a:t>做</a:t>
            </a:r>
            <a:r>
              <a:rPr altLang="en-US" sz="6000" lang="zh-CN">
                <a:solidFill>
                  <a:srgbClr val="49600B"/>
                </a:solidFill>
              </a:rPr>
              <a:t>？</a:t>
            </a:r>
            <a:endParaRPr altLang="en-US" sz="6000" lang="zh-CN">
              <a:solidFill>
                <a:srgbClr val="49600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8" name=""/>
        <p:cNvGrpSpPr/>
        <p:nvPr/>
      </p:nvGrpSpPr>
      <p:grpSpPr>
        <a:xfrm/>
      </p:grpSpPr>
      <p:sp>
        <p:nvSpPr>
          <p:cNvPr id="1048612" name="文本框 1"/>
          <p:cNvSpPr txBox="1"/>
          <p:nvPr/>
        </p:nvSpPr>
        <p:spPr>
          <a:xfrm>
            <a:off x="1896709" y="994205"/>
            <a:ext cx="6621780" cy="8153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b="1" dirty="0" sz="4800" lang="zh-CN" noProof="0">
                <a:ln>
                  <a:noFill/>
                </a:ln>
                <a:solidFill>
                  <a:srgbClr val="49600B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活</a:t>
            </a:r>
            <a:r>
              <a:rPr altLang="en-US" b="1" dirty="0" sz="4800" lang="zh-CN" noProof="0">
                <a:ln>
                  <a:noFill/>
                </a:ln>
                <a:solidFill>
                  <a:srgbClr val="49600B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动</a:t>
            </a:r>
            <a:r>
              <a:rPr altLang="en-US" b="1" dirty="0" sz="4800" lang="zh-CN" noProof="0">
                <a:ln>
                  <a:noFill/>
                </a:ln>
                <a:solidFill>
                  <a:srgbClr val="49600B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概述</a:t>
            </a:r>
            <a:endParaRPr altLang="en-US" b="1" dirty="0" sz="4800" lang="zh-CN" noProof="0">
              <a:ln>
                <a:noFill/>
              </a:ln>
              <a:solidFill>
                <a:srgbClr val="49600B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48613" name="TextBox 111"/>
          <p:cNvSpPr txBox="1">
            <a:spLocks noChangeArrowheads="1"/>
          </p:cNvSpPr>
          <p:nvPr/>
        </p:nvSpPr>
        <p:spPr bwMode="auto">
          <a:xfrm>
            <a:off x="1650911" y="2005129"/>
            <a:ext cx="7113377" cy="3588966"/>
          </a:xfrm>
          <a:prstGeom prst="rect"/>
          <a:noFill/>
          <a:ln>
            <a:noFill/>
          </a:ln>
        </p:spPr>
        <p:txBody>
          <a:bodyPr bIns="34263" lIns="68529" rIns="68529" tIns="34263"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月份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活动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安排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时间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每周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三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9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0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～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0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地址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上海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浦东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新区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惠南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镇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梅花路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2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5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弄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7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号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0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2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室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工作室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预期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人数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人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或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以上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2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时间：每周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四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9：30～11：30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地址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二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上海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浦东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新区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花与茶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（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新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凤凰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城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西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区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店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）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预期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人数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：</a:t>
            </a:r>
            <a:r>
              <a:rPr altLang="zh-CN" baseline="-3000" dirty="0" sz="3200" lang="en-US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4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人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或</a:t>
            </a:r>
            <a:r>
              <a:rPr altLang="zh-CN" baseline="-3000" dirty="0" sz="3200" lang="zh-CN">
                <a:solidFill>
                  <a:srgbClr val="49600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以上</a:t>
            </a:r>
            <a:endParaRPr altLang="zh-CN" baseline="-3000" dirty="0" sz="3200" lang="en-US">
              <a:solidFill>
                <a:srgbClr val="49600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/>
      </p:grpSpPr>
      <p:sp>
        <p:nvSpPr>
          <p:cNvPr id="1048614" name="矩形 2"/>
          <p:cNvSpPr/>
          <p:nvPr/>
        </p:nvSpPr>
        <p:spPr>
          <a:xfrm>
            <a:off x="115570" y="118110"/>
            <a:ext cx="11998325" cy="6622415"/>
          </a:xfrm>
          <a:prstGeom prst="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55" name="图片 1" descr="c10ccc1364fc5d780b181eece196d56d293f7f3c727d3-2Puw7o_fw65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087880"/>
            <a:ext cx="1994535" cy="4770120"/>
          </a:xfrm>
          <a:prstGeom prst="rect"/>
        </p:spPr>
      </p:pic>
      <p:sp>
        <p:nvSpPr>
          <p:cNvPr id="1048615" name="矩形 6"/>
          <p:cNvSpPr/>
          <p:nvPr/>
        </p:nvSpPr>
        <p:spPr>
          <a:xfrm>
            <a:off x="1841886" y="1939330"/>
            <a:ext cx="3604642" cy="2225040"/>
          </a:xfrm>
          <a:prstGeom prst="rect"/>
        </p:spPr>
        <p:txBody>
          <a:bodyPr wrap="square">
            <a:spAutoFit/>
          </a:bodyPr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内容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读书会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冥想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抄经书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形式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公益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常规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时间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安排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每周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一次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上午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～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0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邀约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人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数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人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altLang="zh-CN" dirty="0" sz="2000" lang="en-US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altLang="zh-CN" dirty="0" sz="2000" lang="zh-CN">
                <a:solidFill>
                  <a:schemeClr val="bg1">
                    <a:lumMod val="50000"/>
                  </a:schemeClr>
                </a:solidFill>
              </a:rPr>
              <a:t>人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活动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发布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必经之路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平台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微信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交流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群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altLang="en-US" dirty="0" sz="2000" lang="zh-CN">
                <a:solidFill>
                  <a:schemeClr val="bg1">
                    <a:lumMod val="50000"/>
                  </a:schemeClr>
                </a:solidFill>
              </a:rPr>
              <a:t>海报</a:t>
            </a:r>
            <a:endParaRPr altLang="en-US" dirty="0" sz="2000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8616" name="文本框 4"/>
          <p:cNvSpPr txBox="1"/>
          <p:nvPr/>
        </p:nvSpPr>
        <p:spPr>
          <a:xfrm>
            <a:off x="831215" y="430530"/>
            <a:ext cx="3432175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3200" lang="zh-CN">
                <a:solidFill>
                  <a:srgbClr val="49600B"/>
                </a:solidFill>
                <a:sym typeface="+mn-ea"/>
              </a:rPr>
              <a:t>活动</a:t>
            </a:r>
            <a:r>
              <a:rPr altLang="en-US" sz="3200" lang="zh-CN">
                <a:solidFill>
                  <a:srgbClr val="49600B"/>
                </a:solidFill>
                <a:sym typeface="+mn-ea"/>
              </a:rPr>
              <a:t>计划</a:t>
            </a:r>
            <a:endParaRPr altLang="en-US" sz="3200" lang="zh-CN">
              <a:solidFill>
                <a:srgbClr val="49600B"/>
              </a:solidFill>
            </a:endParaRPr>
          </a:p>
        </p:txBody>
      </p:sp>
      <p:sp>
        <p:nvSpPr>
          <p:cNvPr id="1048617" name="圆角矩形 3"/>
          <p:cNvSpPr/>
          <p:nvPr/>
        </p:nvSpPr>
        <p:spPr>
          <a:xfrm>
            <a:off x="268482" y="318769"/>
            <a:ext cx="3146808" cy="797560"/>
          </a:xfrm>
          <a:prstGeom prst="roundRect"/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75" name="矩形 6"/>
          <p:cNvSpPr/>
          <p:nvPr/>
        </p:nvSpPr>
        <p:spPr>
          <a:xfrm>
            <a:off x="6405328" y="1939330"/>
            <a:ext cx="3604642" cy="2834640"/>
          </a:xfrm>
          <a:prstGeom prst="rect"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活动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详细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流程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：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约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2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小时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签到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，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沐手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（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1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0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分钟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介绍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（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5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分钟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读书会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与</a:t>
            </a:r>
            <a:r>
              <a:rPr altLang="en-US" dirty="0" sz="2000" lang="zh-CN">
                <a:solidFill>
                  <a:srgbClr val="808080"/>
                </a:solidFill>
                <a:ea typeface="微软雅黑"/>
              </a:rPr>
              <a:t>分享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/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冥想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（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约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3</a:t>
            </a:r>
            <a:r>
              <a:rPr altLang="zh-CN" dirty="0" sz="2000" lang="en-US">
                <a:solidFill>
                  <a:srgbClr val="808080"/>
                </a:solidFill>
                <a:ea typeface="微软雅黑"/>
              </a:rPr>
              <a:t>0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分钟</a:t>
            </a:r>
            <a:r>
              <a:rPr altLang="zh-CN" dirty="0" sz="2000" lang="zh-CN">
                <a:solidFill>
                  <a:srgbClr val="808080"/>
                </a:solidFill>
                <a:ea typeface="微软雅黑"/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</a:rPr>
              <a:t>抄经书</a:t>
            </a:r>
            <a:r>
              <a:rPr altLang="en-US" dirty="0" sz="2000" lang="zh-CN">
                <a:solidFill>
                  <a:srgbClr val="808080"/>
                </a:solidFill>
              </a:rPr>
              <a:t>（</a:t>
            </a:r>
            <a:r>
              <a:rPr altLang="en-US" dirty="0" sz="2000" lang="zh-CN">
                <a:solidFill>
                  <a:srgbClr val="808080"/>
                </a:solidFill>
              </a:rPr>
              <a:t>约</a:t>
            </a:r>
            <a:r>
              <a:rPr altLang="zh-CN" dirty="0" sz="2000" lang="en-US">
                <a:solidFill>
                  <a:srgbClr val="808080"/>
                </a:solidFill>
              </a:rPr>
              <a:t>4</a:t>
            </a:r>
            <a:r>
              <a:rPr altLang="zh-CN" dirty="0" sz="2000" lang="en-US">
                <a:solidFill>
                  <a:srgbClr val="808080"/>
                </a:solidFill>
              </a:rPr>
              <a:t>5</a:t>
            </a:r>
            <a:r>
              <a:rPr altLang="zh-CN" dirty="0" sz="2000" lang="zh-CN">
                <a:solidFill>
                  <a:srgbClr val="808080"/>
                </a:solidFill>
              </a:rPr>
              <a:t>分钟</a:t>
            </a:r>
            <a:r>
              <a:rPr altLang="en-US" dirty="0" sz="2000" lang="zh-CN">
                <a:solidFill>
                  <a:srgbClr val="808080"/>
                </a:solidFill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</a:rPr>
              <a:t>诵读</a:t>
            </a:r>
            <a:r>
              <a:rPr altLang="en-US" dirty="0" sz="2000" lang="zh-CN">
                <a:solidFill>
                  <a:srgbClr val="808080"/>
                </a:solidFill>
              </a:rPr>
              <a:t>经书</a:t>
            </a:r>
            <a:r>
              <a:rPr altLang="en-US" dirty="0" sz="2000" lang="zh-CN">
                <a:solidFill>
                  <a:srgbClr val="808080"/>
                </a:solidFill>
              </a:rPr>
              <a:t>（</a:t>
            </a:r>
            <a:r>
              <a:rPr altLang="zh-CN" dirty="0" sz="2000" lang="en-US">
                <a:solidFill>
                  <a:srgbClr val="808080"/>
                </a:solidFill>
              </a:rPr>
              <a:t>5</a:t>
            </a:r>
            <a:r>
              <a:rPr altLang="zh-CN" dirty="0" sz="2000" lang="zh-CN">
                <a:solidFill>
                  <a:srgbClr val="808080"/>
                </a:solidFill>
              </a:rPr>
              <a:t>分钟</a:t>
            </a:r>
            <a:r>
              <a:rPr altLang="en-US" dirty="0" sz="2000" lang="zh-CN">
                <a:solidFill>
                  <a:srgbClr val="808080"/>
                </a:solidFill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</a:rPr>
              <a:t>分享</a:t>
            </a:r>
            <a:r>
              <a:rPr altLang="en-US" dirty="0" sz="2000" lang="zh-CN">
                <a:solidFill>
                  <a:srgbClr val="808080"/>
                </a:solidFill>
              </a:rPr>
              <a:t>（</a:t>
            </a:r>
            <a:r>
              <a:rPr altLang="zh-CN" dirty="0" sz="2000" lang="en-US">
                <a:solidFill>
                  <a:srgbClr val="808080"/>
                </a:solidFill>
              </a:rPr>
              <a:t>2</a:t>
            </a:r>
            <a:r>
              <a:rPr altLang="zh-CN" dirty="0" sz="2000" lang="en-US">
                <a:solidFill>
                  <a:srgbClr val="808080"/>
                </a:solidFill>
              </a:rPr>
              <a:t>0</a:t>
            </a:r>
            <a:r>
              <a:rPr altLang="zh-CN" dirty="0" sz="2000" lang="zh-CN">
                <a:solidFill>
                  <a:srgbClr val="808080"/>
                </a:solidFill>
              </a:rPr>
              <a:t>分钟</a:t>
            </a:r>
            <a:r>
              <a:rPr altLang="en-US" dirty="0" sz="2000" lang="zh-CN">
                <a:solidFill>
                  <a:srgbClr val="808080"/>
                </a:solidFill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  <a:p>
            <a:pPr algn="just"/>
            <a:r>
              <a:rPr altLang="en-US" dirty="0" sz="2000" lang="zh-CN">
                <a:solidFill>
                  <a:srgbClr val="808080"/>
                </a:solidFill>
              </a:rPr>
              <a:t>合影</a:t>
            </a:r>
            <a:r>
              <a:rPr altLang="en-US" dirty="0" sz="2000" lang="zh-CN">
                <a:solidFill>
                  <a:srgbClr val="808080"/>
                </a:solidFill>
              </a:rPr>
              <a:t>环节</a:t>
            </a:r>
            <a:r>
              <a:rPr altLang="en-US" dirty="0" sz="2000" lang="zh-CN">
                <a:solidFill>
                  <a:srgbClr val="808080"/>
                </a:solidFill>
              </a:rPr>
              <a:t>（</a:t>
            </a:r>
            <a:r>
              <a:rPr altLang="zh-CN" dirty="0" sz="2000" lang="en-US">
                <a:solidFill>
                  <a:srgbClr val="808080"/>
                </a:solidFill>
              </a:rPr>
              <a:t>5</a:t>
            </a:r>
            <a:r>
              <a:rPr altLang="zh-CN" dirty="0" sz="2000" lang="zh-CN">
                <a:solidFill>
                  <a:srgbClr val="808080"/>
                </a:solidFill>
              </a:rPr>
              <a:t>分钟</a:t>
            </a:r>
            <a:r>
              <a:rPr altLang="en-US" dirty="0" sz="2000" lang="zh-CN">
                <a:solidFill>
                  <a:srgbClr val="808080"/>
                </a:solidFill>
              </a:rPr>
              <a:t>）</a:t>
            </a:r>
            <a:endParaRPr altLang="en-US" dirty="0" sz="2000" lang="zh-CN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319899116"/>
  <p:tag name="KSO_WM_UNIT_PLACING_PICTURE_USER_VIEWPORT" val="{&quot;height&quot;:15840,&quot;width&quot;:11710}"/>
</p:tagLst>
</file>

<file path=ppt/theme/theme1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cmr</dc:creator>
  <cp:lastModifiedBy>ず</cp:lastModifiedBy>
  <dcterms:created xsi:type="dcterms:W3CDTF">2020-02-15T16:58:00Z</dcterms:created>
  <dcterms:modified xsi:type="dcterms:W3CDTF">2024-11-03T02:05:23Z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TemplateUUID">
    <vt:lpwstr>v1.0_mb_SYLvZgC2/oiqGjhE0nXfVg==</vt:lpwstr>
  </property>
  <property fmtid="{D5CDD505-2E9C-101B-9397-08002B2CF9AE}" pid="4" name="ICV">
    <vt:lpwstr>6d0aea78feb343be9dd1f09d67b1b1cf_21</vt:lpwstr>
  </property>
</Properties>
</file>