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6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定诗 何" initials="定何" lastIdx="1" clrIdx="0">
    <p:extLst>
      <p:ext uri="{19B8F6BF-5375-455C-9EA6-DF929625EA0E}">
        <p15:presenceInfo xmlns:p15="http://schemas.microsoft.com/office/powerpoint/2012/main" userId="0bd71fc46d0486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483" autoAdjust="0"/>
  </p:normalViewPr>
  <p:slideViewPr>
    <p:cSldViewPr snapToGrid="0" showGuides="1">
      <p:cViewPr varScale="1">
        <p:scale>
          <a:sx n="61" d="100"/>
          <a:sy n="61" d="100"/>
        </p:scale>
        <p:origin x="30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9E8B-8668-4EE9-81CF-39121E276770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accent1">
                <a:alpha val="50000"/>
              </a:schemeClr>
            </a:gs>
            <a:gs pos="82000">
              <a:schemeClr val="accent1">
                <a:lumMod val="20000"/>
                <a:lumOff val="80000"/>
              </a:schemeClr>
            </a:gs>
            <a:gs pos="100000">
              <a:srgbClr val="53A6EE">
                <a:alpha val="50000"/>
              </a:srgbClr>
            </a:gs>
            <a:gs pos="37000">
              <a:schemeClr val="accent1">
                <a:lumMod val="20000"/>
                <a:lumOff val="80000"/>
                <a:alpha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E08E6-6D91-23E9-DB70-B5DDC64D931B}"/>
              </a:ext>
            </a:extLst>
          </p:cNvPr>
          <p:cNvGrpSpPr/>
          <p:nvPr/>
        </p:nvGrpSpPr>
        <p:grpSpPr>
          <a:xfrm>
            <a:off x="-8" y="-1"/>
            <a:ext cx="12192008" cy="6858000"/>
            <a:chOff x="-8" y="-1"/>
            <a:chExt cx="12192008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97B33F-2A43-897B-0BE3-E8286BA18813}"/>
                </a:ext>
              </a:extLst>
            </p:cNvPr>
            <p:cNvSpPr/>
            <p:nvPr/>
          </p:nvSpPr>
          <p:spPr>
            <a:xfrm flipH="1">
              <a:off x="-8" y="406659"/>
              <a:ext cx="6128116" cy="6275472"/>
            </a:xfrm>
            <a:custGeom>
              <a:avLst/>
              <a:gdLst>
                <a:gd name="connsiteX0" fmla="*/ 4582777 w 6697004"/>
                <a:gd name="connsiteY0" fmla="*/ -31 h 6858040"/>
                <a:gd name="connsiteX1" fmla="*/ 4205937 w 6697004"/>
                <a:gd name="connsiteY1" fmla="*/ 1495215 h 6858040"/>
                <a:gd name="connsiteX2" fmla="*/ 1876625 w 6697004"/>
                <a:gd name="connsiteY2" fmla="*/ 2857107 h 6858040"/>
                <a:gd name="connsiteX3" fmla="*/ 1740708 w 6697004"/>
                <a:gd name="connsiteY3" fmla="*/ 2870310 h 6858040"/>
                <a:gd name="connsiteX4" fmla="*/ 38945 w 6697004"/>
                <a:gd name="connsiteY4" fmla="*/ 5178575 h 6858040"/>
                <a:gd name="connsiteX5" fmla="*/ 1284569 w 6697004"/>
                <a:gd name="connsiteY5" fmla="*/ 6679801 h 6858040"/>
                <a:gd name="connsiteX6" fmla="*/ 4023575 w 6697004"/>
                <a:gd name="connsiteY6" fmla="*/ 5348821 h 6858040"/>
                <a:gd name="connsiteX7" fmla="*/ 6399333 w 6697004"/>
                <a:gd name="connsiteY7" fmla="*/ 3300119 h 6858040"/>
                <a:gd name="connsiteX8" fmla="*/ 6658120 w 6697004"/>
                <a:gd name="connsiteY8" fmla="*/ 3352700 h 6858040"/>
                <a:gd name="connsiteX9" fmla="*/ 6695012 w 6697004"/>
                <a:gd name="connsiteY9" fmla="*/ 3367690 h 6858040"/>
                <a:gd name="connsiteX10" fmla="*/ 6695012 w 6697004"/>
                <a:gd name="connsiteY10" fmla="*/ -31 h 685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97004" h="6858040">
                  <a:moveTo>
                    <a:pt x="4582777" y="-31"/>
                  </a:moveTo>
                  <a:cubicBezTo>
                    <a:pt x="4582777" y="-31"/>
                    <a:pt x="4412610" y="1203109"/>
                    <a:pt x="4205937" y="1495215"/>
                  </a:cubicBezTo>
                  <a:cubicBezTo>
                    <a:pt x="4002838" y="1781962"/>
                    <a:pt x="3799662" y="2620688"/>
                    <a:pt x="1876625" y="2857107"/>
                  </a:cubicBezTo>
                  <a:cubicBezTo>
                    <a:pt x="1831422" y="2862699"/>
                    <a:pt x="1786066" y="2867514"/>
                    <a:pt x="1740708" y="2870310"/>
                  </a:cubicBezTo>
                  <a:cubicBezTo>
                    <a:pt x="1104693" y="2909144"/>
                    <a:pt x="-254559" y="3693581"/>
                    <a:pt x="38945" y="5178575"/>
                  </a:cubicBezTo>
                  <a:cubicBezTo>
                    <a:pt x="172921" y="5856453"/>
                    <a:pt x="646224" y="6415344"/>
                    <a:pt x="1284569" y="6679801"/>
                  </a:cubicBezTo>
                  <a:cubicBezTo>
                    <a:pt x="2070326" y="7005381"/>
                    <a:pt x="3224615" y="7049729"/>
                    <a:pt x="4023575" y="5348821"/>
                  </a:cubicBezTo>
                  <a:cubicBezTo>
                    <a:pt x="4271256" y="4617586"/>
                    <a:pt x="4896631" y="3268276"/>
                    <a:pt x="6399333" y="3300119"/>
                  </a:cubicBezTo>
                  <a:cubicBezTo>
                    <a:pt x="6488106" y="3301812"/>
                    <a:pt x="6575792" y="3319629"/>
                    <a:pt x="6658120" y="3352700"/>
                  </a:cubicBezTo>
                  <a:cubicBezTo>
                    <a:pt x="6681420" y="3361942"/>
                    <a:pt x="6695012" y="3367690"/>
                    <a:pt x="6695012" y="3367690"/>
                  </a:cubicBezTo>
                  <a:lnTo>
                    <a:pt x="6695012" y="-3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D8F3E40-90F1-90C3-23EF-C09A13BBC160}"/>
                </a:ext>
              </a:extLst>
            </p:cNvPr>
            <p:cNvGrpSpPr/>
            <p:nvPr/>
          </p:nvGrpSpPr>
          <p:grpSpPr>
            <a:xfrm>
              <a:off x="1" y="-1"/>
              <a:ext cx="12191999" cy="6858000"/>
              <a:chOff x="1" y="-1"/>
              <a:chExt cx="12191999" cy="685800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AA3487B-420D-4AE9-3A2C-852A2B0D059D}"/>
                  </a:ext>
                </a:extLst>
              </p:cNvPr>
              <p:cNvSpPr/>
              <p:nvPr/>
            </p:nvSpPr>
            <p:spPr>
              <a:xfrm flipH="1">
                <a:off x="189336" y="-1"/>
                <a:ext cx="6646643" cy="6583177"/>
              </a:xfrm>
              <a:custGeom>
                <a:avLst/>
                <a:gdLst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6302744 w 6302744"/>
                  <a:gd name="connsiteY9" fmla="*/ 3065469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5383283 w 6302744"/>
                  <a:gd name="connsiteY7" fmla="*/ 2371710 h 6242562"/>
                  <a:gd name="connsiteX8" fmla="*/ 6269162 w 6302744"/>
                  <a:gd name="connsiteY8" fmla="*/ 3051824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5383283 w 6302744"/>
                  <a:gd name="connsiteY7" fmla="*/ 2371710 h 6242562"/>
                  <a:gd name="connsiteX8" fmla="*/ 6088519 w 6302744"/>
                  <a:gd name="connsiteY8" fmla="*/ 2437636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2744" h="6242562">
                    <a:moveTo>
                      <a:pt x="6302744" y="0"/>
                    </a:moveTo>
                    <a:lnTo>
                      <a:pt x="676439" y="0"/>
                    </a:lnTo>
                    <a:lnTo>
                      <a:pt x="628484" y="80243"/>
                    </a:lnTo>
                    <a:cubicBezTo>
                      <a:pt x="362642" y="552912"/>
                      <a:pt x="160185" y="1146021"/>
                      <a:pt x="67659" y="1873403"/>
                    </a:cubicBezTo>
                    <a:cubicBezTo>
                      <a:pt x="-78001" y="3018492"/>
                      <a:pt x="25637" y="4012686"/>
                      <a:pt x="244000" y="4713843"/>
                    </a:cubicBezTo>
                    <a:cubicBezTo>
                      <a:pt x="462364" y="5415000"/>
                      <a:pt x="796782" y="5839622"/>
                      <a:pt x="1377841" y="6080347"/>
                    </a:cubicBezTo>
                    <a:cubicBezTo>
                      <a:pt x="2093083" y="6376709"/>
                      <a:pt x="3143784" y="6417077"/>
                      <a:pt x="3871045" y="4868811"/>
                    </a:cubicBezTo>
                    <a:cubicBezTo>
                      <a:pt x="4096499" y="4203198"/>
                      <a:pt x="4015436" y="2342724"/>
                      <a:pt x="5383283" y="2371710"/>
                    </a:cubicBezTo>
                    <a:cubicBezTo>
                      <a:pt x="5464090" y="2373251"/>
                      <a:pt x="6013580" y="2407533"/>
                      <a:pt x="6088519" y="2437636"/>
                    </a:cubicBezTo>
                    <a:lnTo>
                      <a:pt x="5869200" y="2108058"/>
                    </a:lnTo>
                    <a:cubicBezTo>
                      <a:pt x="5869200" y="1086235"/>
                      <a:pt x="6302744" y="1021823"/>
                      <a:pt x="630274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77069B-9A84-EF95-D284-4540BC5256D8}"/>
                  </a:ext>
                </a:extLst>
              </p:cNvPr>
              <p:cNvSpPr/>
              <p:nvPr/>
            </p:nvSpPr>
            <p:spPr>
              <a:xfrm>
                <a:off x="10414991" y="4252266"/>
                <a:ext cx="1777009" cy="2605733"/>
              </a:xfrm>
              <a:custGeom>
                <a:avLst/>
                <a:gdLst>
                  <a:gd name="connsiteX0" fmla="*/ 1473715 w 1473715"/>
                  <a:gd name="connsiteY0" fmla="*/ 0 h 2160996"/>
                  <a:gd name="connsiteX1" fmla="*/ 1473715 w 1473715"/>
                  <a:gd name="connsiteY1" fmla="*/ 2160996 h 2160996"/>
                  <a:gd name="connsiteX2" fmla="*/ 85804 w 1473715"/>
                  <a:gd name="connsiteY2" fmla="*/ 2160996 h 2160996"/>
                  <a:gd name="connsiteX3" fmla="*/ 84272 w 1473715"/>
                  <a:gd name="connsiteY3" fmla="*/ 2157385 h 2160996"/>
                  <a:gd name="connsiteX4" fmla="*/ 809564 w 1473715"/>
                  <a:gd name="connsiteY4" fmla="*/ 255884 h 2160996"/>
                  <a:gd name="connsiteX5" fmla="*/ 1421087 w 1473715"/>
                  <a:gd name="connsiteY5" fmla="*/ 8119 h 2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715" h="2160996">
                    <a:moveTo>
                      <a:pt x="1473715" y="0"/>
                    </a:moveTo>
                    <a:lnTo>
                      <a:pt x="1473715" y="2160996"/>
                    </a:lnTo>
                    <a:lnTo>
                      <a:pt x="85804" y="2160996"/>
                    </a:lnTo>
                    <a:lnTo>
                      <a:pt x="84272" y="2157385"/>
                    </a:lnTo>
                    <a:cubicBezTo>
                      <a:pt x="-156859" y="1489374"/>
                      <a:pt x="130056" y="688631"/>
                      <a:pt x="809564" y="255884"/>
                    </a:cubicBezTo>
                    <a:cubicBezTo>
                      <a:pt x="1003709" y="132241"/>
                      <a:pt x="1211523" y="50345"/>
                      <a:pt x="1421087" y="81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21594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77190E3-A4D9-AA76-E20C-86BDEC43635C}"/>
                  </a:ext>
                </a:extLst>
              </p:cNvPr>
              <p:cNvSpPr/>
              <p:nvPr/>
            </p:nvSpPr>
            <p:spPr>
              <a:xfrm flipV="1">
                <a:off x="1" y="3834299"/>
                <a:ext cx="1295981" cy="2034027"/>
              </a:xfrm>
              <a:custGeom>
                <a:avLst/>
                <a:gdLst>
                  <a:gd name="connsiteX0" fmla="*/ 109734 w 995559"/>
                  <a:gd name="connsiteY0" fmla="*/ 0 h 1771650"/>
                  <a:gd name="connsiteX1" fmla="*/ 995559 w 995559"/>
                  <a:gd name="connsiteY1" fmla="*/ 885825 h 1771650"/>
                  <a:gd name="connsiteX2" fmla="*/ 109734 w 995559"/>
                  <a:gd name="connsiteY2" fmla="*/ 1771650 h 1771650"/>
                  <a:gd name="connsiteX3" fmla="*/ 19164 w 995559"/>
                  <a:gd name="connsiteY3" fmla="*/ 1767077 h 1771650"/>
                  <a:gd name="connsiteX4" fmla="*/ 0 w 995559"/>
                  <a:gd name="connsiteY4" fmla="*/ 1764152 h 1771650"/>
                  <a:gd name="connsiteX5" fmla="*/ 0 w 995559"/>
                  <a:gd name="connsiteY5" fmla="*/ 7498 h 1771650"/>
                  <a:gd name="connsiteX6" fmla="*/ 19164 w 995559"/>
                  <a:gd name="connsiteY6" fmla="*/ 4574 h 1771650"/>
                  <a:gd name="connsiteX7" fmla="*/ 109734 w 995559"/>
                  <a:gd name="connsiteY7" fmla="*/ 0 h 1771650"/>
                  <a:gd name="connsiteX0" fmla="*/ 109734 w 1128807"/>
                  <a:gd name="connsiteY0" fmla="*/ 0 h 1771650"/>
                  <a:gd name="connsiteX1" fmla="*/ 995559 w 1128807"/>
                  <a:gd name="connsiteY1" fmla="*/ 885825 h 1771650"/>
                  <a:gd name="connsiteX2" fmla="*/ 109734 w 1128807"/>
                  <a:gd name="connsiteY2" fmla="*/ 1771650 h 1771650"/>
                  <a:gd name="connsiteX3" fmla="*/ 19164 w 1128807"/>
                  <a:gd name="connsiteY3" fmla="*/ 1767077 h 1771650"/>
                  <a:gd name="connsiteX4" fmla="*/ 0 w 1128807"/>
                  <a:gd name="connsiteY4" fmla="*/ 1764152 h 1771650"/>
                  <a:gd name="connsiteX5" fmla="*/ 0 w 1128807"/>
                  <a:gd name="connsiteY5" fmla="*/ 7498 h 1771650"/>
                  <a:gd name="connsiteX6" fmla="*/ 19164 w 1128807"/>
                  <a:gd name="connsiteY6" fmla="*/ 4574 h 1771650"/>
                  <a:gd name="connsiteX7" fmla="*/ 109734 w 1128807"/>
                  <a:gd name="connsiteY7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8807" h="1771650">
                    <a:moveTo>
                      <a:pt x="109734" y="0"/>
                    </a:moveTo>
                    <a:cubicBezTo>
                      <a:pt x="598962" y="0"/>
                      <a:pt x="1460154" y="496153"/>
                      <a:pt x="995559" y="885825"/>
                    </a:cubicBezTo>
                    <a:cubicBezTo>
                      <a:pt x="530964" y="1275497"/>
                      <a:pt x="598962" y="1771650"/>
                      <a:pt x="109734" y="1771650"/>
                    </a:cubicBezTo>
                    <a:cubicBezTo>
                      <a:pt x="79157" y="1771650"/>
                      <a:pt x="48943" y="1770101"/>
                      <a:pt x="19164" y="1767077"/>
                    </a:cubicBezTo>
                    <a:lnTo>
                      <a:pt x="0" y="1764152"/>
                    </a:lnTo>
                    <a:lnTo>
                      <a:pt x="0" y="7498"/>
                    </a:lnTo>
                    <a:lnTo>
                      <a:pt x="19164" y="4574"/>
                    </a:lnTo>
                    <a:cubicBezTo>
                      <a:pt x="48943" y="1549"/>
                      <a:pt x="79157" y="0"/>
                      <a:pt x="10973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21594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5A825DD-FAAD-4A7C-9482-52C4C69303D9}"/>
                  </a:ext>
                </a:extLst>
              </p:cNvPr>
              <p:cNvSpPr/>
              <p:nvPr/>
            </p:nvSpPr>
            <p:spPr>
              <a:xfrm flipH="1">
                <a:off x="1806" y="-1"/>
                <a:ext cx="6646643" cy="6583177"/>
              </a:xfrm>
              <a:custGeom>
                <a:avLst/>
                <a:gdLst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6302744 w 6302744"/>
                  <a:gd name="connsiteY9" fmla="*/ 3065469 h 624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02744" h="6242562">
                    <a:moveTo>
                      <a:pt x="6302744" y="0"/>
                    </a:moveTo>
                    <a:lnTo>
                      <a:pt x="676439" y="0"/>
                    </a:lnTo>
                    <a:lnTo>
                      <a:pt x="628484" y="80243"/>
                    </a:lnTo>
                    <a:cubicBezTo>
                      <a:pt x="362642" y="552912"/>
                      <a:pt x="160185" y="1146021"/>
                      <a:pt x="67659" y="1873403"/>
                    </a:cubicBezTo>
                    <a:cubicBezTo>
                      <a:pt x="-78001" y="3018492"/>
                      <a:pt x="25637" y="4012686"/>
                      <a:pt x="244000" y="4713843"/>
                    </a:cubicBezTo>
                    <a:cubicBezTo>
                      <a:pt x="462364" y="5415000"/>
                      <a:pt x="796782" y="5839622"/>
                      <a:pt x="1377841" y="6080347"/>
                    </a:cubicBezTo>
                    <a:cubicBezTo>
                      <a:pt x="2093083" y="6376709"/>
                      <a:pt x="3143784" y="6417077"/>
                      <a:pt x="3871045" y="4868811"/>
                    </a:cubicBezTo>
                    <a:cubicBezTo>
                      <a:pt x="4096499" y="4203198"/>
                      <a:pt x="4665752" y="2974976"/>
                      <a:pt x="6033599" y="3003962"/>
                    </a:cubicBezTo>
                    <a:cubicBezTo>
                      <a:pt x="6114406" y="3005503"/>
                      <a:pt x="6194223" y="3021721"/>
                      <a:pt x="6269162" y="3051824"/>
                    </a:cubicBezTo>
                    <a:lnTo>
                      <a:pt x="6302744" y="3065469"/>
                    </a:lnTo>
                    <a:close/>
                  </a:path>
                </a:pathLst>
              </a:custGeom>
              <a:blipFill rotWithShape="0">
                <a:blip r:embed="rId2"/>
                <a:srcRect/>
                <a:stretch>
                  <a:fillRect l="-34820" r="-4208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B5019F-2970-C52C-15D3-A7445AE25F9F}"/>
              </a:ext>
            </a:extLst>
          </p:cNvPr>
          <p:cNvGrpSpPr/>
          <p:nvPr/>
        </p:nvGrpSpPr>
        <p:grpSpPr>
          <a:xfrm rot="16200000">
            <a:off x="10609767" y="167191"/>
            <a:ext cx="533400" cy="1265818"/>
            <a:chOff x="718456" y="2319189"/>
            <a:chExt cx="307256" cy="72915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3837EB-EB77-17EB-AFFE-7C37DECF69E6}"/>
                </a:ext>
              </a:extLst>
            </p:cNvPr>
            <p:cNvGrpSpPr/>
            <p:nvPr/>
          </p:nvGrpSpPr>
          <p:grpSpPr>
            <a:xfrm>
              <a:off x="718456" y="2319189"/>
              <a:ext cx="307256" cy="307256"/>
              <a:chOff x="10881027" y="1964178"/>
              <a:chExt cx="307256" cy="30725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36CBF63-4CC4-A61B-3FE2-650C4CBCE1E6}"/>
                  </a:ext>
                </a:extLst>
              </p:cNvPr>
              <p:cNvSpPr/>
              <p:nvPr/>
            </p:nvSpPr>
            <p:spPr>
              <a:xfrm rot="5400000" flipV="1">
                <a:off x="10881027" y="1964178"/>
                <a:ext cx="307256" cy="307256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70B9F71-E989-A339-9597-5093B964E085}"/>
                  </a:ext>
                </a:extLst>
              </p:cNvPr>
              <p:cNvSpPr/>
              <p:nvPr/>
            </p:nvSpPr>
            <p:spPr>
              <a:xfrm>
                <a:off x="10979887" y="2091613"/>
                <a:ext cx="109537" cy="52387"/>
              </a:xfrm>
              <a:custGeom>
                <a:avLst/>
                <a:gdLst>
                  <a:gd name="connsiteX0" fmla="*/ 0 w 109537"/>
                  <a:gd name="connsiteY0" fmla="*/ 50006 h 52387"/>
                  <a:gd name="connsiteX1" fmla="*/ 57150 w 109537"/>
                  <a:gd name="connsiteY1" fmla="*/ 0 h 52387"/>
                  <a:gd name="connsiteX2" fmla="*/ 109537 w 109537"/>
                  <a:gd name="connsiteY2" fmla="*/ 52387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7" h="52387">
                    <a:moveTo>
                      <a:pt x="0" y="50006"/>
                    </a:moveTo>
                    <a:lnTo>
                      <a:pt x="57150" y="0"/>
                    </a:lnTo>
                    <a:lnTo>
                      <a:pt x="109537" y="52387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3A0433B-A396-13BC-C5E5-5055EF50A910}"/>
                </a:ext>
              </a:extLst>
            </p:cNvPr>
            <p:cNvGrpSpPr/>
            <p:nvPr/>
          </p:nvGrpSpPr>
          <p:grpSpPr>
            <a:xfrm flipV="1">
              <a:off x="718456" y="2741086"/>
              <a:ext cx="307256" cy="307256"/>
              <a:chOff x="10881027" y="1964178"/>
              <a:chExt cx="307256" cy="30725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7CAE057-FF01-E355-E0E6-CAC89512A22A}"/>
                  </a:ext>
                </a:extLst>
              </p:cNvPr>
              <p:cNvSpPr/>
              <p:nvPr/>
            </p:nvSpPr>
            <p:spPr>
              <a:xfrm rot="5400000" flipV="1">
                <a:off x="10881027" y="1964178"/>
                <a:ext cx="307256" cy="307256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0C0F545-4D1A-BEF0-7438-9FD639A2DC51}"/>
                  </a:ext>
                </a:extLst>
              </p:cNvPr>
              <p:cNvSpPr/>
              <p:nvPr/>
            </p:nvSpPr>
            <p:spPr>
              <a:xfrm>
                <a:off x="10979887" y="2091613"/>
                <a:ext cx="109537" cy="52387"/>
              </a:xfrm>
              <a:custGeom>
                <a:avLst/>
                <a:gdLst>
                  <a:gd name="connsiteX0" fmla="*/ 0 w 109537"/>
                  <a:gd name="connsiteY0" fmla="*/ 50006 h 52387"/>
                  <a:gd name="connsiteX1" fmla="*/ 57150 w 109537"/>
                  <a:gd name="connsiteY1" fmla="*/ 0 h 52387"/>
                  <a:gd name="connsiteX2" fmla="*/ 109537 w 109537"/>
                  <a:gd name="connsiteY2" fmla="*/ 52387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7" h="52387">
                    <a:moveTo>
                      <a:pt x="0" y="50006"/>
                    </a:moveTo>
                    <a:lnTo>
                      <a:pt x="57150" y="0"/>
                    </a:lnTo>
                    <a:lnTo>
                      <a:pt x="109537" y="52387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97170" y="1295400"/>
            <a:ext cx="4621729" cy="2605733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algn="r">
              <a:lnSpc>
                <a:spcPct val="100000"/>
              </a:lnSpc>
              <a:defRPr sz="5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897171" y="3967033"/>
            <a:ext cx="4621729" cy="8624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97169" y="5857100"/>
            <a:ext cx="4567447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5857101"/>
            <a:ext cx="2439989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256167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D10539A-C1C4-6938-E08F-ABBF8809B51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27E2AD-3652-ED88-F70A-AB4CB38FE0A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r="-3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21FF61-D406-0CC5-1220-B0D3CCB8BCF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2A54-1ED4-49C6-8154-FC2019FF8FB3}" type="datetime1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298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alpha val="9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55CB3D-0A38-207B-6E8D-39B71B0D17C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551EF1-1798-40CF-9662-42B8B3CB6A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r="-3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BE4D23-1D3B-F555-3A18-F2B9FABC4E1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561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 hasCustomPrompt="1"/>
          </p:nvPr>
        </p:nvSpPr>
        <p:spPr>
          <a:xfrm>
            <a:off x="3745077" y="1500188"/>
            <a:ext cx="7773823" cy="463391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2024/11/18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1" name="Group 10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Freeform: Shape 12"/>
            <p:cNvSpPr>
              <a:spLocks noChangeAspect="1"/>
            </p:cNvSpPr>
            <p:nvPr/>
          </p:nvSpPr>
          <p:spPr bwMode="auto">
            <a:xfrm>
              <a:off x="2626456" y="5219207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379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alpha val="0"/>
              </a:schemeClr>
            </a:gs>
            <a:gs pos="100000">
              <a:schemeClr val="accent1">
                <a:alpha val="5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C80E9D-F3B3-5A9F-650F-E0E5A51729AB}"/>
              </a:ext>
            </a:extLst>
          </p:cNvPr>
          <p:cNvGrpSpPr/>
          <p:nvPr/>
        </p:nvGrpSpPr>
        <p:grpSpPr>
          <a:xfrm>
            <a:off x="-8" y="-1"/>
            <a:ext cx="12192008" cy="6858000"/>
            <a:chOff x="-8" y="-1"/>
            <a:chExt cx="12192008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095A81-D15B-1931-70F9-022D914341C5}"/>
                </a:ext>
              </a:extLst>
            </p:cNvPr>
            <p:cNvSpPr/>
            <p:nvPr/>
          </p:nvSpPr>
          <p:spPr>
            <a:xfrm flipH="1">
              <a:off x="-8" y="406659"/>
              <a:ext cx="5545761" cy="5679114"/>
            </a:xfrm>
            <a:custGeom>
              <a:avLst/>
              <a:gdLst>
                <a:gd name="connsiteX0" fmla="*/ 4582777 w 6697004"/>
                <a:gd name="connsiteY0" fmla="*/ -31 h 6858040"/>
                <a:gd name="connsiteX1" fmla="*/ 4205937 w 6697004"/>
                <a:gd name="connsiteY1" fmla="*/ 1495215 h 6858040"/>
                <a:gd name="connsiteX2" fmla="*/ 1876625 w 6697004"/>
                <a:gd name="connsiteY2" fmla="*/ 2857107 h 6858040"/>
                <a:gd name="connsiteX3" fmla="*/ 1740708 w 6697004"/>
                <a:gd name="connsiteY3" fmla="*/ 2870310 h 6858040"/>
                <a:gd name="connsiteX4" fmla="*/ 38945 w 6697004"/>
                <a:gd name="connsiteY4" fmla="*/ 5178575 h 6858040"/>
                <a:gd name="connsiteX5" fmla="*/ 1284569 w 6697004"/>
                <a:gd name="connsiteY5" fmla="*/ 6679801 h 6858040"/>
                <a:gd name="connsiteX6" fmla="*/ 4023575 w 6697004"/>
                <a:gd name="connsiteY6" fmla="*/ 5348821 h 6858040"/>
                <a:gd name="connsiteX7" fmla="*/ 6399333 w 6697004"/>
                <a:gd name="connsiteY7" fmla="*/ 3300119 h 6858040"/>
                <a:gd name="connsiteX8" fmla="*/ 6658120 w 6697004"/>
                <a:gd name="connsiteY8" fmla="*/ 3352700 h 6858040"/>
                <a:gd name="connsiteX9" fmla="*/ 6695012 w 6697004"/>
                <a:gd name="connsiteY9" fmla="*/ 3367690 h 6858040"/>
                <a:gd name="connsiteX10" fmla="*/ 6695012 w 6697004"/>
                <a:gd name="connsiteY10" fmla="*/ -31 h 685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97004" h="6858040">
                  <a:moveTo>
                    <a:pt x="4582777" y="-31"/>
                  </a:moveTo>
                  <a:cubicBezTo>
                    <a:pt x="4582777" y="-31"/>
                    <a:pt x="4412610" y="1203109"/>
                    <a:pt x="4205937" y="1495215"/>
                  </a:cubicBezTo>
                  <a:cubicBezTo>
                    <a:pt x="4002838" y="1781962"/>
                    <a:pt x="3799662" y="2620688"/>
                    <a:pt x="1876625" y="2857107"/>
                  </a:cubicBezTo>
                  <a:cubicBezTo>
                    <a:pt x="1831422" y="2862699"/>
                    <a:pt x="1786066" y="2867514"/>
                    <a:pt x="1740708" y="2870310"/>
                  </a:cubicBezTo>
                  <a:cubicBezTo>
                    <a:pt x="1104693" y="2909144"/>
                    <a:pt x="-254559" y="3693581"/>
                    <a:pt x="38945" y="5178575"/>
                  </a:cubicBezTo>
                  <a:cubicBezTo>
                    <a:pt x="172921" y="5856453"/>
                    <a:pt x="646224" y="6415344"/>
                    <a:pt x="1284569" y="6679801"/>
                  </a:cubicBezTo>
                  <a:cubicBezTo>
                    <a:pt x="2070326" y="7005381"/>
                    <a:pt x="3224615" y="7049729"/>
                    <a:pt x="4023575" y="5348821"/>
                  </a:cubicBezTo>
                  <a:cubicBezTo>
                    <a:pt x="4271256" y="4617586"/>
                    <a:pt x="4896631" y="3268276"/>
                    <a:pt x="6399333" y="3300119"/>
                  </a:cubicBezTo>
                  <a:cubicBezTo>
                    <a:pt x="6488106" y="3301812"/>
                    <a:pt x="6575792" y="3319629"/>
                    <a:pt x="6658120" y="3352700"/>
                  </a:cubicBezTo>
                  <a:cubicBezTo>
                    <a:pt x="6681420" y="3361942"/>
                    <a:pt x="6695012" y="3367690"/>
                    <a:pt x="6695012" y="3367690"/>
                  </a:cubicBezTo>
                  <a:lnTo>
                    <a:pt x="6695012" y="-3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693C84-B665-16A4-050F-6BDB3E4DFEFC}"/>
                </a:ext>
              </a:extLst>
            </p:cNvPr>
            <p:cNvGrpSpPr/>
            <p:nvPr/>
          </p:nvGrpSpPr>
          <p:grpSpPr>
            <a:xfrm>
              <a:off x="1" y="-1"/>
              <a:ext cx="12191999" cy="6858000"/>
              <a:chOff x="1" y="-1"/>
              <a:chExt cx="12191999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3C24FD-11D4-0368-675E-1355A36A7210}"/>
                  </a:ext>
                </a:extLst>
              </p:cNvPr>
              <p:cNvSpPr/>
              <p:nvPr/>
            </p:nvSpPr>
            <p:spPr>
              <a:xfrm flipH="1">
                <a:off x="189335" y="0"/>
                <a:ext cx="6015011" cy="5957576"/>
              </a:xfrm>
              <a:custGeom>
                <a:avLst/>
                <a:gdLst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6302744 w 6302744"/>
                  <a:gd name="connsiteY9" fmla="*/ 3065469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5383283 w 6302744"/>
                  <a:gd name="connsiteY7" fmla="*/ 2371710 h 6242562"/>
                  <a:gd name="connsiteX8" fmla="*/ 6269162 w 6302744"/>
                  <a:gd name="connsiteY8" fmla="*/ 3051824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5383283 w 6302744"/>
                  <a:gd name="connsiteY7" fmla="*/ 2371710 h 6242562"/>
                  <a:gd name="connsiteX8" fmla="*/ 6088519 w 6302744"/>
                  <a:gd name="connsiteY8" fmla="*/ 2437636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2744" h="6242562">
                    <a:moveTo>
                      <a:pt x="6302744" y="0"/>
                    </a:moveTo>
                    <a:lnTo>
                      <a:pt x="676439" y="0"/>
                    </a:lnTo>
                    <a:lnTo>
                      <a:pt x="628484" y="80243"/>
                    </a:lnTo>
                    <a:cubicBezTo>
                      <a:pt x="362642" y="552912"/>
                      <a:pt x="160185" y="1146021"/>
                      <a:pt x="67659" y="1873403"/>
                    </a:cubicBezTo>
                    <a:cubicBezTo>
                      <a:pt x="-78001" y="3018492"/>
                      <a:pt x="25637" y="4012686"/>
                      <a:pt x="244000" y="4713843"/>
                    </a:cubicBezTo>
                    <a:cubicBezTo>
                      <a:pt x="462364" y="5415000"/>
                      <a:pt x="796782" y="5839622"/>
                      <a:pt x="1377841" y="6080347"/>
                    </a:cubicBezTo>
                    <a:cubicBezTo>
                      <a:pt x="2093083" y="6376709"/>
                      <a:pt x="3143784" y="6417077"/>
                      <a:pt x="3871045" y="4868811"/>
                    </a:cubicBezTo>
                    <a:cubicBezTo>
                      <a:pt x="4096499" y="4203198"/>
                      <a:pt x="4015436" y="2342724"/>
                      <a:pt x="5383283" y="2371710"/>
                    </a:cubicBezTo>
                    <a:cubicBezTo>
                      <a:pt x="5464090" y="2373251"/>
                      <a:pt x="6013580" y="2407533"/>
                      <a:pt x="6088519" y="2437636"/>
                    </a:cubicBezTo>
                    <a:lnTo>
                      <a:pt x="5869200" y="2108058"/>
                    </a:lnTo>
                    <a:cubicBezTo>
                      <a:pt x="5869200" y="1086235"/>
                      <a:pt x="6302744" y="1021823"/>
                      <a:pt x="630274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43A1CF-0BD6-3505-079A-37665140C9B8}"/>
                  </a:ext>
                </a:extLst>
              </p:cNvPr>
              <p:cNvSpPr/>
              <p:nvPr/>
            </p:nvSpPr>
            <p:spPr>
              <a:xfrm>
                <a:off x="10414991" y="4252266"/>
                <a:ext cx="1777009" cy="2605733"/>
              </a:xfrm>
              <a:custGeom>
                <a:avLst/>
                <a:gdLst>
                  <a:gd name="connsiteX0" fmla="*/ 1473715 w 1473715"/>
                  <a:gd name="connsiteY0" fmla="*/ 0 h 2160996"/>
                  <a:gd name="connsiteX1" fmla="*/ 1473715 w 1473715"/>
                  <a:gd name="connsiteY1" fmla="*/ 2160996 h 2160996"/>
                  <a:gd name="connsiteX2" fmla="*/ 85804 w 1473715"/>
                  <a:gd name="connsiteY2" fmla="*/ 2160996 h 2160996"/>
                  <a:gd name="connsiteX3" fmla="*/ 84272 w 1473715"/>
                  <a:gd name="connsiteY3" fmla="*/ 2157385 h 2160996"/>
                  <a:gd name="connsiteX4" fmla="*/ 809564 w 1473715"/>
                  <a:gd name="connsiteY4" fmla="*/ 255884 h 2160996"/>
                  <a:gd name="connsiteX5" fmla="*/ 1421087 w 1473715"/>
                  <a:gd name="connsiteY5" fmla="*/ 8119 h 2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715" h="2160996">
                    <a:moveTo>
                      <a:pt x="1473715" y="0"/>
                    </a:moveTo>
                    <a:lnTo>
                      <a:pt x="1473715" y="2160996"/>
                    </a:lnTo>
                    <a:lnTo>
                      <a:pt x="85804" y="2160996"/>
                    </a:lnTo>
                    <a:lnTo>
                      <a:pt x="84272" y="2157385"/>
                    </a:lnTo>
                    <a:cubicBezTo>
                      <a:pt x="-156859" y="1489374"/>
                      <a:pt x="130056" y="688631"/>
                      <a:pt x="809564" y="255884"/>
                    </a:cubicBezTo>
                    <a:cubicBezTo>
                      <a:pt x="1003709" y="132241"/>
                      <a:pt x="1211523" y="50345"/>
                      <a:pt x="1421087" y="81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21594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C7D2ABE-F354-53BE-7690-68959D83A160}"/>
                  </a:ext>
                </a:extLst>
              </p:cNvPr>
              <p:cNvSpPr/>
              <p:nvPr/>
            </p:nvSpPr>
            <p:spPr>
              <a:xfrm flipV="1">
                <a:off x="1" y="3834298"/>
                <a:ext cx="1117371" cy="1753701"/>
              </a:xfrm>
              <a:custGeom>
                <a:avLst/>
                <a:gdLst>
                  <a:gd name="connsiteX0" fmla="*/ 109734 w 995559"/>
                  <a:gd name="connsiteY0" fmla="*/ 0 h 1771650"/>
                  <a:gd name="connsiteX1" fmla="*/ 995559 w 995559"/>
                  <a:gd name="connsiteY1" fmla="*/ 885825 h 1771650"/>
                  <a:gd name="connsiteX2" fmla="*/ 109734 w 995559"/>
                  <a:gd name="connsiteY2" fmla="*/ 1771650 h 1771650"/>
                  <a:gd name="connsiteX3" fmla="*/ 19164 w 995559"/>
                  <a:gd name="connsiteY3" fmla="*/ 1767077 h 1771650"/>
                  <a:gd name="connsiteX4" fmla="*/ 0 w 995559"/>
                  <a:gd name="connsiteY4" fmla="*/ 1764152 h 1771650"/>
                  <a:gd name="connsiteX5" fmla="*/ 0 w 995559"/>
                  <a:gd name="connsiteY5" fmla="*/ 7498 h 1771650"/>
                  <a:gd name="connsiteX6" fmla="*/ 19164 w 995559"/>
                  <a:gd name="connsiteY6" fmla="*/ 4574 h 1771650"/>
                  <a:gd name="connsiteX7" fmla="*/ 109734 w 995559"/>
                  <a:gd name="connsiteY7" fmla="*/ 0 h 1771650"/>
                  <a:gd name="connsiteX0" fmla="*/ 109734 w 1128807"/>
                  <a:gd name="connsiteY0" fmla="*/ 0 h 1771650"/>
                  <a:gd name="connsiteX1" fmla="*/ 995559 w 1128807"/>
                  <a:gd name="connsiteY1" fmla="*/ 885825 h 1771650"/>
                  <a:gd name="connsiteX2" fmla="*/ 109734 w 1128807"/>
                  <a:gd name="connsiteY2" fmla="*/ 1771650 h 1771650"/>
                  <a:gd name="connsiteX3" fmla="*/ 19164 w 1128807"/>
                  <a:gd name="connsiteY3" fmla="*/ 1767077 h 1771650"/>
                  <a:gd name="connsiteX4" fmla="*/ 0 w 1128807"/>
                  <a:gd name="connsiteY4" fmla="*/ 1764152 h 1771650"/>
                  <a:gd name="connsiteX5" fmla="*/ 0 w 1128807"/>
                  <a:gd name="connsiteY5" fmla="*/ 7498 h 1771650"/>
                  <a:gd name="connsiteX6" fmla="*/ 19164 w 1128807"/>
                  <a:gd name="connsiteY6" fmla="*/ 4574 h 1771650"/>
                  <a:gd name="connsiteX7" fmla="*/ 109734 w 1128807"/>
                  <a:gd name="connsiteY7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8807" h="1771650">
                    <a:moveTo>
                      <a:pt x="109734" y="0"/>
                    </a:moveTo>
                    <a:cubicBezTo>
                      <a:pt x="598962" y="0"/>
                      <a:pt x="1460154" y="496153"/>
                      <a:pt x="995559" y="885825"/>
                    </a:cubicBezTo>
                    <a:cubicBezTo>
                      <a:pt x="530964" y="1275497"/>
                      <a:pt x="598962" y="1771650"/>
                      <a:pt x="109734" y="1771650"/>
                    </a:cubicBezTo>
                    <a:cubicBezTo>
                      <a:pt x="79157" y="1771650"/>
                      <a:pt x="48943" y="1770101"/>
                      <a:pt x="19164" y="1767077"/>
                    </a:cubicBezTo>
                    <a:lnTo>
                      <a:pt x="0" y="1764152"/>
                    </a:lnTo>
                    <a:lnTo>
                      <a:pt x="0" y="7498"/>
                    </a:lnTo>
                    <a:lnTo>
                      <a:pt x="19164" y="4574"/>
                    </a:lnTo>
                    <a:cubicBezTo>
                      <a:pt x="48943" y="1549"/>
                      <a:pt x="79157" y="0"/>
                      <a:pt x="10973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21594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47D3738-7F9C-F380-C0D2-03238FC823D2}"/>
                  </a:ext>
                </a:extLst>
              </p:cNvPr>
              <p:cNvSpPr/>
              <p:nvPr/>
            </p:nvSpPr>
            <p:spPr>
              <a:xfrm flipH="1">
                <a:off x="1806" y="-1"/>
                <a:ext cx="6015012" cy="5957577"/>
              </a:xfrm>
              <a:custGeom>
                <a:avLst/>
                <a:gdLst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6302744 w 6302744"/>
                  <a:gd name="connsiteY9" fmla="*/ 3065469 h 624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02744" h="6242562">
                    <a:moveTo>
                      <a:pt x="6302744" y="0"/>
                    </a:moveTo>
                    <a:lnTo>
                      <a:pt x="676439" y="0"/>
                    </a:lnTo>
                    <a:lnTo>
                      <a:pt x="628484" y="80243"/>
                    </a:lnTo>
                    <a:cubicBezTo>
                      <a:pt x="362642" y="552912"/>
                      <a:pt x="160185" y="1146021"/>
                      <a:pt x="67659" y="1873403"/>
                    </a:cubicBezTo>
                    <a:cubicBezTo>
                      <a:pt x="-78001" y="3018492"/>
                      <a:pt x="25637" y="4012686"/>
                      <a:pt x="244000" y="4713843"/>
                    </a:cubicBezTo>
                    <a:cubicBezTo>
                      <a:pt x="462364" y="5415000"/>
                      <a:pt x="796782" y="5839622"/>
                      <a:pt x="1377841" y="6080347"/>
                    </a:cubicBezTo>
                    <a:cubicBezTo>
                      <a:pt x="2093083" y="6376709"/>
                      <a:pt x="3143784" y="6417077"/>
                      <a:pt x="3871045" y="4868811"/>
                    </a:cubicBezTo>
                    <a:cubicBezTo>
                      <a:pt x="4096499" y="4203198"/>
                      <a:pt x="4665752" y="2974976"/>
                      <a:pt x="6033599" y="3003962"/>
                    </a:cubicBezTo>
                    <a:cubicBezTo>
                      <a:pt x="6114406" y="3005503"/>
                      <a:pt x="6194223" y="3021721"/>
                      <a:pt x="6269162" y="3051824"/>
                    </a:cubicBezTo>
                    <a:lnTo>
                      <a:pt x="6302744" y="3065469"/>
                    </a:lnTo>
                    <a:close/>
                  </a:path>
                </a:pathLst>
              </a:custGeom>
              <a:blipFill rotWithShape="0">
                <a:blip r:embed="rId2"/>
                <a:srcRect/>
                <a:stretch>
                  <a:fillRect l="-34750" r="-4199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91875" y="2387526"/>
            <a:ext cx="5125108" cy="1933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6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" hasCustomPrompt="1"/>
          </p:nvPr>
        </p:nvSpPr>
        <p:spPr>
          <a:xfrm>
            <a:off x="6391875" y="4333178"/>
            <a:ext cx="5125108" cy="6204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2024/11/18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831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78B1-822A-48DD-9412-1B7D6807ED91}" type="datetime1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00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D36A-0885-4071-9EF1-0FE4286E17CF}" type="datetime1">
              <a:rPr lang="zh-CN" altLang="en-US" smtClean="0"/>
              <a:t>2024/11/18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gradFill flip="none" rotWithShape="1">
          <a:gsLst>
            <a:gs pos="0">
              <a:schemeClr val="accent1">
                <a:alpha val="50000"/>
              </a:schemeClr>
            </a:gs>
            <a:gs pos="82000">
              <a:schemeClr val="accent1">
                <a:lumMod val="20000"/>
                <a:lumOff val="80000"/>
              </a:schemeClr>
            </a:gs>
            <a:gs pos="100000">
              <a:srgbClr val="53A6EE">
                <a:alpha val="50000"/>
              </a:srgbClr>
            </a:gs>
            <a:gs pos="37000">
              <a:schemeClr val="accent1">
                <a:lumMod val="20000"/>
                <a:lumOff val="80000"/>
                <a:alpha val="1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E08E6-6D91-23E9-DB70-B5DDC64D931B}"/>
              </a:ext>
            </a:extLst>
          </p:cNvPr>
          <p:cNvGrpSpPr/>
          <p:nvPr/>
        </p:nvGrpSpPr>
        <p:grpSpPr>
          <a:xfrm>
            <a:off x="-8" y="-1"/>
            <a:ext cx="12192008" cy="6858000"/>
            <a:chOff x="-8" y="-1"/>
            <a:chExt cx="12192008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97B33F-2A43-897B-0BE3-E8286BA18813}"/>
                </a:ext>
              </a:extLst>
            </p:cNvPr>
            <p:cNvSpPr/>
            <p:nvPr/>
          </p:nvSpPr>
          <p:spPr>
            <a:xfrm flipH="1">
              <a:off x="-8" y="406659"/>
              <a:ext cx="6128116" cy="6275472"/>
            </a:xfrm>
            <a:custGeom>
              <a:avLst/>
              <a:gdLst>
                <a:gd name="connsiteX0" fmla="*/ 4582777 w 6697004"/>
                <a:gd name="connsiteY0" fmla="*/ -31 h 6858040"/>
                <a:gd name="connsiteX1" fmla="*/ 4205937 w 6697004"/>
                <a:gd name="connsiteY1" fmla="*/ 1495215 h 6858040"/>
                <a:gd name="connsiteX2" fmla="*/ 1876625 w 6697004"/>
                <a:gd name="connsiteY2" fmla="*/ 2857107 h 6858040"/>
                <a:gd name="connsiteX3" fmla="*/ 1740708 w 6697004"/>
                <a:gd name="connsiteY3" fmla="*/ 2870310 h 6858040"/>
                <a:gd name="connsiteX4" fmla="*/ 38945 w 6697004"/>
                <a:gd name="connsiteY4" fmla="*/ 5178575 h 6858040"/>
                <a:gd name="connsiteX5" fmla="*/ 1284569 w 6697004"/>
                <a:gd name="connsiteY5" fmla="*/ 6679801 h 6858040"/>
                <a:gd name="connsiteX6" fmla="*/ 4023575 w 6697004"/>
                <a:gd name="connsiteY6" fmla="*/ 5348821 h 6858040"/>
                <a:gd name="connsiteX7" fmla="*/ 6399333 w 6697004"/>
                <a:gd name="connsiteY7" fmla="*/ 3300119 h 6858040"/>
                <a:gd name="connsiteX8" fmla="*/ 6658120 w 6697004"/>
                <a:gd name="connsiteY8" fmla="*/ 3352700 h 6858040"/>
                <a:gd name="connsiteX9" fmla="*/ 6695012 w 6697004"/>
                <a:gd name="connsiteY9" fmla="*/ 3367690 h 6858040"/>
                <a:gd name="connsiteX10" fmla="*/ 6695012 w 6697004"/>
                <a:gd name="connsiteY10" fmla="*/ -31 h 685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97004" h="6858040">
                  <a:moveTo>
                    <a:pt x="4582777" y="-31"/>
                  </a:moveTo>
                  <a:cubicBezTo>
                    <a:pt x="4582777" y="-31"/>
                    <a:pt x="4412610" y="1203109"/>
                    <a:pt x="4205937" y="1495215"/>
                  </a:cubicBezTo>
                  <a:cubicBezTo>
                    <a:pt x="4002838" y="1781962"/>
                    <a:pt x="3799662" y="2620688"/>
                    <a:pt x="1876625" y="2857107"/>
                  </a:cubicBezTo>
                  <a:cubicBezTo>
                    <a:pt x="1831422" y="2862699"/>
                    <a:pt x="1786066" y="2867514"/>
                    <a:pt x="1740708" y="2870310"/>
                  </a:cubicBezTo>
                  <a:cubicBezTo>
                    <a:pt x="1104693" y="2909144"/>
                    <a:pt x="-254559" y="3693581"/>
                    <a:pt x="38945" y="5178575"/>
                  </a:cubicBezTo>
                  <a:cubicBezTo>
                    <a:pt x="172921" y="5856453"/>
                    <a:pt x="646224" y="6415344"/>
                    <a:pt x="1284569" y="6679801"/>
                  </a:cubicBezTo>
                  <a:cubicBezTo>
                    <a:pt x="2070326" y="7005381"/>
                    <a:pt x="3224615" y="7049729"/>
                    <a:pt x="4023575" y="5348821"/>
                  </a:cubicBezTo>
                  <a:cubicBezTo>
                    <a:pt x="4271256" y="4617586"/>
                    <a:pt x="4896631" y="3268276"/>
                    <a:pt x="6399333" y="3300119"/>
                  </a:cubicBezTo>
                  <a:cubicBezTo>
                    <a:pt x="6488106" y="3301812"/>
                    <a:pt x="6575792" y="3319629"/>
                    <a:pt x="6658120" y="3352700"/>
                  </a:cubicBezTo>
                  <a:cubicBezTo>
                    <a:pt x="6681420" y="3361942"/>
                    <a:pt x="6695012" y="3367690"/>
                    <a:pt x="6695012" y="3367690"/>
                  </a:cubicBezTo>
                  <a:lnTo>
                    <a:pt x="6695012" y="-3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D8F3E40-90F1-90C3-23EF-C09A13BBC160}"/>
                </a:ext>
              </a:extLst>
            </p:cNvPr>
            <p:cNvGrpSpPr/>
            <p:nvPr/>
          </p:nvGrpSpPr>
          <p:grpSpPr>
            <a:xfrm>
              <a:off x="1" y="-1"/>
              <a:ext cx="12191999" cy="6858000"/>
              <a:chOff x="1" y="-1"/>
              <a:chExt cx="12191999" cy="685800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AA3487B-420D-4AE9-3A2C-852A2B0D059D}"/>
                  </a:ext>
                </a:extLst>
              </p:cNvPr>
              <p:cNvSpPr/>
              <p:nvPr/>
            </p:nvSpPr>
            <p:spPr>
              <a:xfrm flipH="1">
                <a:off x="189336" y="-1"/>
                <a:ext cx="6646643" cy="6583177"/>
              </a:xfrm>
              <a:custGeom>
                <a:avLst/>
                <a:gdLst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6302744 w 6302744"/>
                  <a:gd name="connsiteY9" fmla="*/ 3065469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5383283 w 6302744"/>
                  <a:gd name="connsiteY7" fmla="*/ 2371710 h 6242562"/>
                  <a:gd name="connsiteX8" fmla="*/ 6269162 w 6302744"/>
                  <a:gd name="connsiteY8" fmla="*/ 3051824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5383283 w 6302744"/>
                  <a:gd name="connsiteY7" fmla="*/ 2371710 h 6242562"/>
                  <a:gd name="connsiteX8" fmla="*/ 6088519 w 6302744"/>
                  <a:gd name="connsiteY8" fmla="*/ 2437636 h 6242562"/>
                  <a:gd name="connsiteX9" fmla="*/ 5869200 w 6302744"/>
                  <a:gd name="connsiteY9" fmla="*/ 2108058 h 6242562"/>
                  <a:gd name="connsiteX10" fmla="*/ 6302744 w 6302744"/>
                  <a:gd name="connsiteY10" fmla="*/ 0 h 624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2744" h="6242562">
                    <a:moveTo>
                      <a:pt x="6302744" y="0"/>
                    </a:moveTo>
                    <a:lnTo>
                      <a:pt x="676439" y="0"/>
                    </a:lnTo>
                    <a:lnTo>
                      <a:pt x="628484" y="80243"/>
                    </a:lnTo>
                    <a:cubicBezTo>
                      <a:pt x="362642" y="552912"/>
                      <a:pt x="160185" y="1146021"/>
                      <a:pt x="67659" y="1873403"/>
                    </a:cubicBezTo>
                    <a:cubicBezTo>
                      <a:pt x="-78001" y="3018492"/>
                      <a:pt x="25637" y="4012686"/>
                      <a:pt x="244000" y="4713843"/>
                    </a:cubicBezTo>
                    <a:cubicBezTo>
                      <a:pt x="462364" y="5415000"/>
                      <a:pt x="796782" y="5839622"/>
                      <a:pt x="1377841" y="6080347"/>
                    </a:cubicBezTo>
                    <a:cubicBezTo>
                      <a:pt x="2093083" y="6376709"/>
                      <a:pt x="3143784" y="6417077"/>
                      <a:pt x="3871045" y="4868811"/>
                    </a:cubicBezTo>
                    <a:cubicBezTo>
                      <a:pt x="4096499" y="4203198"/>
                      <a:pt x="4015436" y="2342724"/>
                      <a:pt x="5383283" y="2371710"/>
                    </a:cubicBezTo>
                    <a:cubicBezTo>
                      <a:pt x="5464090" y="2373251"/>
                      <a:pt x="6013580" y="2407533"/>
                      <a:pt x="6088519" y="2437636"/>
                    </a:cubicBezTo>
                    <a:lnTo>
                      <a:pt x="5869200" y="2108058"/>
                    </a:lnTo>
                    <a:cubicBezTo>
                      <a:pt x="5869200" y="1086235"/>
                      <a:pt x="6302744" y="1021823"/>
                      <a:pt x="630274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77069B-9A84-EF95-D284-4540BC5256D8}"/>
                  </a:ext>
                </a:extLst>
              </p:cNvPr>
              <p:cNvSpPr/>
              <p:nvPr/>
            </p:nvSpPr>
            <p:spPr>
              <a:xfrm>
                <a:off x="10414991" y="4252266"/>
                <a:ext cx="1777009" cy="2605733"/>
              </a:xfrm>
              <a:custGeom>
                <a:avLst/>
                <a:gdLst>
                  <a:gd name="connsiteX0" fmla="*/ 1473715 w 1473715"/>
                  <a:gd name="connsiteY0" fmla="*/ 0 h 2160996"/>
                  <a:gd name="connsiteX1" fmla="*/ 1473715 w 1473715"/>
                  <a:gd name="connsiteY1" fmla="*/ 2160996 h 2160996"/>
                  <a:gd name="connsiteX2" fmla="*/ 85804 w 1473715"/>
                  <a:gd name="connsiteY2" fmla="*/ 2160996 h 2160996"/>
                  <a:gd name="connsiteX3" fmla="*/ 84272 w 1473715"/>
                  <a:gd name="connsiteY3" fmla="*/ 2157385 h 2160996"/>
                  <a:gd name="connsiteX4" fmla="*/ 809564 w 1473715"/>
                  <a:gd name="connsiteY4" fmla="*/ 255884 h 2160996"/>
                  <a:gd name="connsiteX5" fmla="*/ 1421087 w 1473715"/>
                  <a:gd name="connsiteY5" fmla="*/ 8119 h 2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715" h="2160996">
                    <a:moveTo>
                      <a:pt x="1473715" y="0"/>
                    </a:moveTo>
                    <a:lnTo>
                      <a:pt x="1473715" y="2160996"/>
                    </a:lnTo>
                    <a:lnTo>
                      <a:pt x="85804" y="2160996"/>
                    </a:lnTo>
                    <a:lnTo>
                      <a:pt x="84272" y="2157385"/>
                    </a:lnTo>
                    <a:cubicBezTo>
                      <a:pt x="-156859" y="1489374"/>
                      <a:pt x="130056" y="688631"/>
                      <a:pt x="809564" y="255884"/>
                    </a:cubicBezTo>
                    <a:cubicBezTo>
                      <a:pt x="1003709" y="132241"/>
                      <a:pt x="1211523" y="50345"/>
                      <a:pt x="1421087" y="81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21594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77190E3-A4D9-AA76-E20C-86BDEC43635C}"/>
                  </a:ext>
                </a:extLst>
              </p:cNvPr>
              <p:cNvSpPr/>
              <p:nvPr/>
            </p:nvSpPr>
            <p:spPr>
              <a:xfrm flipV="1">
                <a:off x="1" y="3834299"/>
                <a:ext cx="1295981" cy="2034027"/>
              </a:xfrm>
              <a:custGeom>
                <a:avLst/>
                <a:gdLst>
                  <a:gd name="connsiteX0" fmla="*/ 109734 w 995559"/>
                  <a:gd name="connsiteY0" fmla="*/ 0 h 1771650"/>
                  <a:gd name="connsiteX1" fmla="*/ 995559 w 995559"/>
                  <a:gd name="connsiteY1" fmla="*/ 885825 h 1771650"/>
                  <a:gd name="connsiteX2" fmla="*/ 109734 w 995559"/>
                  <a:gd name="connsiteY2" fmla="*/ 1771650 h 1771650"/>
                  <a:gd name="connsiteX3" fmla="*/ 19164 w 995559"/>
                  <a:gd name="connsiteY3" fmla="*/ 1767077 h 1771650"/>
                  <a:gd name="connsiteX4" fmla="*/ 0 w 995559"/>
                  <a:gd name="connsiteY4" fmla="*/ 1764152 h 1771650"/>
                  <a:gd name="connsiteX5" fmla="*/ 0 w 995559"/>
                  <a:gd name="connsiteY5" fmla="*/ 7498 h 1771650"/>
                  <a:gd name="connsiteX6" fmla="*/ 19164 w 995559"/>
                  <a:gd name="connsiteY6" fmla="*/ 4574 h 1771650"/>
                  <a:gd name="connsiteX7" fmla="*/ 109734 w 995559"/>
                  <a:gd name="connsiteY7" fmla="*/ 0 h 1771650"/>
                  <a:gd name="connsiteX0" fmla="*/ 109734 w 1128807"/>
                  <a:gd name="connsiteY0" fmla="*/ 0 h 1771650"/>
                  <a:gd name="connsiteX1" fmla="*/ 995559 w 1128807"/>
                  <a:gd name="connsiteY1" fmla="*/ 885825 h 1771650"/>
                  <a:gd name="connsiteX2" fmla="*/ 109734 w 1128807"/>
                  <a:gd name="connsiteY2" fmla="*/ 1771650 h 1771650"/>
                  <a:gd name="connsiteX3" fmla="*/ 19164 w 1128807"/>
                  <a:gd name="connsiteY3" fmla="*/ 1767077 h 1771650"/>
                  <a:gd name="connsiteX4" fmla="*/ 0 w 1128807"/>
                  <a:gd name="connsiteY4" fmla="*/ 1764152 h 1771650"/>
                  <a:gd name="connsiteX5" fmla="*/ 0 w 1128807"/>
                  <a:gd name="connsiteY5" fmla="*/ 7498 h 1771650"/>
                  <a:gd name="connsiteX6" fmla="*/ 19164 w 1128807"/>
                  <a:gd name="connsiteY6" fmla="*/ 4574 h 1771650"/>
                  <a:gd name="connsiteX7" fmla="*/ 109734 w 1128807"/>
                  <a:gd name="connsiteY7" fmla="*/ 0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8807" h="1771650">
                    <a:moveTo>
                      <a:pt x="109734" y="0"/>
                    </a:moveTo>
                    <a:cubicBezTo>
                      <a:pt x="598962" y="0"/>
                      <a:pt x="1460154" y="496153"/>
                      <a:pt x="995559" y="885825"/>
                    </a:cubicBezTo>
                    <a:cubicBezTo>
                      <a:pt x="530964" y="1275497"/>
                      <a:pt x="598962" y="1771650"/>
                      <a:pt x="109734" y="1771650"/>
                    </a:cubicBezTo>
                    <a:cubicBezTo>
                      <a:pt x="79157" y="1771650"/>
                      <a:pt x="48943" y="1770101"/>
                      <a:pt x="19164" y="1767077"/>
                    </a:cubicBezTo>
                    <a:lnTo>
                      <a:pt x="0" y="1764152"/>
                    </a:lnTo>
                    <a:lnTo>
                      <a:pt x="0" y="7498"/>
                    </a:lnTo>
                    <a:lnTo>
                      <a:pt x="19164" y="4574"/>
                    </a:lnTo>
                    <a:cubicBezTo>
                      <a:pt x="48943" y="1549"/>
                      <a:pt x="79157" y="0"/>
                      <a:pt x="10973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21594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5A825DD-FAAD-4A7C-9482-52C4C69303D9}"/>
                  </a:ext>
                </a:extLst>
              </p:cNvPr>
              <p:cNvSpPr/>
              <p:nvPr/>
            </p:nvSpPr>
            <p:spPr>
              <a:xfrm flipH="1">
                <a:off x="1806" y="-1"/>
                <a:ext cx="6646643" cy="6583177"/>
              </a:xfrm>
              <a:custGeom>
                <a:avLst/>
                <a:gdLst>
                  <a:gd name="connsiteX0" fmla="*/ 6302744 w 6302744"/>
                  <a:gd name="connsiteY0" fmla="*/ 0 h 6242562"/>
                  <a:gd name="connsiteX1" fmla="*/ 676439 w 6302744"/>
                  <a:gd name="connsiteY1" fmla="*/ 0 h 6242562"/>
                  <a:gd name="connsiteX2" fmla="*/ 628484 w 6302744"/>
                  <a:gd name="connsiteY2" fmla="*/ 80243 h 6242562"/>
                  <a:gd name="connsiteX3" fmla="*/ 67659 w 6302744"/>
                  <a:gd name="connsiteY3" fmla="*/ 1873403 h 6242562"/>
                  <a:gd name="connsiteX4" fmla="*/ 244000 w 6302744"/>
                  <a:gd name="connsiteY4" fmla="*/ 4713843 h 6242562"/>
                  <a:gd name="connsiteX5" fmla="*/ 1377841 w 6302744"/>
                  <a:gd name="connsiteY5" fmla="*/ 6080347 h 6242562"/>
                  <a:gd name="connsiteX6" fmla="*/ 3871045 w 6302744"/>
                  <a:gd name="connsiteY6" fmla="*/ 4868811 h 6242562"/>
                  <a:gd name="connsiteX7" fmla="*/ 6033599 w 6302744"/>
                  <a:gd name="connsiteY7" fmla="*/ 3003962 h 6242562"/>
                  <a:gd name="connsiteX8" fmla="*/ 6269162 w 6302744"/>
                  <a:gd name="connsiteY8" fmla="*/ 3051824 h 6242562"/>
                  <a:gd name="connsiteX9" fmla="*/ 6302744 w 6302744"/>
                  <a:gd name="connsiteY9" fmla="*/ 3065469 h 624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02744" h="6242562">
                    <a:moveTo>
                      <a:pt x="6302744" y="0"/>
                    </a:moveTo>
                    <a:lnTo>
                      <a:pt x="676439" y="0"/>
                    </a:lnTo>
                    <a:lnTo>
                      <a:pt x="628484" y="80243"/>
                    </a:lnTo>
                    <a:cubicBezTo>
                      <a:pt x="362642" y="552912"/>
                      <a:pt x="160185" y="1146021"/>
                      <a:pt x="67659" y="1873403"/>
                    </a:cubicBezTo>
                    <a:cubicBezTo>
                      <a:pt x="-78001" y="3018492"/>
                      <a:pt x="25637" y="4012686"/>
                      <a:pt x="244000" y="4713843"/>
                    </a:cubicBezTo>
                    <a:cubicBezTo>
                      <a:pt x="462364" y="5415000"/>
                      <a:pt x="796782" y="5839622"/>
                      <a:pt x="1377841" y="6080347"/>
                    </a:cubicBezTo>
                    <a:cubicBezTo>
                      <a:pt x="2093083" y="6376709"/>
                      <a:pt x="3143784" y="6417077"/>
                      <a:pt x="3871045" y="4868811"/>
                    </a:cubicBezTo>
                    <a:cubicBezTo>
                      <a:pt x="4096499" y="4203198"/>
                      <a:pt x="4665752" y="2974976"/>
                      <a:pt x="6033599" y="3003962"/>
                    </a:cubicBezTo>
                    <a:cubicBezTo>
                      <a:pt x="6114406" y="3005503"/>
                      <a:pt x="6194223" y="3021721"/>
                      <a:pt x="6269162" y="3051824"/>
                    </a:cubicBezTo>
                    <a:lnTo>
                      <a:pt x="6302744" y="3065469"/>
                    </a:lnTo>
                    <a:close/>
                  </a:path>
                </a:pathLst>
              </a:custGeom>
              <a:blipFill rotWithShape="0">
                <a:blip r:embed="rId2"/>
                <a:srcRect/>
                <a:stretch>
                  <a:fillRect l="-34820" r="-4208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97170" y="1295400"/>
            <a:ext cx="4621729" cy="2605733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algn="r">
              <a:lnSpc>
                <a:spcPct val="100000"/>
              </a:lnSpc>
              <a:defRPr sz="54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97169" y="5857100"/>
            <a:ext cx="4567447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5857101"/>
            <a:ext cx="2439989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3000275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0C272C1-F8C8-EEA1-718D-6FD34332B9A5}"/>
              </a:ext>
            </a:extLst>
          </p:cNvPr>
          <p:cNvGrpSpPr/>
          <p:nvPr userDrawn="1"/>
        </p:nvGrpSpPr>
        <p:grpSpPr>
          <a:xfrm>
            <a:off x="-34572" y="0"/>
            <a:ext cx="12383780" cy="7104689"/>
            <a:chOff x="-34572" y="0"/>
            <a:chExt cx="12383780" cy="7104689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3DDF6A8-43AD-CE52-B924-4F53F3A91AA0}"/>
                </a:ext>
              </a:extLst>
            </p:cNvPr>
            <p:cNvSpPr/>
            <p:nvPr/>
          </p:nvSpPr>
          <p:spPr>
            <a:xfrm>
              <a:off x="0" y="0"/>
              <a:ext cx="2129436" cy="1283268"/>
            </a:xfrm>
            <a:custGeom>
              <a:avLst/>
              <a:gdLst>
                <a:gd name="connsiteX0" fmla="*/ 0 w 2129436"/>
                <a:gd name="connsiteY0" fmla="*/ 0 h 1283268"/>
                <a:gd name="connsiteX1" fmla="*/ 2126877 w 2129436"/>
                <a:gd name="connsiteY1" fmla="*/ 0 h 1283268"/>
                <a:gd name="connsiteX2" fmla="*/ 2129402 w 2129436"/>
                <a:gd name="connsiteY2" fmla="*/ 34420 h 1283268"/>
                <a:gd name="connsiteX3" fmla="*/ 1993174 w 2129436"/>
                <a:gd name="connsiteY3" fmla="*/ 486709 h 1283268"/>
                <a:gd name="connsiteX4" fmla="*/ 1822715 w 2129436"/>
                <a:gd name="connsiteY4" fmla="*/ 710234 h 1283268"/>
                <a:gd name="connsiteX5" fmla="*/ 1724911 w 2129436"/>
                <a:gd name="connsiteY5" fmla="*/ 953317 h 1283268"/>
                <a:gd name="connsiteX6" fmla="*/ 1196766 w 2129436"/>
                <a:gd name="connsiteY6" fmla="*/ 1280223 h 1283268"/>
                <a:gd name="connsiteX7" fmla="*/ 587584 w 2129436"/>
                <a:gd name="connsiteY7" fmla="*/ 1196401 h 1283268"/>
                <a:gd name="connsiteX8" fmla="*/ 42935 w 2129436"/>
                <a:gd name="connsiteY8" fmla="*/ 1066346 h 1283268"/>
                <a:gd name="connsiteX9" fmla="*/ 0 w 2129436"/>
                <a:gd name="connsiteY9" fmla="*/ 1048461 h 12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9436" h="1283268">
                  <a:moveTo>
                    <a:pt x="0" y="0"/>
                  </a:moveTo>
                  <a:lnTo>
                    <a:pt x="2126877" y="0"/>
                  </a:lnTo>
                  <a:lnTo>
                    <a:pt x="2129402" y="34420"/>
                  </a:lnTo>
                  <a:cubicBezTo>
                    <a:pt x="2130799" y="195428"/>
                    <a:pt x="2089582" y="355388"/>
                    <a:pt x="1993174" y="486709"/>
                  </a:cubicBezTo>
                  <a:cubicBezTo>
                    <a:pt x="1940081" y="562149"/>
                    <a:pt x="1870220" y="626412"/>
                    <a:pt x="1822715" y="710234"/>
                  </a:cubicBezTo>
                  <a:cubicBezTo>
                    <a:pt x="1780799" y="785674"/>
                    <a:pt x="1764032" y="875084"/>
                    <a:pt x="1724911" y="953317"/>
                  </a:cubicBezTo>
                  <a:cubicBezTo>
                    <a:pt x="1624312" y="1157284"/>
                    <a:pt x="1403553" y="1263458"/>
                    <a:pt x="1196766" y="1280223"/>
                  </a:cubicBezTo>
                  <a:cubicBezTo>
                    <a:pt x="989979" y="1296987"/>
                    <a:pt x="788782" y="1241106"/>
                    <a:pt x="587584" y="1196401"/>
                  </a:cubicBezTo>
                  <a:cubicBezTo>
                    <a:pt x="405249" y="1156586"/>
                    <a:pt x="218197" y="1126200"/>
                    <a:pt x="42935" y="1066346"/>
                  </a:cubicBezTo>
                  <a:lnTo>
                    <a:pt x="0" y="104846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95F7916-3708-D1E7-35F8-CCA6EC676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2807"/>
            <a:stretch/>
          </p:blipFill>
          <p:spPr>
            <a:xfrm>
              <a:off x="203200" y="5985964"/>
              <a:ext cx="3547525" cy="87203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B2E2C98-91D1-5B06-9230-08A758C45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973"/>
            <a:stretch/>
          </p:blipFill>
          <p:spPr>
            <a:xfrm>
              <a:off x="-34572" y="5324748"/>
              <a:ext cx="688050" cy="153325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274CD4-F105-354E-EFC6-1B9EF0A9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9526" t="48053"/>
            <a:stretch>
              <a:fillRect/>
            </a:stretch>
          </p:blipFill>
          <p:spPr>
            <a:xfrm>
              <a:off x="0" y="0"/>
              <a:ext cx="1255839" cy="1028700"/>
            </a:xfrm>
            <a:custGeom>
              <a:avLst/>
              <a:gdLst>
                <a:gd name="connsiteX0" fmla="*/ 0 w 1255839"/>
                <a:gd name="connsiteY0" fmla="*/ 0 h 1028700"/>
                <a:gd name="connsiteX1" fmla="*/ 1255839 w 1255839"/>
                <a:gd name="connsiteY1" fmla="*/ 0 h 1028700"/>
                <a:gd name="connsiteX2" fmla="*/ 1255839 w 1255839"/>
                <a:gd name="connsiteY2" fmla="*/ 1028700 h 1028700"/>
                <a:gd name="connsiteX3" fmla="*/ 0 w 1255839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839" h="1028700">
                  <a:moveTo>
                    <a:pt x="0" y="0"/>
                  </a:moveTo>
                  <a:lnTo>
                    <a:pt x="1255839" y="0"/>
                  </a:lnTo>
                  <a:lnTo>
                    <a:pt x="1255839" y="1028700"/>
                  </a:lnTo>
                  <a:lnTo>
                    <a:pt x="0" y="1028700"/>
                  </a:lnTo>
                  <a:close/>
                </a:path>
              </a:pathLst>
            </a:cu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B72C024-3166-BCC5-B22A-3619910A2477}"/>
                </a:ext>
              </a:extLst>
            </p:cNvPr>
            <p:cNvGrpSpPr/>
            <p:nvPr/>
          </p:nvGrpSpPr>
          <p:grpSpPr>
            <a:xfrm>
              <a:off x="6096000" y="1080044"/>
              <a:ext cx="4613275" cy="5341938"/>
              <a:chOff x="6450013" y="1277938"/>
              <a:chExt cx="4613275" cy="5341938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C38F5948-5F71-596B-B29D-FBED66AEA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38" y="3338513"/>
                <a:ext cx="236538" cy="219075"/>
              </a:xfrm>
              <a:custGeom>
                <a:avLst/>
                <a:gdLst>
                  <a:gd name="T0" fmla="*/ 46 w 48"/>
                  <a:gd name="T1" fmla="*/ 29 h 44"/>
                  <a:gd name="T2" fmla="*/ 44 w 48"/>
                  <a:gd name="T3" fmla="*/ 15 h 44"/>
                  <a:gd name="T4" fmla="*/ 33 w 48"/>
                  <a:gd name="T5" fmla="*/ 6 h 44"/>
                  <a:gd name="T6" fmla="*/ 28 w 48"/>
                  <a:gd name="T7" fmla="*/ 3 h 44"/>
                  <a:gd name="T8" fmla="*/ 13 w 48"/>
                  <a:gd name="T9" fmla="*/ 3 h 44"/>
                  <a:gd name="T10" fmla="*/ 4 w 48"/>
                  <a:gd name="T11" fmla="*/ 12 h 44"/>
                  <a:gd name="T12" fmla="*/ 0 w 48"/>
                  <a:gd name="T13" fmla="*/ 18 h 44"/>
                  <a:gd name="T14" fmla="*/ 0 w 48"/>
                  <a:gd name="T15" fmla="*/ 24 h 44"/>
                  <a:gd name="T16" fmla="*/ 13 w 48"/>
                  <a:gd name="T17" fmla="*/ 41 h 44"/>
                  <a:gd name="T18" fmla="*/ 25 w 48"/>
                  <a:gd name="T19" fmla="*/ 43 h 44"/>
                  <a:gd name="T20" fmla="*/ 35 w 48"/>
                  <a:gd name="T21" fmla="*/ 43 h 44"/>
                  <a:gd name="T22" fmla="*/ 42 w 48"/>
                  <a:gd name="T23" fmla="*/ 37 h 44"/>
                  <a:gd name="T24" fmla="*/ 43 w 48"/>
                  <a:gd name="T25" fmla="*/ 33 h 44"/>
                  <a:gd name="T26" fmla="*/ 46 w 48"/>
                  <a:gd name="T27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4">
                    <a:moveTo>
                      <a:pt x="46" y="29"/>
                    </a:moveTo>
                    <a:cubicBezTo>
                      <a:pt x="48" y="24"/>
                      <a:pt x="47" y="18"/>
                      <a:pt x="44" y="15"/>
                    </a:cubicBezTo>
                    <a:cubicBezTo>
                      <a:pt x="41" y="11"/>
                      <a:pt x="37" y="8"/>
                      <a:pt x="33" y="6"/>
                    </a:cubicBezTo>
                    <a:cubicBezTo>
                      <a:pt x="31" y="5"/>
                      <a:pt x="30" y="4"/>
                      <a:pt x="28" y="3"/>
                    </a:cubicBezTo>
                    <a:cubicBezTo>
                      <a:pt x="23" y="1"/>
                      <a:pt x="18" y="0"/>
                      <a:pt x="13" y="3"/>
                    </a:cubicBezTo>
                    <a:cubicBezTo>
                      <a:pt x="9" y="5"/>
                      <a:pt x="6" y="9"/>
                      <a:pt x="4" y="12"/>
                    </a:cubicBezTo>
                    <a:cubicBezTo>
                      <a:pt x="2" y="14"/>
                      <a:pt x="1" y="16"/>
                      <a:pt x="0" y="18"/>
                    </a:cubicBezTo>
                    <a:cubicBezTo>
                      <a:pt x="0" y="20"/>
                      <a:pt x="0" y="22"/>
                      <a:pt x="0" y="24"/>
                    </a:cubicBezTo>
                    <a:cubicBezTo>
                      <a:pt x="1" y="32"/>
                      <a:pt x="6" y="39"/>
                      <a:pt x="13" y="41"/>
                    </a:cubicBezTo>
                    <a:cubicBezTo>
                      <a:pt x="17" y="43"/>
                      <a:pt x="21" y="43"/>
                      <a:pt x="25" y="43"/>
                    </a:cubicBezTo>
                    <a:cubicBezTo>
                      <a:pt x="28" y="43"/>
                      <a:pt x="31" y="44"/>
                      <a:pt x="35" y="43"/>
                    </a:cubicBezTo>
                    <a:cubicBezTo>
                      <a:pt x="38" y="42"/>
                      <a:pt x="41" y="40"/>
                      <a:pt x="42" y="37"/>
                    </a:cubicBezTo>
                    <a:cubicBezTo>
                      <a:pt x="43" y="36"/>
                      <a:pt x="43" y="34"/>
                      <a:pt x="43" y="33"/>
                    </a:cubicBezTo>
                    <a:cubicBezTo>
                      <a:pt x="44" y="31"/>
                      <a:pt x="45" y="30"/>
                      <a:pt x="46" y="29"/>
                    </a:cubicBezTo>
                    <a:close/>
                  </a:path>
                </a:pathLst>
              </a:custGeom>
              <a:solidFill>
                <a:srgbClr val="80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FF04304C-5828-638C-4E12-6D36ED119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5475" y="2938463"/>
                <a:ext cx="107950" cy="107950"/>
              </a:xfrm>
              <a:custGeom>
                <a:avLst/>
                <a:gdLst>
                  <a:gd name="T0" fmla="*/ 18 w 22"/>
                  <a:gd name="T1" fmla="*/ 3 h 22"/>
                  <a:gd name="T2" fmla="*/ 12 w 22"/>
                  <a:gd name="T3" fmla="*/ 0 h 22"/>
                  <a:gd name="T4" fmla="*/ 6 w 22"/>
                  <a:gd name="T5" fmla="*/ 3 h 22"/>
                  <a:gd name="T6" fmla="*/ 4 w 22"/>
                  <a:gd name="T7" fmla="*/ 4 h 22"/>
                  <a:gd name="T8" fmla="*/ 0 w 22"/>
                  <a:gd name="T9" fmla="*/ 11 h 22"/>
                  <a:gd name="T10" fmla="*/ 2 w 22"/>
                  <a:gd name="T11" fmla="*/ 17 h 22"/>
                  <a:gd name="T12" fmla="*/ 4 w 22"/>
                  <a:gd name="T13" fmla="*/ 19 h 22"/>
                  <a:gd name="T14" fmla="*/ 6 w 22"/>
                  <a:gd name="T15" fmla="*/ 21 h 22"/>
                  <a:gd name="T16" fmla="*/ 16 w 22"/>
                  <a:gd name="T17" fmla="*/ 19 h 22"/>
                  <a:gd name="T18" fmla="*/ 20 w 22"/>
                  <a:gd name="T19" fmla="*/ 15 h 22"/>
                  <a:gd name="T20" fmla="*/ 22 w 22"/>
                  <a:gd name="T21" fmla="*/ 11 h 22"/>
                  <a:gd name="T22" fmla="*/ 21 w 22"/>
                  <a:gd name="T23" fmla="*/ 6 h 22"/>
                  <a:gd name="T24" fmla="*/ 20 w 22"/>
                  <a:gd name="T25" fmla="*/ 5 h 22"/>
                  <a:gd name="T26" fmla="*/ 18 w 22"/>
                  <a:gd name="T2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7" y="1"/>
                      <a:pt x="14" y="0"/>
                      <a:pt x="12" y="0"/>
                    </a:cubicBezTo>
                    <a:cubicBezTo>
                      <a:pt x="10" y="1"/>
                      <a:pt x="8" y="2"/>
                      <a:pt x="6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6"/>
                      <a:pt x="0" y="8"/>
                      <a:pt x="0" y="11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4" y="20"/>
                      <a:pt x="5" y="21"/>
                      <a:pt x="6" y="21"/>
                    </a:cubicBezTo>
                    <a:cubicBezTo>
                      <a:pt x="10" y="22"/>
                      <a:pt x="14" y="22"/>
                      <a:pt x="16" y="19"/>
                    </a:cubicBezTo>
                    <a:cubicBezTo>
                      <a:pt x="18" y="18"/>
                      <a:pt x="19" y="16"/>
                      <a:pt x="20" y="15"/>
                    </a:cubicBezTo>
                    <a:cubicBezTo>
                      <a:pt x="21" y="13"/>
                      <a:pt x="21" y="12"/>
                      <a:pt x="22" y="11"/>
                    </a:cubicBezTo>
                    <a:cubicBezTo>
                      <a:pt x="22" y="9"/>
                      <a:pt x="22" y="7"/>
                      <a:pt x="21" y="6"/>
                    </a:cubicBezTo>
                    <a:cubicBezTo>
                      <a:pt x="21" y="6"/>
                      <a:pt x="20" y="5"/>
                      <a:pt x="20" y="5"/>
                    </a:cubicBezTo>
                    <a:cubicBezTo>
                      <a:pt x="19" y="4"/>
                      <a:pt x="19" y="4"/>
                      <a:pt x="18" y="3"/>
                    </a:cubicBezTo>
                    <a:close/>
                  </a:path>
                </a:pathLst>
              </a:custGeom>
              <a:solidFill>
                <a:srgbClr val="80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929B67A4-B887-976F-07F4-C86934B3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013" y="3506788"/>
                <a:ext cx="79375" cy="85725"/>
              </a:xfrm>
              <a:custGeom>
                <a:avLst/>
                <a:gdLst>
                  <a:gd name="T0" fmla="*/ 13 w 16"/>
                  <a:gd name="T1" fmla="*/ 3 h 17"/>
                  <a:gd name="T2" fmla="*/ 1 w 16"/>
                  <a:gd name="T3" fmla="*/ 5 h 17"/>
                  <a:gd name="T4" fmla="*/ 1 w 16"/>
                  <a:gd name="T5" fmla="*/ 13 h 17"/>
                  <a:gd name="T6" fmla="*/ 7 w 16"/>
                  <a:gd name="T7" fmla="*/ 17 h 17"/>
                  <a:gd name="T8" fmla="*/ 14 w 16"/>
                  <a:gd name="T9" fmla="*/ 12 h 17"/>
                  <a:gd name="T10" fmla="*/ 16 w 16"/>
                  <a:gd name="T11" fmla="*/ 8 h 17"/>
                  <a:gd name="T12" fmla="*/ 13 w 16"/>
                  <a:gd name="T1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7">
                    <a:moveTo>
                      <a:pt x="13" y="3"/>
                    </a:moveTo>
                    <a:cubicBezTo>
                      <a:pt x="10" y="0"/>
                      <a:pt x="4" y="1"/>
                      <a:pt x="1" y="5"/>
                    </a:cubicBezTo>
                    <a:cubicBezTo>
                      <a:pt x="0" y="7"/>
                      <a:pt x="0" y="10"/>
                      <a:pt x="1" y="13"/>
                    </a:cubicBezTo>
                    <a:cubicBezTo>
                      <a:pt x="2" y="15"/>
                      <a:pt x="4" y="17"/>
                      <a:pt x="7" y="17"/>
                    </a:cubicBezTo>
                    <a:cubicBezTo>
                      <a:pt x="10" y="17"/>
                      <a:pt x="13" y="15"/>
                      <a:pt x="14" y="12"/>
                    </a:cubicBezTo>
                    <a:cubicBezTo>
                      <a:pt x="15" y="11"/>
                      <a:pt x="16" y="9"/>
                      <a:pt x="16" y="8"/>
                    </a:cubicBezTo>
                    <a:cubicBezTo>
                      <a:pt x="16" y="6"/>
                      <a:pt x="15" y="4"/>
                      <a:pt x="13" y="3"/>
                    </a:cubicBezTo>
                    <a:close/>
                  </a:path>
                </a:pathLst>
              </a:custGeom>
              <a:solidFill>
                <a:srgbClr val="80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66E4FEEF-FA5F-A36C-A356-AAEBECBC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4063" y="3690938"/>
                <a:ext cx="107950" cy="109538"/>
              </a:xfrm>
              <a:custGeom>
                <a:avLst/>
                <a:gdLst>
                  <a:gd name="T0" fmla="*/ 18 w 22"/>
                  <a:gd name="T1" fmla="*/ 3 h 22"/>
                  <a:gd name="T2" fmla="*/ 12 w 22"/>
                  <a:gd name="T3" fmla="*/ 1 h 22"/>
                  <a:gd name="T4" fmla="*/ 6 w 22"/>
                  <a:gd name="T5" fmla="*/ 3 h 22"/>
                  <a:gd name="T6" fmla="*/ 4 w 22"/>
                  <a:gd name="T7" fmla="*/ 5 h 22"/>
                  <a:gd name="T8" fmla="*/ 0 w 22"/>
                  <a:gd name="T9" fmla="*/ 11 h 22"/>
                  <a:gd name="T10" fmla="*/ 2 w 22"/>
                  <a:gd name="T11" fmla="*/ 17 h 22"/>
                  <a:gd name="T12" fmla="*/ 4 w 22"/>
                  <a:gd name="T13" fmla="*/ 20 h 22"/>
                  <a:gd name="T14" fmla="*/ 6 w 22"/>
                  <a:gd name="T15" fmla="*/ 21 h 22"/>
                  <a:gd name="T16" fmla="*/ 16 w 22"/>
                  <a:gd name="T17" fmla="*/ 19 h 22"/>
                  <a:gd name="T18" fmla="*/ 20 w 22"/>
                  <a:gd name="T19" fmla="*/ 15 h 22"/>
                  <a:gd name="T20" fmla="*/ 22 w 22"/>
                  <a:gd name="T21" fmla="*/ 11 h 22"/>
                  <a:gd name="T22" fmla="*/ 21 w 22"/>
                  <a:gd name="T23" fmla="*/ 6 h 22"/>
                  <a:gd name="T24" fmla="*/ 19 w 22"/>
                  <a:gd name="T25" fmla="*/ 5 h 22"/>
                  <a:gd name="T26" fmla="*/ 18 w 22"/>
                  <a:gd name="T2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7" y="1"/>
                      <a:pt x="14" y="0"/>
                      <a:pt x="12" y="1"/>
                    </a:cubicBezTo>
                    <a:cubicBezTo>
                      <a:pt x="10" y="1"/>
                      <a:pt x="8" y="2"/>
                      <a:pt x="6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2" y="6"/>
                      <a:pt x="0" y="8"/>
                      <a:pt x="0" y="11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2" y="18"/>
                      <a:pt x="3" y="19"/>
                      <a:pt x="4" y="20"/>
                    </a:cubicBezTo>
                    <a:cubicBezTo>
                      <a:pt x="4" y="20"/>
                      <a:pt x="5" y="21"/>
                      <a:pt x="6" y="21"/>
                    </a:cubicBezTo>
                    <a:cubicBezTo>
                      <a:pt x="10" y="22"/>
                      <a:pt x="14" y="22"/>
                      <a:pt x="16" y="19"/>
                    </a:cubicBezTo>
                    <a:cubicBezTo>
                      <a:pt x="18" y="18"/>
                      <a:pt x="19" y="17"/>
                      <a:pt x="20" y="15"/>
                    </a:cubicBezTo>
                    <a:cubicBezTo>
                      <a:pt x="20" y="14"/>
                      <a:pt x="21" y="12"/>
                      <a:pt x="22" y="11"/>
                    </a:cubicBezTo>
                    <a:cubicBezTo>
                      <a:pt x="22" y="9"/>
                      <a:pt x="22" y="8"/>
                      <a:pt x="21" y="6"/>
                    </a:cubicBezTo>
                    <a:cubicBezTo>
                      <a:pt x="20" y="6"/>
                      <a:pt x="20" y="5"/>
                      <a:pt x="19" y="5"/>
                    </a:cubicBezTo>
                    <a:cubicBezTo>
                      <a:pt x="19" y="4"/>
                      <a:pt x="19" y="4"/>
                      <a:pt x="18" y="3"/>
                    </a:cubicBezTo>
                    <a:close/>
                  </a:path>
                </a:pathLst>
              </a:custGeom>
              <a:solidFill>
                <a:srgbClr val="80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E3AE2000-8624-A7CE-6E27-CAEF43666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313" y="3151188"/>
                <a:ext cx="49213" cy="44450"/>
              </a:xfrm>
              <a:custGeom>
                <a:avLst/>
                <a:gdLst>
                  <a:gd name="T0" fmla="*/ 1 w 10"/>
                  <a:gd name="T1" fmla="*/ 2 h 9"/>
                  <a:gd name="T2" fmla="*/ 1 w 10"/>
                  <a:gd name="T3" fmla="*/ 5 h 9"/>
                  <a:gd name="T4" fmla="*/ 3 w 10"/>
                  <a:gd name="T5" fmla="*/ 7 h 9"/>
                  <a:gd name="T6" fmla="*/ 3 w 10"/>
                  <a:gd name="T7" fmla="*/ 7 h 9"/>
                  <a:gd name="T8" fmla="*/ 6 w 10"/>
                  <a:gd name="T9" fmla="*/ 8 h 9"/>
                  <a:gd name="T10" fmla="*/ 8 w 10"/>
                  <a:gd name="T11" fmla="*/ 7 h 9"/>
                  <a:gd name="T12" fmla="*/ 9 w 10"/>
                  <a:gd name="T13" fmla="*/ 6 h 9"/>
                  <a:gd name="T14" fmla="*/ 10 w 10"/>
                  <a:gd name="T15" fmla="*/ 5 h 9"/>
                  <a:gd name="T16" fmla="*/ 8 w 10"/>
                  <a:gd name="T17" fmla="*/ 1 h 9"/>
                  <a:gd name="T18" fmla="*/ 6 w 10"/>
                  <a:gd name="T19" fmla="*/ 0 h 9"/>
                  <a:gd name="T20" fmla="*/ 4 w 10"/>
                  <a:gd name="T21" fmla="*/ 0 h 9"/>
                  <a:gd name="T22" fmla="*/ 2 w 10"/>
                  <a:gd name="T23" fmla="*/ 0 h 9"/>
                  <a:gd name="T24" fmla="*/ 2 w 10"/>
                  <a:gd name="T25" fmla="*/ 1 h 9"/>
                  <a:gd name="T26" fmla="*/ 1 w 10"/>
                  <a:gd name="T2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9">
                    <a:moveTo>
                      <a:pt x="1" y="2"/>
                    </a:move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9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80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AECD92A6-11FE-9340-2E9E-5726C9F83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513" y="3433763"/>
                <a:ext cx="44450" cy="44450"/>
              </a:xfrm>
              <a:custGeom>
                <a:avLst/>
                <a:gdLst>
                  <a:gd name="T0" fmla="*/ 1 w 9"/>
                  <a:gd name="T1" fmla="*/ 3 h 9"/>
                  <a:gd name="T2" fmla="*/ 0 w 9"/>
                  <a:gd name="T3" fmla="*/ 5 h 9"/>
                  <a:gd name="T4" fmla="*/ 2 w 9"/>
                  <a:gd name="T5" fmla="*/ 8 h 9"/>
                  <a:gd name="T6" fmla="*/ 3 w 9"/>
                  <a:gd name="T7" fmla="*/ 8 h 9"/>
                  <a:gd name="T8" fmla="*/ 6 w 9"/>
                  <a:gd name="T9" fmla="*/ 9 h 9"/>
                  <a:gd name="T10" fmla="*/ 8 w 9"/>
                  <a:gd name="T11" fmla="*/ 8 h 9"/>
                  <a:gd name="T12" fmla="*/ 9 w 9"/>
                  <a:gd name="T13" fmla="*/ 7 h 9"/>
                  <a:gd name="T14" fmla="*/ 9 w 9"/>
                  <a:gd name="T15" fmla="*/ 6 h 9"/>
                  <a:gd name="T16" fmla="*/ 7 w 9"/>
                  <a:gd name="T17" fmla="*/ 2 h 9"/>
                  <a:gd name="T18" fmla="*/ 5 w 9"/>
                  <a:gd name="T19" fmla="*/ 1 h 9"/>
                  <a:gd name="T20" fmla="*/ 4 w 9"/>
                  <a:gd name="T21" fmla="*/ 0 h 9"/>
                  <a:gd name="T22" fmla="*/ 2 w 9"/>
                  <a:gd name="T23" fmla="*/ 1 h 9"/>
                  <a:gd name="T24" fmla="*/ 1 w 9"/>
                  <a:gd name="T25" fmla="*/ 2 h 9"/>
                  <a:gd name="T26" fmla="*/ 1 w 9"/>
                  <a:gd name="T2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1" y="3"/>
                    </a:moveTo>
                    <a:cubicBezTo>
                      <a:pt x="0" y="3"/>
                      <a:pt x="0" y="5"/>
                      <a:pt x="0" y="5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7" y="9"/>
                      <a:pt x="7" y="8"/>
                      <a:pt x="8" y="8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80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FFC131F2-9738-39C5-9813-B695DD6C3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9075" y="2219325"/>
                <a:ext cx="242888" cy="217488"/>
              </a:xfrm>
              <a:custGeom>
                <a:avLst/>
                <a:gdLst>
                  <a:gd name="T0" fmla="*/ 3 w 49"/>
                  <a:gd name="T1" fmla="*/ 29 h 44"/>
                  <a:gd name="T2" fmla="*/ 4 w 49"/>
                  <a:gd name="T3" fmla="*/ 15 h 44"/>
                  <a:gd name="T4" fmla="*/ 16 w 49"/>
                  <a:gd name="T5" fmla="*/ 6 h 44"/>
                  <a:gd name="T6" fmla="*/ 20 w 49"/>
                  <a:gd name="T7" fmla="*/ 4 h 44"/>
                  <a:gd name="T8" fmla="*/ 35 w 49"/>
                  <a:gd name="T9" fmla="*/ 3 h 44"/>
                  <a:gd name="T10" fmla="*/ 45 w 49"/>
                  <a:gd name="T11" fmla="*/ 13 h 44"/>
                  <a:gd name="T12" fmla="*/ 48 w 49"/>
                  <a:gd name="T13" fmla="*/ 18 h 44"/>
                  <a:gd name="T14" fmla="*/ 48 w 49"/>
                  <a:gd name="T15" fmla="*/ 25 h 44"/>
                  <a:gd name="T16" fmla="*/ 35 w 49"/>
                  <a:gd name="T17" fmla="*/ 42 h 44"/>
                  <a:gd name="T18" fmla="*/ 23 w 49"/>
                  <a:gd name="T19" fmla="*/ 44 h 44"/>
                  <a:gd name="T20" fmla="*/ 14 w 49"/>
                  <a:gd name="T21" fmla="*/ 44 h 44"/>
                  <a:gd name="T22" fmla="*/ 6 w 49"/>
                  <a:gd name="T23" fmla="*/ 37 h 44"/>
                  <a:gd name="T24" fmla="*/ 5 w 49"/>
                  <a:gd name="T25" fmla="*/ 33 h 44"/>
                  <a:gd name="T26" fmla="*/ 3 w 49"/>
                  <a:gd name="T27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44">
                    <a:moveTo>
                      <a:pt x="3" y="29"/>
                    </a:moveTo>
                    <a:cubicBezTo>
                      <a:pt x="0" y="25"/>
                      <a:pt x="1" y="19"/>
                      <a:pt x="4" y="15"/>
                    </a:cubicBezTo>
                    <a:cubicBezTo>
                      <a:pt x="7" y="11"/>
                      <a:pt x="11" y="9"/>
                      <a:pt x="16" y="6"/>
                    </a:cubicBezTo>
                    <a:cubicBezTo>
                      <a:pt x="17" y="5"/>
                      <a:pt x="19" y="5"/>
                      <a:pt x="20" y="4"/>
                    </a:cubicBezTo>
                    <a:cubicBezTo>
                      <a:pt x="25" y="1"/>
                      <a:pt x="31" y="0"/>
                      <a:pt x="35" y="3"/>
                    </a:cubicBezTo>
                    <a:cubicBezTo>
                      <a:pt x="39" y="6"/>
                      <a:pt x="42" y="9"/>
                      <a:pt x="45" y="13"/>
                    </a:cubicBezTo>
                    <a:cubicBezTo>
                      <a:pt x="46" y="15"/>
                      <a:pt x="47" y="16"/>
                      <a:pt x="48" y="18"/>
                    </a:cubicBezTo>
                    <a:cubicBezTo>
                      <a:pt x="49" y="20"/>
                      <a:pt x="49" y="23"/>
                      <a:pt x="48" y="25"/>
                    </a:cubicBezTo>
                    <a:cubicBezTo>
                      <a:pt x="47" y="33"/>
                      <a:pt x="42" y="40"/>
                      <a:pt x="35" y="42"/>
                    </a:cubicBezTo>
                    <a:cubicBezTo>
                      <a:pt x="31" y="43"/>
                      <a:pt x="27" y="43"/>
                      <a:pt x="23" y="44"/>
                    </a:cubicBezTo>
                    <a:cubicBezTo>
                      <a:pt x="20" y="44"/>
                      <a:pt x="17" y="44"/>
                      <a:pt x="14" y="44"/>
                    </a:cubicBezTo>
                    <a:cubicBezTo>
                      <a:pt x="10" y="43"/>
                      <a:pt x="7" y="41"/>
                      <a:pt x="6" y="37"/>
                    </a:cubicBezTo>
                    <a:cubicBezTo>
                      <a:pt x="6" y="36"/>
                      <a:pt x="5" y="35"/>
                      <a:pt x="5" y="33"/>
                    </a:cubicBezTo>
                    <a:cubicBezTo>
                      <a:pt x="4" y="32"/>
                      <a:pt x="3" y="31"/>
                      <a:pt x="3" y="2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4520D4D0-A1A7-0EF3-8D49-10B92229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3525" y="1822450"/>
                <a:ext cx="109538" cy="109538"/>
              </a:xfrm>
              <a:custGeom>
                <a:avLst/>
                <a:gdLst>
                  <a:gd name="T0" fmla="*/ 4 w 22"/>
                  <a:gd name="T1" fmla="*/ 2 h 22"/>
                  <a:gd name="T2" fmla="*/ 10 w 22"/>
                  <a:gd name="T3" fmla="*/ 0 h 22"/>
                  <a:gd name="T4" fmla="*/ 16 w 22"/>
                  <a:gd name="T5" fmla="*/ 3 h 22"/>
                  <a:gd name="T6" fmla="*/ 18 w 22"/>
                  <a:gd name="T7" fmla="*/ 4 h 22"/>
                  <a:gd name="T8" fmla="*/ 22 w 22"/>
                  <a:gd name="T9" fmla="*/ 10 h 22"/>
                  <a:gd name="T10" fmla="*/ 20 w 22"/>
                  <a:gd name="T11" fmla="*/ 16 h 22"/>
                  <a:gd name="T12" fmla="*/ 19 w 22"/>
                  <a:gd name="T13" fmla="*/ 19 h 22"/>
                  <a:gd name="T14" fmla="*/ 16 w 22"/>
                  <a:gd name="T15" fmla="*/ 21 h 22"/>
                  <a:gd name="T16" fmla="*/ 6 w 22"/>
                  <a:gd name="T17" fmla="*/ 19 h 22"/>
                  <a:gd name="T18" fmla="*/ 3 w 22"/>
                  <a:gd name="T19" fmla="*/ 14 h 22"/>
                  <a:gd name="T20" fmla="*/ 0 w 22"/>
                  <a:gd name="T21" fmla="*/ 10 h 22"/>
                  <a:gd name="T22" fmla="*/ 1 w 22"/>
                  <a:gd name="T23" fmla="*/ 6 h 22"/>
                  <a:gd name="T24" fmla="*/ 3 w 22"/>
                  <a:gd name="T25" fmla="*/ 4 h 22"/>
                  <a:gd name="T26" fmla="*/ 4 w 22"/>
                  <a:gd name="T2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2">
                    <a:moveTo>
                      <a:pt x="4" y="2"/>
                    </a:moveTo>
                    <a:cubicBezTo>
                      <a:pt x="5" y="0"/>
                      <a:pt x="8" y="0"/>
                      <a:pt x="10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7" y="3"/>
                      <a:pt x="18" y="4"/>
                      <a:pt x="18" y="4"/>
                    </a:cubicBezTo>
                    <a:cubicBezTo>
                      <a:pt x="21" y="5"/>
                      <a:pt x="22" y="8"/>
                      <a:pt x="22" y="10"/>
                    </a:cubicBezTo>
                    <a:cubicBezTo>
                      <a:pt x="22" y="12"/>
                      <a:pt x="21" y="14"/>
                      <a:pt x="20" y="16"/>
                    </a:cubicBezTo>
                    <a:cubicBezTo>
                      <a:pt x="20" y="17"/>
                      <a:pt x="19" y="18"/>
                      <a:pt x="19" y="19"/>
                    </a:cubicBezTo>
                    <a:cubicBezTo>
                      <a:pt x="18" y="20"/>
                      <a:pt x="17" y="20"/>
                      <a:pt x="16" y="21"/>
                    </a:cubicBezTo>
                    <a:cubicBezTo>
                      <a:pt x="12" y="22"/>
                      <a:pt x="8" y="21"/>
                      <a:pt x="6" y="19"/>
                    </a:cubicBezTo>
                    <a:cubicBezTo>
                      <a:pt x="4" y="18"/>
                      <a:pt x="4" y="16"/>
                      <a:pt x="3" y="14"/>
                    </a:cubicBezTo>
                    <a:cubicBezTo>
                      <a:pt x="2" y="13"/>
                      <a:pt x="1" y="12"/>
                      <a:pt x="0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A6AE29F1-605E-AFC8-B63E-425742C12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9150" y="2387600"/>
                <a:ext cx="84138" cy="84138"/>
              </a:xfrm>
              <a:custGeom>
                <a:avLst/>
                <a:gdLst>
                  <a:gd name="T0" fmla="*/ 3 w 17"/>
                  <a:gd name="T1" fmla="*/ 3 h 17"/>
                  <a:gd name="T2" fmla="*/ 15 w 17"/>
                  <a:gd name="T3" fmla="*/ 6 h 17"/>
                  <a:gd name="T4" fmla="*/ 15 w 17"/>
                  <a:gd name="T5" fmla="*/ 13 h 17"/>
                  <a:gd name="T6" fmla="*/ 9 w 17"/>
                  <a:gd name="T7" fmla="*/ 17 h 17"/>
                  <a:gd name="T8" fmla="*/ 2 w 17"/>
                  <a:gd name="T9" fmla="*/ 13 h 17"/>
                  <a:gd name="T10" fmla="*/ 0 w 17"/>
                  <a:gd name="T11" fmla="*/ 8 h 17"/>
                  <a:gd name="T12" fmla="*/ 3 w 17"/>
                  <a:gd name="T1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3" y="3"/>
                    </a:moveTo>
                    <a:cubicBezTo>
                      <a:pt x="6" y="0"/>
                      <a:pt x="13" y="2"/>
                      <a:pt x="15" y="6"/>
                    </a:cubicBezTo>
                    <a:cubicBezTo>
                      <a:pt x="16" y="8"/>
                      <a:pt x="17" y="11"/>
                      <a:pt x="15" y="13"/>
                    </a:cubicBezTo>
                    <a:cubicBezTo>
                      <a:pt x="14" y="15"/>
                      <a:pt x="12" y="17"/>
                      <a:pt x="9" y="17"/>
                    </a:cubicBezTo>
                    <a:cubicBezTo>
                      <a:pt x="6" y="17"/>
                      <a:pt x="4" y="15"/>
                      <a:pt x="2" y="13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0" y="6"/>
                      <a:pt x="1" y="5"/>
                      <a:pt x="3" y="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7FB4C960-2221-1CBC-D37A-D8DB75D58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4938" y="2576513"/>
                <a:ext cx="109538" cy="107950"/>
              </a:xfrm>
              <a:custGeom>
                <a:avLst/>
                <a:gdLst>
                  <a:gd name="T0" fmla="*/ 4 w 22"/>
                  <a:gd name="T1" fmla="*/ 3 h 22"/>
                  <a:gd name="T2" fmla="*/ 10 w 22"/>
                  <a:gd name="T3" fmla="*/ 0 h 22"/>
                  <a:gd name="T4" fmla="*/ 17 w 22"/>
                  <a:gd name="T5" fmla="*/ 3 h 22"/>
                  <a:gd name="T6" fmla="*/ 19 w 22"/>
                  <a:gd name="T7" fmla="*/ 4 h 22"/>
                  <a:gd name="T8" fmla="*/ 22 w 22"/>
                  <a:gd name="T9" fmla="*/ 11 h 22"/>
                  <a:gd name="T10" fmla="*/ 20 w 22"/>
                  <a:gd name="T11" fmla="*/ 16 h 22"/>
                  <a:gd name="T12" fmla="*/ 19 w 22"/>
                  <a:gd name="T13" fmla="*/ 19 h 22"/>
                  <a:gd name="T14" fmla="*/ 16 w 22"/>
                  <a:gd name="T15" fmla="*/ 21 h 22"/>
                  <a:gd name="T16" fmla="*/ 6 w 22"/>
                  <a:gd name="T17" fmla="*/ 19 h 22"/>
                  <a:gd name="T18" fmla="*/ 3 w 22"/>
                  <a:gd name="T19" fmla="*/ 14 h 22"/>
                  <a:gd name="T20" fmla="*/ 0 w 22"/>
                  <a:gd name="T21" fmla="*/ 10 h 22"/>
                  <a:gd name="T22" fmla="*/ 1 w 22"/>
                  <a:gd name="T23" fmla="*/ 6 h 22"/>
                  <a:gd name="T24" fmla="*/ 3 w 22"/>
                  <a:gd name="T25" fmla="*/ 4 h 22"/>
                  <a:gd name="T26" fmla="*/ 4 w 22"/>
                  <a:gd name="T2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2">
                    <a:moveTo>
                      <a:pt x="4" y="3"/>
                    </a:moveTo>
                    <a:cubicBezTo>
                      <a:pt x="5" y="1"/>
                      <a:pt x="8" y="0"/>
                      <a:pt x="10" y="0"/>
                    </a:cubicBezTo>
                    <a:cubicBezTo>
                      <a:pt x="13" y="0"/>
                      <a:pt x="15" y="2"/>
                      <a:pt x="17" y="3"/>
                    </a:cubicBezTo>
                    <a:cubicBezTo>
                      <a:pt x="17" y="3"/>
                      <a:pt x="18" y="4"/>
                      <a:pt x="19" y="4"/>
                    </a:cubicBezTo>
                    <a:cubicBezTo>
                      <a:pt x="21" y="6"/>
                      <a:pt x="22" y="8"/>
                      <a:pt x="22" y="11"/>
                    </a:cubicBezTo>
                    <a:cubicBezTo>
                      <a:pt x="22" y="13"/>
                      <a:pt x="21" y="15"/>
                      <a:pt x="20" y="16"/>
                    </a:cubicBezTo>
                    <a:cubicBezTo>
                      <a:pt x="20" y="17"/>
                      <a:pt x="19" y="18"/>
                      <a:pt x="19" y="19"/>
                    </a:cubicBezTo>
                    <a:cubicBezTo>
                      <a:pt x="18" y="20"/>
                      <a:pt x="17" y="20"/>
                      <a:pt x="16" y="21"/>
                    </a:cubicBezTo>
                    <a:cubicBezTo>
                      <a:pt x="13" y="22"/>
                      <a:pt x="9" y="21"/>
                      <a:pt x="6" y="19"/>
                    </a:cubicBezTo>
                    <a:cubicBezTo>
                      <a:pt x="5" y="18"/>
                      <a:pt x="4" y="16"/>
                      <a:pt x="3" y="14"/>
                    </a:cubicBezTo>
                    <a:cubicBezTo>
                      <a:pt x="2" y="13"/>
                      <a:pt x="1" y="12"/>
                      <a:pt x="0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DCC238D3-9366-3048-77CF-46F7BF91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9775" y="2030413"/>
                <a:ext cx="44450" cy="44450"/>
              </a:xfrm>
              <a:custGeom>
                <a:avLst/>
                <a:gdLst>
                  <a:gd name="T0" fmla="*/ 8 w 9"/>
                  <a:gd name="T1" fmla="*/ 2 h 9"/>
                  <a:gd name="T2" fmla="*/ 8 w 9"/>
                  <a:gd name="T3" fmla="*/ 5 h 9"/>
                  <a:gd name="T4" fmla="*/ 7 w 9"/>
                  <a:gd name="T5" fmla="*/ 7 h 9"/>
                  <a:gd name="T6" fmla="*/ 6 w 9"/>
                  <a:gd name="T7" fmla="*/ 8 h 9"/>
                  <a:gd name="T8" fmla="*/ 3 w 9"/>
                  <a:gd name="T9" fmla="*/ 9 h 9"/>
                  <a:gd name="T10" fmla="*/ 1 w 9"/>
                  <a:gd name="T11" fmla="*/ 7 h 9"/>
                  <a:gd name="T12" fmla="*/ 0 w 9"/>
                  <a:gd name="T13" fmla="*/ 6 h 9"/>
                  <a:gd name="T14" fmla="*/ 0 w 9"/>
                  <a:gd name="T15" fmla="*/ 5 h 9"/>
                  <a:gd name="T16" fmla="*/ 1 w 9"/>
                  <a:gd name="T17" fmla="*/ 1 h 9"/>
                  <a:gd name="T18" fmla="*/ 4 w 9"/>
                  <a:gd name="T19" fmla="*/ 1 h 9"/>
                  <a:gd name="T20" fmla="*/ 5 w 9"/>
                  <a:gd name="T21" fmla="*/ 0 h 9"/>
                  <a:gd name="T22" fmla="*/ 7 w 9"/>
                  <a:gd name="T23" fmla="*/ 1 h 9"/>
                  <a:gd name="T24" fmla="*/ 7 w 9"/>
                  <a:gd name="T25" fmla="*/ 2 h 9"/>
                  <a:gd name="T26" fmla="*/ 8 w 9"/>
                  <a:gd name="T2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5" y="9"/>
                      <a:pt x="4" y="9"/>
                      <a:pt x="3" y="9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9914D16E-C467-CE21-0E75-1C448467F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6575" y="2317750"/>
                <a:ext cx="44450" cy="44450"/>
              </a:xfrm>
              <a:custGeom>
                <a:avLst/>
                <a:gdLst>
                  <a:gd name="T0" fmla="*/ 8 w 9"/>
                  <a:gd name="T1" fmla="*/ 2 h 9"/>
                  <a:gd name="T2" fmla="*/ 9 w 9"/>
                  <a:gd name="T3" fmla="*/ 5 h 9"/>
                  <a:gd name="T4" fmla="*/ 7 w 9"/>
                  <a:gd name="T5" fmla="*/ 7 h 9"/>
                  <a:gd name="T6" fmla="*/ 6 w 9"/>
                  <a:gd name="T7" fmla="*/ 8 h 9"/>
                  <a:gd name="T8" fmla="*/ 3 w 9"/>
                  <a:gd name="T9" fmla="*/ 9 h 9"/>
                  <a:gd name="T10" fmla="*/ 1 w 9"/>
                  <a:gd name="T11" fmla="*/ 7 h 9"/>
                  <a:gd name="T12" fmla="*/ 0 w 9"/>
                  <a:gd name="T13" fmla="*/ 6 h 9"/>
                  <a:gd name="T14" fmla="*/ 0 w 9"/>
                  <a:gd name="T15" fmla="*/ 5 h 9"/>
                  <a:gd name="T16" fmla="*/ 2 w 9"/>
                  <a:gd name="T17" fmla="*/ 1 h 9"/>
                  <a:gd name="T18" fmla="*/ 4 w 9"/>
                  <a:gd name="T19" fmla="*/ 0 h 9"/>
                  <a:gd name="T20" fmla="*/ 6 w 9"/>
                  <a:gd name="T21" fmla="*/ 0 h 9"/>
                  <a:gd name="T22" fmla="*/ 7 w 9"/>
                  <a:gd name="T23" fmla="*/ 1 h 9"/>
                  <a:gd name="T24" fmla="*/ 8 w 9"/>
                  <a:gd name="T25" fmla="*/ 2 h 9"/>
                  <a:gd name="T26" fmla="*/ 8 w 9"/>
                  <a:gd name="T2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6" y="8"/>
                      <a:pt x="5" y="9"/>
                      <a:pt x="3" y="9"/>
                    </a:cubicBezTo>
                    <a:cubicBezTo>
                      <a:pt x="3" y="8"/>
                      <a:pt x="2" y="8"/>
                      <a:pt x="1" y="7"/>
                    </a:cubicBezTo>
                    <a:cubicBezTo>
                      <a:pt x="1" y="7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443D7B82-6789-9422-95E3-931E157AE4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0750" y="1277938"/>
                <a:ext cx="1704975" cy="3092450"/>
              </a:xfrm>
              <a:custGeom>
                <a:avLst/>
                <a:gdLst>
                  <a:gd name="T0" fmla="*/ 134 w 344"/>
                  <a:gd name="T1" fmla="*/ 623 h 624"/>
                  <a:gd name="T2" fmla="*/ 107 w 344"/>
                  <a:gd name="T3" fmla="*/ 393 h 624"/>
                  <a:gd name="T4" fmla="*/ 2 w 344"/>
                  <a:gd name="T5" fmla="*/ 180 h 624"/>
                  <a:gd name="T6" fmla="*/ 106 w 344"/>
                  <a:gd name="T7" fmla="*/ 382 h 624"/>
                  <a:gd name="T8" fmla="*/ 81 w 344"/>
                  <a:gd name="T9" fmla="*/ 215 h 624"/>
                  <a:gd name="T10" fmla="*/ 77 w 344"/>
                  <a:gd name="T11" fmla="*/ 90 h 624"/>
                  <a:gd name="T12" fmla="*/ 130 w 344"/>
                  <a:gd name="T13" fmla="*/ 228 h 624"/>
                  <a:gd name="T14" fmla="*/ 126 w 344"/>
                  <a:gd name="T15" fmla="*/ 7 h 624"/>
                  <a:gd name="T16" fmla="*/ 142 w 344"/>
                  <a:gd name="T17" fmla="*/ 95 h 624"/>
                  <a:gd name="T18" fmla="*/ 188 w 344"/>
                  <a:gd name="T19" fmla="*/ 103 h 624"/>
                  <a:gd name="T20" fmla="*/ 287 w 344"/>
                  <a:gd name="T21" fmla="*/ 37 h 624"/>
                  <a:gd name="T22" fmla="*/ 161 w 344"/>
                  <a:gd name="T23" fmla="*/ 181 h 624"/>
                  <a:gd name="T24" fmla="*/ 340 w 344"/>
                  <a:gd name="T25" fmla="*/ 133 h 624"/>
                  <a:gd name="T26" fmla="*/ 146 w 344"/>
                  <a:gd name="T27" fmla="*/ 204 h 624"/>
                  <a:gd name="T28" fmla="*/ 264 w 344"/>
                  <a:gd name="T29" fmla="*/ 186 h 624"/>
                  <a:gd name="T30" fmla="*/ 254 w 344"/>
                  <a:gd name="T31" fmla="*/ 228 h 624"/>
                  <a:gd name="T32" fmla="*/ 118 w 344"/>
                  <a:gd name="T33" fmla="*/ 317 h 624"/>
                  <a:gd name="T34" fmla="*/ 286 w 344"/>
                  <a:gd name="T35" fmla="*/ 248 h 624"/>
                  <a:gd name="T36" fmla="*/ 201 w 344"/>
                  <a:gd name="T37" fmla="*/ 322 h 624"/>
                  <a:gd name="T38" fmla="*/ 116 w 344"/>
                  <a:gd name="T39" fmla="*/ 423 h 624"/>
                  <a:gd name="T40" fmla="*/ 278 w 344"/>
                  <a:gd name="T41" fmla="*/ 316 h 624"/>
                  <a:gd name="T42" fmla="*/ 182 w 344"/>
                  <a:gd name="T43" fmla="*/ 185 h 624"/>
                  <a:gd name="T44" fmla="*/ 323 w 344"/>
                  <a:gd name="T45" fmla="*/ 141 h 624"/>
                  <a:gd name="T46" fmla="*/ 296 w 344"/>
                  <a:gd name="T47" fmla="*/ 140 h 624"/>
                  <a:gd name="T48" fmla="*/ 179 w 344"/>
                  <a:gd name="T49" fmla="*/ 186 h 624"/>
                  <a:gd name="T50" fmla="*/ 242 w 344"/>
                  <a:gd name="T51" fmla="*/ 349 h 624"/>
                  <a:gd name="T52" fmla="*/ 182 w 344"/>
                  <a:gd name="T53" fmla="*/ 380 h 624"/>
                  <a:gd name="T54" fmla="*/ 198 w 344"/>
                  <a:gd name="T55" fmla="*/ 107 h 624"/>
                  <a:gd name="T56" fmla="*/ 276 w 344"/>
                  <a:gd name="T57" fmla="*/ 13 h 624"/>
                  <a:gd name="T58" fmla="*/ 139 w 344"/>
                  <a:gd name="T59" fmla="*/ 327 h 624"/>
                  <a:gd name="T60" fmla="*/ 294 w 344"/>
                  <a:gd name="T61" fmla="*/ 259 h 624"/>
                  <a:gd name="T62" fmla="*/ 152 w 344"/>
                  <a:gd name="T63" fmla="*/ 318 h 624"/>
                  <a:gd name="T64" fmla="*/ 231 w 344"/>
                  <a:gd name="T65" fmla="*/ 93 h 624"/>
                  <a:gd name="T66" fmla="*/ 210 w 344"/>
                  <a:gd name="T67" fmla="*/ 95 h 624"/>
                  <a:gd name="T68" fmla="*/ 113 w 344"/>
                  <a:gd name="T69" fmla="*/ 75 h 624"/>
                  <a:gd name="T70" fmla="*/ 134 w 344"/>
                  <a:gd name="T71" fmla="*/ 203 h 624"/>
                  <a:gd name="T72" fmla="*/ 126 w 344"/>
                  <a:gd name="T73" fmla="*/ 22 h 624"/>
                  <a:gd name="T74" fmla="*/ 297 w 344"/>
                  <a:gd name="T75" fmla="*/ 207 h 624"/>
                  <a:gd name="T76" fmla="*/ 194 w 344"/>
                  <a:gd name="T77" fmla="*/ 233 h 624"/>
                  <a:gd name="T78" fmla="*/ 230 w 344"/>
                  <a:gd name="T79" fmla="*/ 164 h 624"/>
                  <a:gd name="T80" fmla="*/ 296 w 344"/>
                  <a:gd name="T81" fmla="*/ 127 h 624"/>
                  <a:gd name="T82" fmla="*/ 81 w 344"/>
                  <a:gd name="T83" fmla="*/ 337 h 624"/>
                  <a:gd name="T84" fmla="*/ 30 w 344"/>
                  <a:gd name="T85" fmla="*/ 243 h 624"/>
                  <a:gd name="T86" fmla="*/ 306 w 344"/>
                  <a:gd name="T87" fmla="*/ 174 h 624"/>
                  <a:gd name="T88" fmla="*/ 171 w 344"/>
                  <a:gd name="T89" fmla="*/ 239 h 624"/>
                  <a:gd name="T90" fmla="*/ 109 w 344"/>
                  <a:gd name="T91" fmla="*/ 270 h 624"/>
                  <a:gd name="T92" fmla="*/ 56 w 344"/>
                  <a:gd name="T93" fmla="*/ 97 h 624"/>
                  <a:gd name="T94" fmla="*/ 111 w 344"/>
                  <a:gd name="T95" fmla="*/ 264 h 624"/>
                  <a:gd name="T96" fmla="*/ 66 w 344"/>
                  <a:gd name="T97" fmla="*/ 96 h 624"/>
                  <a:gd name="T98" fmla="*/ 4 w 344"/>
                  <a:gd name="T99" fmla="*/ 202 h 624"/>
                  <a:gd name="T100" fmla="*/ 48 w 344"/>
                  <a:gd name="T101" fmla="*/ 300 h 624"/>
                  <a:gd name="T102" fmla="*/ 130 w 344"/>
                  <a:gd name="T103" fmla="*/ 26 h 624"/>
                  <a:gd name="T104" fmla="*/ 136 w 344"/>
                  <a:gd name="T105" fmla="*/ 189 h 624"/>
                  <a:gd name="T106" fmla="*/ 137 w 344"/>
                  <a:gd name="T107" fmla="*/ 409 h 624"/>
                  <a:gd name="T108" fmla="*/ 271 w 344"/>
                  <a:gd name="T109" fmla="*/ 314 h 624"/>
                  <a:gd name="T110" fmla="*/ 290 w 344"/>
                  <a:gd name="T111" fmla="*/ 265 h 624"/>
                  <a:gd name="T112" fmla="*/ 142 w 344"/>
                  <a:gd name="T113" fmla="*/ 33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4" h="624">
                    <a:moveTo>
                      <a:pt x="117" y="430"/>
                    </a:moveTo>
                    <a:cubicBezTo>
                      <a:pt x="116" y="432"/>
                      <a:pt x="116" y="434"/>
                      <a:pt x="116" y="436"/>
                    </a:cubicBezTo>
                    <a:cubicBezTo>
                      <a:pt x="117" y="441"/>
                      <a:pt x="117" y="447"/>
                      <a:pt x="118" y="452"/>
                    </a:cubicBezTo>
                    <a:cubicBezTo>
                      <a:pt x="118" y="459"/>
                      <a:pt x="119" y="465"/>
                      <a:pt x="120" y="471"/>
                    </a:cubicBezTo>
                    <a:cubicBezTo>
                      <a:pt x="120" y="478"/>
                      <a:pt x="128" y="543"/>
                      <a:pt x="129" y="550"/>
                    </a:cubicBezTo>
                    <a:cubicBezTo>
                      <a:pt x="130" y="557"/>
                      <a:pt x="131" y="564"/>
                      <a:pt x="132" y="571"/>
                    </a:cubicBezTo>
                    <a:cubicBezTo>
                      <a:pt x="133" y="580"/>
                      <a:pt x="134" y="589"/>
                      <a:pt x="135" y="598"/>
                    </a:cubicBezTo>
                    <a:cubicBezTo>
                      <a:pt x="135" y="604"/>
                      <a:pt x="135" y="610"/>
                      <a:pt x="135" y="617"/>
                    </a:cubicBezTo>
                    <a:cubicBezTo>
                      <a:pt x="135" y="618"/>
                      <a:pt x="135" y="619"/>
                      <a:pt x="135" y="621"/>
                    </a:cubicBezTo>
                    <a:cubicBezTo>
                      <a:pt x="135" y="622"/>
                      <a:pt x="134" y="623"/>
                      <a:pt x="134" y="623"/>
                    </a:cubicBezTo>
                    <a:cubicBezTo>
                      <a:pt x="133" y="624"/>
                      <a:pt x="132" y="624"/>
                      <a:pt x="132" y="623"/>
                    </a:cubicBezTo>
                    <a:cubicBezTo>
                      <a:pt x="132" y="623"/>
                      <a:pt x="131" y="622"/>
                      <a:pt x="131" y="621"/>
                    </a:cubicBezTo>
                    <a:cubicBezTo>
                      <a:pt x="131" y="619"/>
                      <a:pt x="130" y="616"/>
                      <a:pt x="130" y="614"/>
                    </a:cubicBezTo>
                    <a:cubicBezTo>
                      <a:pt x="129" y="602"/>
                      <a:pt x="127" y="591"/>
                      <a:pt x="126" y="580"/>
                    </a:cubicBezTo>
                    <a:cubicBezTo>
                      <a:pt x="124" y="571"/>
                      <a:pt x="123" y="561"/>
                      <a:pt x="122" y="552"/>
                    </a:cubicBezTo>
                    <a:cubicBezTo>
                      <a:pt x="121" y="543"/>
                      <a:pt x="113" y="476"/>
                      <a:pt x="112" y="467"/>
                    </a:cubicBezTo>
                    <a:cubicBezTo>
                      <a:pt x="111" y="460"/>
                      <a:pt x="110" y="452"/>
                      <a:pt x="110" y="444"/>
                    </a:cubicBezTo>
                    <a:cubicBezTo>
                      <a:pt x="109" y="437"/>
                      <a:pt x="109" y="429"/>
                      <a:pt x="108" y="421"/>
                    </a:cubicBezTo>
                    <a:cubicBezTo>
                      <a:pt x="108" y="414"/>
                      <a:pt x="108" y="408"/>
                      <a:pt x="107" y="402"/>
                    </a:cubicBezTo>
                    <a:cubicBezTo>
                      <a:pt x="107" y="399"/>
                      <a:pt x="107" y="396"/>
                      <a:pt x="107" y="393"/>
                    </a:cubicBezTo>
                    <a:cubicBezTo>
                      <a:pt x="107" y="391"/>
                      <a:pt x="107" y="390"/>
                      <a:pt x="105" y="389"/>
                    </a:cubicBezTo>
                    <a:cubicBezTo>
                      <a:pt x="99" y="385"/>
                      <a:pt x="94" y="381"/>
                      <a:pt x="90" y="376"/>
                    </a:cubicBezTo>
                    <a:cubicBezTo>
                      <a:pt x="84" y="370"/>
                      <a:pt x="79" y="363"/>
                      <a:pt x="74" y="357"/>
                    </a:cubicBezTo>
                    <a:cubicBezTo>
                      <a:pt x="62" y="342"/>
                      <a:pt x="52" y="326"/>
                      <a:pt x="43" y="309"/>
                    </a:cubicBezTo>
                    <a:cubicBezTo>
                      <a:pt x="36" y="298"/>
                      <a:pt x="29" y="286"/>
                      <a:pt x="23" y="273"/>
                    </a:cubicBezTo>
                    <a:cubicBezTo>
                      <a:pt x="15" y="256"/>
                      <a:pt x="9" y="239"/>
                      <a:pt x="4" y="221"/>
                    </a:cubicBezTo>
                    <a:cubicBezTo>
                      <a:pt x="3" y="215"/>
                      <a:pt x="1" y="209"/>
                      <a:pt x="1" y="202"/>
                    </a:cubicBezTo>
                    <a:cubicBezTo>
                      <a:pt x="0" y="197"/>
                      <a:pt x="0" y="193"/>
                      <a:pt x="0" y="188"/>
                    </a:cubicBezTo>
                    <a:cubicBezTo>
                      <a:pt x="0" y="186"/>
                      <a:pt x="0" y="184"/>
                      <a:pt x="1" y="182"/>
                    </a:cubicBezTo>
                    <a:cubicBezTo>
                      <a:pt x="1" y="182"/>
                      <a:pt x="2" y="181"/>
                      <a:pt x="2" y="180"/>
                    </a:cubicBezTo>
                    <a:cubicBezTo>
                      <a:pt x="4" y="179"/>
                      <a:pt x="5" y="178"/>
                      <a:pt x="7" y="179"/>
                    </a:cubicBezTo>
                    <a:cubicBezTo>
                      <a:pt x="8" y="179"/>
                      <a:pt x="9" y="180"/>
                      <a:pt x="10" y="181"/>
                    </a:cubicBezTo>
                    <a:cubicBezTo>
                      <a:pt x="11" y="182"/>
                      <a:pt x="12" y="183"/>
                      <a:pt x="13" y="184"/>
                    </a:cubicBezTo>
                    <a:cubicBezTo>
                      <a:pt x="15" y="187"/>
                      <a:pt x="16" y="189"/>
                      <a:pt x="18" y="192"/>
                    </a:cubicBezTo>
                    <a:cubicBezTo>
                      <a:pt x="22" y="199"/>
                      <a:pt x="25" y="206"/>
                      <a:pt x="29" y="214"/>
                    </a:cubicBezTo>
                    <a:cubicBezTo>
                      <a:pt x="35" y="226"/>
                      <a:pt x="41" y="240"/>
                      <a:pt x="47" y="252"/>
                    </a:cubicBezTo>
                    <a:cubicBezTo>
                      <a:pt x="53" y="266"/>
                      <a:pt x="59" y="279"/>
                      <a:pt x="65" y="292"/>
                    </a:cubicBezTo>
                    <a:cubicBezTo>
                      <a:pt x="72" y="307"/>
                      <a:pt x="78" y="323"/>
                      <a:pt x="85" y="338"/>
                    </a:cubicBezTo>
                    <a:cubicBezTo>
                      <a:pt x="90" y="349"/>
                      <a:pt x="95" y="360"/>
                      <a:pt x="100" y="371"/>
                    </a:cubicBezTo>
                    <a:cubicBezTo>
                      <a:pt x="102" y="375"/>
                      <a:pt x="104" y="378"/>
                      <a:pt x="106" y="382"/>
                    </a:cubicBezTo>
                    <a:cubicBezTo>
                      <a:pt x="106" y="382"/>
                      <a:pt x="106" y="383"/>
                      <a:pt x="106" y="383"/>
                    </a:cubicBezTo>
                    <a:cubicBezTo>
                      <a:pt x="107" y="383"/>
                      <a:pt x="107" y="382"/>
                      <a:pt x="107" y="382"/>
                    </a:cubicBezTo>
                    <a:cubicBezTo>
                      <a:pt x="107" y="379"/>
                      <a:pt x="107" y="377"/>
                      <a:pt x="107" y="374"/>
                    </a:cubicBezTo>
                    <a:cubicBezTo>
                      <a:pt x="107" y="365"/>
                      <a:pt x="108" y="355"/>
                      <a:pt x="108" y="346"/>
                    </a:cubicBezTo>
                    <a:cubicBezTo>
                      <a:pt x="109" y="338"/>
                      <a:pt x="109" y="329"/>
                      <a:pt x="110" y="321"/>
                    </a:cubicBezTo>
                    <a:cubicBezTo>
                      <a:pt x="111" y="316"/>
                      <a:pt x="111" y="311"/>
                      <a:pt x="112" y="305"/>
                    </a:cubicBezTo>
                    <a:cubicBezTo>
                      <a:pt x="112" y="304"/>
                      <a:pt x="112" y="303"/>
                      <a:pt x="112" y="302"/>
                    </a:cubicBezTo>
                    <a:cubicBezTo>
                      <a:pt x="109" y="294"/>
                      <a:pt x="106" y="285"/>
                      <a:pt x="103" y="276"/>
                    </a:cubicBezTo>
                    <a:cubicBezTo>
                      <a:pt x="101" y="269"/>
                      <a:pt x="98" y="262"/>
                      <a:pt x="95" y="256"/>
                    </a:cubicBezTo>
                    <a:cubicBezTo>
                      <a:pt x="90" y="242"/>
                      <a:pt x="86" y="229"/>
                      <a:pt x="81" y="215"/>
                    </a:cubicBezTo>
                    <a:cubicBezTo>
                      <a:pt x="77" y="201"/>
                      <a:pt x="73" y="187"/>
                      <a:pt x="69" y="173"/>
                    </a:cubicBezTo>
                    <a:cubicBezTo>
                      <a:pt x="65" y="158"/>
                      <a:pt x="60" y="143"/>
                      <a:pt x="57" y="128"/>
                    </a:cubicBezTo>
                    <a:cubicBezTo>
                      <a:pt x="55" y="121"/>
                      <a:pt x="54" y="113"/>
                      <a:pt x="53" y="106"/>
                    </a:cubicBezTo>
                    <a:cubicBezTo>
                      <a:pt x="52" y="98"/>
                      <a:pt x="52" y="91"/>
                      <a:pt x="53" y="84"/>
                    </a:cubicBezTo>
                    <a:cubicBezTo>
                      <a:pt x="53" y="82"/>
                      <a:pt x="54" y="80"/>
                      <a:pt x="55" y="78"/>
                    </a:cubicBezTo>
                    <a:cubicBezTo>
                      <a:pt x="55" y="77"/>
                      <a:pt x="56" y="76"/>
                      <a:pt x="57" y="74"/>
                    </a:cubicBezTo>
                    <a:cubicBezTo>
                      <a:pt x="58" y="73"/>
                      <a:pt x="61" y="72"/>
                      <a:pt x="63" y="73"/>
                    </a:cubicBezTo>
                    <a:cubicBezTo>
                      <a:pt x="65" y="74"/>
                      <a:pt x="66" y="75"/>
                      <a:pt x="67" y="76"/>
                    </a:cubicBezTo>
                    <a:cubicBezTo>
                      <a:pt x="69" y="77"/>
                      <a:pt x="70" y="79"/>
                      <a:pt x="71" y="80"/>
                    </a:cubicBezTo>
                    <a:cubicBezTo>
                      <a:pt x="73" y="83"/>
                      <a:pt x="75" y="87"/>
                      <a:pt x="77" y="90"/>
                    </a:cubicBezTo>
                    <a:cubicBezTo>
                      <a:pt x="82" y="99"/>
                      <a:pt x="85" y="109"/>
                      <a:pt x="88" y="119"/>
                    </a:cubicBezTo>
                    <a:cubicBezTo>
                      <a:pt x="93" y="134"/>
                      <a:pt x="96" y="150"/>
                      <a:pt x="99" y="166"/>
                    </a:cubicBezTo>
                    <a:cubicBezTo>
                      <a:pt x="100" y="176"/>
                      <a:pt x="101" y="186"/>
                      <a:pt x="103" y="196"/>
                    </a:cubicBezTo>
                    <a:cubicBezTo>
                      <a:pt x="105" y="207"/>
                      <a:pt x="107" y="218"/>
                      <a:pt x="109" y="228"/>
                    </a:cubicBezTo>
                    <a:cubicBezTo>
                      <a:pt x="111" y="239"/>
                      <a:pt x="113" y="250"/>
                      <a:pt x="114" y="260"/>
                    </a:cubicBezTo>
                    <a:cubicBezTo>
                      <a:pt x="114" y="266"/>
                      <a:pt x="115" y="272"/>
                      <a:pt x="116" y="278"/>
                    </a:cubicBezTo>
                    <a:cubicBezTo>
                      <a:pt x="116" y="278"/>
                      <a:pt x="116" y="278"/>
                      <a:pt x="116" y="279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20" y="264"/>
                      <a:pt x="123" y="250"/>
                      <a:pt x="127" y="236"/>
                    </a:cubicBezTo>
                    <a:cubicBezTo>
                      <a:pt x="128" y="234"/>
                      <a:pt x="129" y="231"/>
                      <a:pt x="130" y="228"/>
                    </a:cubicBezTo>
                    <a:cubicBezTo>
                      <a:pt x="130" y="227"/>
                      <a:pt x="130" y="226"/>
                      <a:pt x="130" y="225"/>
                    </a:cubicBezTo>
                    <a:cubicBezTo>
                      <a:pt x="128" y="220"/>
                      <a:pt x="127" y="214"/>
                      <a:pt x="126" y="208"/>
                    </a:cubicBezTo>
                    <a:cubicBezTo>
                      <a:pt x="125" y="197"/>
                      <a:pt x="122" y="187"/>
                      <a:pt x="120" y="176"/>
                    </a:cubicBezTo>
                    <a:cubicBezTo>
                      <a:pt x="117" y="165"/>
                      <a:pt x="115" y="153"/>
                      <a:pt x="113" y="142"/>
                    </a:cubicBezTo>
                    <a:cubicBezTo>
                      <a:pt x="111" y="134"/>
                      <a:pt x="110" y="125"/>
                      <a:pt x="110" y="117"/>
                    </a:cubicBezTo>
                    <a:cubicBezTo>
                      <a:pt x="108" y="102"/>
                      <a:pt x="108" y="86"/>
                      <a:pt x="110" y="71"/>
                    </a:cubicBezTo>
                    <a:cubicBezTo>
                      <a:pt x="110" y="65"/>
                      <a:pt x="111" y="59"/>
                      <a:pt x="112" y="54"/>
                    </a:cubicBezTo>
                    <a:cubicBezTo>
                      <a:pt x="113" y="46"/>
                      <a:pt x="115" y="37"/>
                      <a:pt x="117" y="29"/>
                    </a:cubicBezTo>
                    <a:cubicBezTo>
                      <a:pt x="118" y="23"/>
                      <a:pt x="120" y="17"/>
                      <a:pt x="123" y="12"/>
                    </a:cubicBezTo>
                    <a:cubicBezTo>
                      <a:pt x="124" y="10"/>
                      <a:pt x="125" y="8"/>
                      <a:pt x="126" y="7"/>
                    </a:cubicBezTo>
                    <a:cubicBezTo>
                      <a:pt x="126" y="6"/>
                      <a:pt x="127" y="5"/>
                      <a:pt x="127" y="4"/>
                    </a:cubicBezTo>
                    <a:cubicBezTo>
                      <a:pt x="128" y="3"/>
                      <a:pt x="129" y="3"/>
                      <a:pt x="129" y="2"/>
                    </a:cubicBezTo>
                    <a:cubicBezTo>
                      <a:pt x="131" y="1"/>
                      <a:pt x="134" y="2"/>
                      <a:pt x="135" y="4"/>
                    </a:cubicBezTo>
                    <a:cubicBezTo>
                      <a:pt x="135" y="5"/>
                      <a:pt x="136" y="6"/>
                      <a:pt x="136" y="7"/>
                    </a:cubicBezTo>
                    <a:cubicBezTo>
                      <a:pt x="137" y="9"/>
                      <a:pt x="137" y="11"/>
                      <a:pt x="137" y="12"/>
                    </a:cubicBezTo>
                    <a:cubicBezTo>
                      <a:pt x="138" y="19"/>
                      <a:pt x="139" y="25"/>
                      <a:pt x="139" y="32"/>
                    </a:cubicBezTo>
                    <a:cubicBezTo>
                      <a:pt x="140" y="38"/>
                      <a:pt x="140" y="44"/>
                      <a:pt x="141" y="50"/>
                    </a:cubicBezTo>
                    <a:cubicBezTo>
                      <a:pt x="141" y="56"/>
                      <a:pt x="141" y="63"/>
                      <a:pt x="141" y="69"/>
                    </a:cubicBezTo>
                    <a:cubicBezTo>
                      <a:pt x="142" y="75"/>
                      <a:pt x="142" y="81"/>
                      <a:pt x="142" y="86"/>
                    </a:cubicBezTo>
                    <a:cubicBezTo>
                      <a:pt x="142" y="89"/>
                      <a:pt x="142" y="92"/>
                      <a:pt x="142" y="95"/>
                    </a:cubicBezTo>
                    <a:cubicBezTo>
                      <a:pt x="142" y="102"/>
                      <a:pt x="142" y="109"/>
                      <a:pt x="142" y="116"/>
                    </a:cubicBezTo>
                    <a:cubicBezTo>
                      <a:pt x="143" y="131"/>
                      <a:pt x="143" y="146"/>
                      <a:pt x="142" y="160"/>
                    </a:cubicBezTo>
                    <a:cubicBezTo>
                      <a:pt x="142" y="169"/>
                      <a:pt x="141" y="178"/>
                      <a:pt x="140" y="186"/>
                    </a:cubicBezTo>
                    <a:cubicBezTo>
                      <a:pt x="140" y="190"/>
                      <a:pt x="139" y="194"/>
                      <a:pt x="139" y="198"/>
                    </a:cubicBezTo>
                    <a:cubicBezTo>
                      <a:pt x="139" y="199"/>
                      <a:pt x="138" y="200"/>
                      <a:pt x="138" y="202"/>
                    </a:cubicBezTo>
                    <a:cubicBezTo>
                      <a:pt x="139" y="201"/>
                      <a:pt x="139" y="201"/>
                      <a:pt x="139" y="201"/>
                    </a:cubicBezTo>
                    <a:cubicBezTo>
                      <a:pt x="139" y="201"/>
                      <a:pt x="139" y="200"/>
                      <a:pt x="140" y="200"/>
                    </a:cubicBezTo>
                    <a:cubicBezTo>
                      <a:pt x="142" y="195"/>
                      <a:pt x="144" y="189"/>
                      <a:pt x="146" y="184"/>
                    </a:cubicBezTo>
                    <a:cubicBezTo>
                      <a:pt x="152" y="170"/>
                      <a:pt x="159" y="156"/>
                      <a:pt x="166" y="142"/>
                    </a:cubicBezTo>
                    <a:cubicBezTo>
                      <a:pt x="173" y="129"/>
                      <a:pt x="180" y="116"/>
                      <a:pt x="188" y="103"/>
                    </a:cubicBezTo>
                    <a:cubicBezTo>
                      <a:pt x="199" y="85"/>
                      <a:pt x="212" y="68"/>
                      <a:pt x="226" y="53"/>
                    </a:cubicBezTo>
                    <a:cubicBezTo>
                      <a:pt x="233" y="45"/>
                      <a:pt x="240" y="38"/>
                      <a:pt x="248" y="31"/>
                    </a:cubicBezTo>
                    <a:cubicBezTo>
                      <a:pt x="256" y="23"/>
                      <a:pt x="265" y="16"/>
                      <a:pt x="274" y="11"/>
                    </a:cubicBezTo>
                    <a:cubicBezTo>
                      <a:pt x="279" y="8"/>
                      <a:pt x="284" y="5"/>
                      <a:pt x="289" y="3"/>
                    </a:cubicBezTo>
                    <a:cubicBezTo>
                      <a:pt x="291" y="2"/>
                      <a:pt x="294" y="1"/>
                      <a:pt x="296" y="1"/>
                    </a:cubicBezTo>
                    <a:cubicBezTo>
                      <a:pt x="298" y="1"/>
                      <a:pt x="299" y="0"/>
                      <a:pt x="301" y="1"/>
                    </a:cubicBezTo>
                    <a:cubicBezTo>
                      <a:pt x="304" y="1"/>
                      <a:pt x="306" y="4"/>
                      <a:pt x="306" y="7"/>
                    </a:cubicBezTo>
                    <a:cubicBezTo>
                      <a:pt x="305" y="8"/>
                      <a:pt x="305" y="9"/>
                      <a:pt x="305" y="10"/>
                    </a:cubicBezTo>
                    <a:cubicBezTo>
                      <a:pt x="304" y="12"/>
                      <a:pt x="303" y="13"/>
                      <a:pt x="303" y="15"/>
                    </a:cubicBezTo>
                    <a:cubicBezTo>
                      <a:pt x="298" y="23"/>
                      <a:pt x="293" y="30"/>
                      <a:pt x="287" y="37"/>
                    </a:cubicBezTo>
                    <a:cubicBezTo>
                      <a:pt x="272" y="56"/>
                      <a:pt x="256" y="73"/>
                      <a:pt x="239" y="89"/>
                    </a:cubicBezTo>
                    <a:cubicBezTo>
                      <a:pt x="231" y="98"/>
                      <a:pt x="222" y="106"/>
                      <a:pt x="213" y="114"/>
                    </a:cubicBezTo>
                    <a:cubicBezTo>
                      <a:pt x="199" y="128"/>
                      <a:pt x="185" y="142"/>
                      <a:pt x="173" y="156"/>
                    </a:cubicBezTo>
                    <a:cubicBezTo>
                      <a:pt x="172" y="157"/>
                      <a:pt x="171" y="158"/>
                      <a:pt x="171" y="158"/>
                    </a:cubicBezTo>
                    <a:cubicBezTo>
                      <a:pt x="164" y="165"/>
                      <a:pt x="159" y="173"/>
                      <a:pt x="154" y="181"/>
                    </a:cubicBezTo>
                    <a:cubicBezTo>
                      <a:pt x="154" y="181"/>
                      <a:pt x="153" y="182"/>
                      <a:pt x="153" y="182"/>
                    </a:cubicBezTo>
                    <a:cubicBezTo>
                      <a:pt x="152" y="186"/>
                      <a:pt x="150" y="189"/>
                      <a:pt x="149" y="193"/>
                    </a:cubicBezTo>
                    <a:cubicBezTo>
                      <a:pt x="149" y="193"/>
                      <a:pt x="149" y="193"/>
                      <a:pt x="149" y="193"/>
                    </a:cubicBezTo>
                    <a:cubicBezTo>
                      <a:pt x="149" y="193"/>
                      <a:pt x="150" y="193"/>
                      <a:pt x="150" y="192"/>
                    </a:cubicBezTo>
                    <a:cubicBezTo>
                      <a:pt x="154" y="188"/>
                      <a:pt x="157" y="184"/>
                      <a:pt x="161" y="181"/>
                    </a:cubicBezTo>
                    <a:cubicBezTo>
                      <a:pt x="167" y="175"/>
                      <a:pt x="173" y="170"/>
                      <a:pt x="180" y="166"/>
                    </a:cubicBezTo>
                    <a:cubicBezTo>
                      <a:pt x="183" y="165"/>
                      <a:pt x="186" y="163"/>
                      <a:pt x="189" y="162"/>
                    </a:cubicBezTo>
                    <a:cubicBezTo>
                      <a:pt x="196" y="159"/>
                      <a:pt x="204" y="156"/>
                      <a:pt x="211" y="153"/>
                    </a:cubicBezTo>
                    <a:cubicBezTo>
                      <a:pt x="237" y="143"/>
                      <a:pt x="262" y="134"/>
                      <a:pt x="288" y="125"/>
                    </a:cubicBezTo>
                    <a:cubicBezTo>
                      <a:pt x="295" y="122"/>
                      <a:pt x="303" y="120"/>
                      <a:pt x="311" y="118"/>
                    </a:cubicBezTo>
                    <a:cubicBezTo>
                      <a:pt x="317" y="117"/>
                      <a:pt x="324" y="116"/>
                      <a:pt x="330" y="116"/>
                    </a:cubicBezTo>
                    <a:cubicBezTo>
                      <a:pt x="333" y="116"/>
                      <a:pt x="335" y="116"/>
                      <a:pt x="337" y="117"/>
                    </a:cubicBezTo>
                    <a:cubicBezTo>
                      <a:pt x="338" y="117"/>
                      <a:pt x="339" y="117"/>
                      <a:pt x="340" y="118"/>
                    </a:cubicBezTo>
                    <a:cubicBezTo>
                      <a:pt x="343" y="119"/>
                      <a:pt x="344" y="122"/>
                      <a:pt x="344" y="125"/>
                    </a:cubicBezTo>
                    <a:cubicBezTo>
                      <a:pt x="343" y="128"/>
                      <a:pt x="342" y="131"/>
                      <a:pt x="340" y="133"/>
                    </a:cubicBezTo>
                    <a:cubicBezTo>
                      <a:pt x="339" y="135"/>
                      <a:pt x="337" y="136"/>
                      <a:pt x="336" y="137"/>
                    </a:cubicBezTo>
                    <a:cubicBezTo>
                      <a:pt x="332" y="140"/>
                      <a:pt x="329" y="142"/>
                      <a:pt x="325" y="144"/>
                    </a:cubicBezTo>
                    <a:cubicBezTo>
                      <a:pt x="316" y="149"/>
                      <a:pt x="307" y="153"/>
                      <a:pt x="298" y="156"/>
                    </a:cubicBezTo>
                    <a:cubicBezTo>
                      <a:pt x="289" y="160"/>
                      <a:pt x="280" y="162"/>
                      <a:pt x="271" y="164"/>
                    </a:cubicBezTo>
                    <a:cubicBezTo>
                      <a:pt x="257" y="167"/>
                      <a:pt x="244" y="171"/>
                      <a:pt x="230" y="174"/>
                    </a:cubicBezTo>
                    <a:cubicBezTo>
                      <a:pt x="223" y="176"/>
                      <a:pt x="216" y="177"/>
                      <a:pt x="209" y="179"/>
                    </a:cubicBezTo>
                    <a:cubicBezTo>
                      <a:pt x="198" y="182"/>
                      <a:pt x="188" y="186"/>
                      <a:pt x="178" y="190"/>
                    </a:cubicBezTo>
                    <a:cubicBezTo>
                      <a:pt x="169" y="193"/>
                      <a:pt x="161" y="197"/>
                      <a:pt x="152" y="201"/>
                    </a:cubicBezTo>
                    <a:cubicBezTo>
                      <a:pt x="151" y="202"/>
                      <a:pt x="149" y="203"/>
                      <a:pt x="148" y="204"/>
                    </a:cubicBezTo>
                    <a:cubicBezTo>
                      <a:pt x="147" y="204"/>
                      <a:pt x="147" y="204"/>
                      <a:pt x="146" y="204"/>
                    </a:cubicBezTo>
                    <a:cubicBezTo>
                      <a:pt x="145" y="205"/>
                      <a:pt x="144" y="206"/>
                      <a:pt x="143" y="208"/>
                    </a:cubicBezTo>
                    <a:cubicBezTo>
                      <a:pt x="141" y="214"/>
                      <a:pt x="139" y="220"/>
                      <a:pt x="137" y="226"/>
                    </a:cubicBezTo>
                    <a:cubicBezTo>
                      <a:pt x="133" y="237"/>
                      <a:pt x="130" y="247"/>
                      <a:pt x="128" y="258"/>
                    </a:cubicBezTo>
                    <a:cubicBezTo>
                      <a:pt x="127" y="259"/>
                      <a:pt x="127" y="260"/>
                      <a:pt x="127" y="261"/>
                    </a:cubicBezTo>
                    <a:cubicBezTo>
                      <a:pt x="128" y="260"/>
                      <a:pt x="128" y="260"/>
                      <a:pt x="128" y="260"/>
                    </a:cubicBezTo>
                    <a:cubicBezTo>
                      <a:pt x="137" y="249"/>
                      <a:pt x="147" y="241"/>
                      <a:pt x="160" y="235"/>
                    </a:cubicBezTo>
                    <a:cubicBezTo>
                      <a:pt x="166" y="231"/>
                      <a:pt x="173" y="228"/>
                      <a:pt x="180" y="226"/>
                    </a:cubicBezTo>
                    <a:cubicBezTo>
                      <a:pt x="189" y="222"/>
                      <a:pt x="198" y="219"/>
                      <a:pt x="207" y="215"/>
                    </a:cubicBezTo>
                    <a:cubicBezTo>
                      <a:pt x="216" y="211"/>
                      <a:pt x="225" y="207"/>
                      <a:pt x="234" y="202"/>
                    </a:cubicBezTo>
                    <a:cubicBezTo>
                      <a:pt x="244" y="197"/>
                      <a:pt x="254" y="191"/>
                      <a:pt x="264" y="186"/>
                    </a:cubicBezTo>
                    <a:cubicBezTo>
                      <a:pt x="272" y="181"/>
                      <a:pt x="280" y="177"/>
                      <a:pt x="288" y="174"/>
                    </a:cubicBezTo>
                    <a:cubicBezTo>
                      <a:pt x="294" y="172"/>
                      <a:pt x="299" y="170"/>
                      <a:pt x="305" y="169"/>
                    </a:cubicBezTo>
                    <a:cubicBezTo>
                      <a:pt x="310" y="169"/>
                      <a:pt x="315" y="168"/>
                      <a:pt x="321" y="169"/>
                    </a:cubicBezTo>
                    <a:cubicBezTo>
                      <a:pt x="322" y="169"/>
                      <a:pt x="324" y="170"/>
                      <a:pt x="326" y="171"/>
                    </a:cubicBezTo>
                    <a:cubicBezTo>
                      <a:pt x="329" y="173"/>
                      <a:pt x="331" y="176"/>
                      <a:pt x="330" y="180"/>
                    </a:cubicBezTo>
                    <a:cubicBezTo>
                      <a:pt x="330" y="182"/>
                      <a:pt x="329" y="184"/>
                      <a:pt x="328" y="186"/>
                    </a:cubicBezTo>
                    <a:cubicBezTo>
                      <a:pt x="327" y="188"/>
                      <a:pt x="325" y="190"/>
                      <a:pt x="324" y="192"/>
                    </a:cubicBezTo>
                    <a:cubicBezTo>
                      <a:pt x="319" y="197"/>
                      <a:pt x="313" y="202"/>
                      <a:pt x="307" y="205"/>
                    </a:cubicBezTo>
                    <a:cubicBezTo>
                      <a:pt x="298" y="211"/>
                      <a:pt x="288" y="216"/>
                      <a:pt x="278" y="220"/>
                    </a:cubicBezTo>
                    <a:cubicBezTo>
                      <a:pt x="270" y="223"/>
                      <a:pt x="262" y="225"/>
                      <a:pt x="254" y="228"/>
                    </a:cubicBezTo>
                    <a:cubicBezTo>
                      <a:pt x="242" y="232"/>
                      <a:pt x="229" y="235"/>
                      <a:pt x="217" y="238"/>
                    </a:cubicBezTo>
                    <a:cubicBezTo>
                      <a:pt x="207" y="241"/>
                      <a:pt x="197" y="244"/>
                      <a:pt x="188" y="247"/>
                    </a:cubicBezTo>
                    <a:cubicBezTo>
                      <a:pt x="183" y="248"/>
                      <a:pt x="177" y="249"/>
                      <a:pt x="172" y="250"/>
                    </a:cubicBezTo>
                    <a:cubicBezTo>
                      <a:pt x="160" y="253"/>
                      <a:pt x="149" y="257"/>
                      <a:pt x="137" y="262"/>
                    </a:cubicBezTo>
                    <a:cubicBezTo>
                      <a:pt x="136" y="262"/>
                      <a:pt x="136" y="263"/>
                      <a:pt x="135" y="263"/>
                    </a:cubicBezTo>
                    <a:cubicBezTo>
                      <a:pt x="132" y="264"/>
                      <a:pt x="130" y="265"/>
                      <a:pt x="127" y="267"/>
                    </a:cubicBezTo>
                    <a:cubicBezTo>
                      <a:pt x="126" y="267"/>
                      <a:pt x="125" y="267"/>
                      <a:pt x="126" y="269"/>
                    </a:cubicBezTo>
                    <a:cubicBezTo>
                      <a:pt x="125" y="271"/>
                      <a:pt x="124" y="273"/>
                      <a:pt x="124" y="275"/>
                    </a:cubicBezTo>
                    <a:cubicBezTo>
                      <a:pt x="123" y="282"/>
                      <a:pt x="121" y="289"/>
                      <a:pt x="120" y="296"/>
                    </a:cubicBezTo>
                    <a:cubicBezTo>
                      <a:pt x="119" y="303"/>
                      <a:pt x="118" y="310"/>
                      <a:pt x="118" y="317"/>
                    </a:cubicBezTo>
                    <a:cubicBezTo>
                      <a:pt x="117" y="325"/>
                      <a:pt x="116" y="334"/>
                      <a:pt x="115" y="342"/>
                    </a:cubicBezTo>
                    <a:cubicBezTo>
                      <a:pt x="115" y="343"/>
                      <a:pt x="115" y="343"/>
                      <a:pt x="116" y="343"/>
                    </a:cubicBezTo>
                    <a:cubicBezTo>
                      <a:pt x="116" y="343"/>
                      <a:pt x="116" y="343"/>
                      <a:pt x="116" y="343"/>
                    </a:cubicBezTo>
                    <a:cubicBezTo>
                      <a:pt x="118" y="340"/>
                      <a:pt x="121" y="337"/>
                      <a:pt x="123" y="335"/>
                    </a:cubicBezTo>
                    <a:cubicBezTo>
                      <a:pt x="135" y="322"/>
                      <a:pt x="149" y="312"/>
                      <a:pt x="164" y="303"/>
                    </a:cubicBezTo>
                    <a:cubicBezTo>
                      <a:pt x="171" y="299"/>
                      <a:pt x="179" y="295"/>
                      <a:pt x="186" y="291"/>
                    </a:cubicBezTo>
                    <a:cubicBezTo>
                      <a:pt x="200" y="285"/>
                      <a:pt x="213" y="279"/>
                      <a:pt x="225" y="272"/>
                    </a:cubicBezTo>
                    <a:cubicBezTo>
                      <a:pt x="236" y="266"/>
                      <a:pt x="247" y="261"/>
                      <a:pt x="258" y="256"/>
                    </a:cubicBezTo>
                    <a:cubicBezTo>
                      <a:pt x="265" y="253"/>
                      <a:pt x="272" y="251"/>
                      <a:pt x="279" y="249"/>
                    </a:cubicBezTo>
                    <a:cubicBezTo>
                      <a:pt x="281" y="249"/>
                      <a:pt x="284" y="248"/>
                      <a:pt x="286" y="248"/>
                    </a:cubicBezTo>
                    <a:cubicBezTo>
                      <a:pt x="288" y="248"/>
                      <a:pt x="290" y="249"/>
                      <a:pt x="292" y="249"/>
                    </a:cubicBezTo>
                    <a:cubicBezTo>
                      <a:pt x="293" y="250"/>
                      <a:pt x="294" y="250"/>
                      <a:pt x="295" y="251"/>
                    </a:cubicBezTo>
                    <a:cubicBezTo>
                      <a:pt x="297" y="252"/>
                      <a:pt x="298" y="254"/>
                      <a:pt x="298" y="257"/>
                    </a:cubicBezTo>
                    <a:cubicBezTo>
                      <a:pt x="298" y="258"/>
                      <a:pt x="298" y="260"/>
                      <a:pt x="297" y="262"/>
                    </a:cubicBezTo>
                    <a:cubicBezTo>
                      <a:pt x="296" y="265"/>
                      <a:pt x="294" y="268"/>
                      <a:pt x="292" y="271"/>
                    </a:cubicBezTo>
                    <a:cubicBezTo>
                      <a:pt x="290" y="273"/>
                      <a:pt x="288" y="275"/>
                      <a:pt x="286" y="277"/>
                    </a:cubicBezTo>
                    <a:cubicBezTo>
                      <a:pt x="281" y="283"/>
                      <a:pt x="275" y="287"/>
                      <a:pt x="268" y="291"/>
                    </a:cubicBezTo>
                    <a:cubicBezTo>
                      <a:pt x="263" y="295"/>
                      <a:pt x="257" y="298"/>
                      <a:pt x="251" y="301"/>
                    </a:cubicBezTo>
                    <a:cubicBezTo>
                      <a:pt x="243" y="305"/>
                      <a:pt x="235" y="309"/>
                      <a:pt x="227" y="313"/>
                    </a:cubicBezTo>
                    <a:cubicBezTo>
                      <a:pt x="219" y="316"/>
                      <a:pt x="210" y="320"/>
                      <a:pt x="201" y="322"/>
                    </a:cubicBezTo>
                    <a:cubicBezTo>
                      <a:pt x="188" y="326"/>
                      <a:pt x="174" y="330"/>
                      <a:pt x="160" y="333"/>
                    </a:cubicBezTo>
                    <a:cubicBezTo>
                      <a:pt x="154" y="335"/>
                      <a:pt x="148" y="337"/>
                      <a:pt x="141" y="338"/>
                    </a:cubicBezTo>
                    <a:cubicBezTo>
                      <a:pt x="136" y="340"/>
                      <a:pt x="130" y="342"/>
                      <a:pt x="125" y="345"/>
                    </a:cubicBezTo>
                    <a:cubicBezTo>
                      <a:pt x="123" y="346"/>
                      <a:pt x="121" y="347"/>
                      <a:pt x="119" y="348"/>
                    </a:cubicBezTo>
                    <a:cubicBezTo>
                      <a:pt x="118" y="348"/>
                      <a:pt x="118" y="349"/>
                      <a:pt x="117" y="349"/>
                    </a:cubicBezTo>
                    <a:cubicBezTo>
                      <a:pt x="115" y="350"/>
                      <a:pt x="115" y="351"/>
                      <a:pt x="115" y="353"/>
                    </a:cubicBezTo>
                    <a:cubicBezTo>
                      <a:pt x="114" y="364"/>
                      <a:pt x="114" y="374"/>
                      <a:pt x="114" y="384"/>
                    </a:cubicBezTo>
                    <a:cubicBezTo>
                      <a:pt x="114" y="394"/>
                      <a:pt x="115" y="404"/>
                      <a:pt x="115" y="414"/>
                    </a:cubicBezTo>
                    <a:cubicBezTo>
                      <a:pt x="115" y="416"/>
                      <a:pt x="115" y="419"/>
                      <a:pt x="115" y="421"/>
                    </a:cubicBezTo>
                    <a:cubicBezTo>
                      <a:pt x="115" y="422"/>
                      <a:pt x="115" y="422"/>
                      <a:pt x="116" y="423"/>
                    </a:cubicBezTo>
                    <a:cubicBezTo>
                      <a:pt x="116" y="423"/>
                      <a:pt x="116" y="423"/>
                      <a:pt x="117" y="423"/>
                    </a:cubicBezTo>
                    <a:cubicBezTo>
                      <a:pt x="125" y="411"/>
                      <a:pt x="136" y="401"/>
                      <a:pt x="146" y="392"/>
                    </a:cubicBezTo>
                    <a:cubicBezTo>
                      <a:pt x="153" y="385"/>
                      <a:pt x="161" y="379"/>
                      <a:pt x="168" y="372"/>
                    </a:cubicBezTo>
                    <a:cubicBezTo>
                      <a:pt x="175" y="365"/>
                      <a:pt x="182" y="359"/>
                      <a:pt x="190" y="353"/>
                    </a:cubicBezTo>
                    <a:cubicBezTo>
                      <a:pt x="199" y="346"/>
                      <a:pt x="207" y="339"/>
                      <a:pt x="216" y="333"/>
                    </a:cubicBezTo>
                    <a:cubicBezTo>
                      <a:pt x="227" y="326"/>
                      <a:pt x="237" y="320"/>
                      <a:pt x="249" y="315"/>
                    </a:cubicBezTo>
                    <a:cubicBezTo>
                      <a:pt x="255" y="313"/>
                      <a:pt x="260" y="311"/>
                      <a:pt x="266" y="310"/>
                    </a:cubicBezTo>
                    <a:cubicBezTo>
                      <a:pt x="268" y="309"/>
                      <a:pt x="270" y="309"/>
                      <a:pt x="271" y="309"/>
                    </a:cubicBezTo>
                    <a:cubicBezTo>
                      <a:pt x="272" y="309"/>
                      <a:pt x="272" y="309"/>
                      <a:pt x="273" y="309"/>
                    </a:cubicBezTo>
                    <a:cubicBezTo>
                      <a:pt x="277" y="310"/>
                      <a:pt x="279" y="312"/>
                      <a:pt x="278" y="316"/>
                    </a:cubicBezTo>
                    <a:cubicBezTo>
                      <a:pt x="278" y="318"/>
                      <a:pt x="278" y="319"/>
                      <a:pt x="277" y="320"/>
                    </a:cubicBezTo>
                    <a:cubicBezTo>
                      <a:pt x="276" y="323"/>
                      <a:pt x="275" y="325"/>
                      <a:pt x="274" y="327"/>
                    </a:cubicBezTo>
                    <a:cubicBezTo>
                      <a:pt x="272" y="328"/>
                      <a:pt x="271" y="330"/>
                      <a:pt x="269" y="332"/>
                    </a:cubicBezTo>
                    <a:cubicBezTo>
                      <a:pt x="264" y="338"/>
                      <a:pt x="258" y="343"/>
                      <a:pt x="252" y="347"/>
                    </a:cubicBezTo>
                    <a:cubicBezTo>
                      <a:pt x="234" y="358"/>
                      <a:pt x="216" y="370"/>
                      <a:pt x="197" y="381"/>
                    </a:cubicBezTo>
                    <a:cubicBezTo>
                      <a:pt x="181" y="391"/>
                      <a:pt x="165" y="401"/>
                      <a:pt x="149" y="411"/>
                    </a:cubicBezTo>
                    <a:cubicBezTo>
                      <a:pt x="143" y="415"/>
                      <a:pt x="136" y="419"/>
                      <a:pt x="130" y="423"/>
                    </a:cubicBezTo>
                    <a:cubicBezTo>
                      <a:pt x="127" y="425"/>
                      <a:pt x="124" y="427"/>
                      <a:pt x="121" y="428"/>
                    </a:cubicBezTo>
                    <a:cubicBezTo>
                      <a:pt x="120" y="429"/>
                      <a:pt x="118" y="430"/>
                      <a:pt x="117" y="430"/>
                    </a:cubicBezTo>
                    <a:close/>
                    <a:moveTo>
                      <a:pt x="182" y="185"/>
                    </a:moveTo>
                    <a:cubicBezTo>
                      <a:pt x="182" y="185"/>
                      <a:pt x="182" y="185"/>
                      <a:pt x="182" y="186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2" y="185"/>
                      <a:pt x="183" y="185"/>
                      <a:pt x="183" y="185"/>
                    </a:cubicBezTo>
                    <a:cubicBezTo>
                      <a:pt x="184" y="185"/>
                      <a:pt x="185" y="185"/>
                      <a:pt x="185" y="184"/>
                    </a:cubicBezTo>
                    <a:cubicBezTo>
                      <a:pt x="186" y="184"/>
                      <a:pt x="187" y="184"/>
                      <a:pt x="188" y="184"/>
                    </a:cubicBezTo>
                    <a:cubicBezTo>
                      <a:pt x="195" y="181"/>
                      <a:pt x="203" y="178"/>
                      <a:pt x="211" y="176"/>
                    </a:cubicBezTo>
                    <a:cubicBezTo>
                      <a:pt x="217" y="175"/>
                      <a:pt x="222" y="173"/>
                      <a:pt x="227" y="172"/>
                    </a:cubicBezTo>
                    <a:cubicBezTo>
                      <a:pt x="234" y="170"/>
                      <a:pt x="242" y="169"/>
                      <a:pt x="249" y="166"/>
                    </a:cubicBezTo>
                    <a:cubicBezTo>
                      <a:pt x="258" y="164"/>
                      <a:pt x="266" y="162"/>
                      <a:pt x="275" y="160"/>
                    </a:cubicBezTo>
                    <a:cubicBezTo>
                      <a:pt x="292" y="156"/>
                      <a:pt x="308" y="150"/>
                      <a:pt x="323" y="141"/>
                    </a:cubicBezTo>
                    <a:cubicBezTo>
                      <a:pt x="327" y="140"/>
                      <a:pt x="330" y="138"/>
                      <a:pt x="332" y="135"/>
                    </a:cubicBezTo>
                    <a:cubicBezTo>
                      <a:pt x="334" y="134"/>
                      <a:pt x="336" y="133"/>
                      <a:pt x="337" y="131"/>
                    </a:cubicBezTo>
                    <a:cubicBezTo>
                      <a:pt x="339" y="130"/>
                      <a:pt x="340" y="128"/>
                      <a:pt x="340" y="127"/>
                    </a:cubicBezTo>
                    <a:cubicBezTo>
                      <a:pt x="340" y="126"/>
                      <a:pt x="341" y="125"/>
                      <a:pt x="341" y="124"/>
                    </a:cubicBezTo>
                    <a:cubicBezTo>
                      <a:pt x="341" y="123"/>
                      <a:pt x="341" y="123"/>
                      <a:pt x="340" y="122"/>
                    </a:cubicBezTo>
                    <a:cubicBezTo>
                      <a:pt x="340" y="121"/>
                      <a:pt x="340" y="121"/>
                      <a:pt x="339" y="121"/>
                    </a:cubicBezTo>
                    <a:cubicBezTo>
                      <a:pt x="337" y="122"/>
                      <a:pt x="335" y="124"/>
                      <a:pt x="333" y="125"/>
                    </a:cubicBezTo>
                    <a:cubicBezTo>
                      <a:pt x="331" y="126"/>
                      <a:pt x="330" y="126"/>
                      <a:pt x="328" y="127"/>
                    </a:cubicBezTo>
                    <a:cubicBezTo>
                      <a:pt x="325" y="129"/>
                      <a:pt x="322" y="131"/>
                      <a:pt x="318" y="132"/>
                    </a:cubicBezTo>
                    <a:cubicBezTo>
                      <a:pt x="311" y="135"/>
                      <a:pt x="304" y="138"/>
                      <a:pt x="296" y="140"/>
                    </a:cubicBezTo>
                    <a:cubicBezTo>
                      <a:pt x="289" y="143"/>
                      <a:pt x="281" y="145"/>
                      <a:pt x="273" y="148"/>
                    </a:cubicBezTo>
                    <a:cubicBezTo>
                      <a:pt x="260" y="154"/>
                      <a:pt x="246" y="160"/>
                      <a:pt x="232" y="166"/>
                    </a:cubicBezTo>
                    <a:cubicBezTo>
                      <a:pt x="224" y="170"/>
                      <a:pt x="215" y="174"/>
                      <a:pt x="205" y="177"/>
                    </a:cubicBezTo>
                    <a:cubicBezTo>
                      <a:pt x="202" y="178"/>
                      <a:pt x="198" y="179"/>
                      <a:pt x="194" y="180"/>
                    </a:cubicBezTo>
                    <a:cubicBezTo>
                      <a:pt x="192" y="181"/>
                      <a:pt x="189" y="182"/>
                      <a:pt x="187" y="183"/>
                    </a:cubicBezTo>
                    <a:cubicBezTo>
                      <a:pt x="186" y="184"/>
                      <a:pt x="185" y="184"/>
                      <a:pt x="185" y="184"/>
                    </a:cubicBezTo>
                    <a:cubicBezTo>
                      <a:pt x="184" y="184"/>
                      <a:pt x="184" y="184"/>
                      <a:pt x="183" y="185"/>
                    </a:cubicBezTo>
                    <a:cubicBezTo>
                      <a:pt x="183" y="185"/>
                      <a:pt x="182" y="185"/>
                      <a:pt x="182" y="185"/>
                    </a:cubicBezTo>
                    <a:close/>
                    <a:moveTo>
                      <a:pt x="179" y="186"/>
                    </a:moveTo>
                    <a:cubicBezTo>
                      <a:pt x="179" y="186"/>
                      <a:pt x="179" y="186"/>
                      <a:pt x="179" y="186"/>
                    </a:cubicBezTo>
                    <a:cubicBezTo>
                      <a:pt x="179" y="186"/>
                      <a:pt x="179" y="186"/>
                      <a:pt x="179" y="186"/>
                    </a:cubicBezTo>
                    <a:cubicBezTo>
                      <a:pt x="179" y="186"/>
                      <a:pt x="179" y="186"/>
                      <a:pt x="179" y="186"/>
                    </a:cubicBezTo>
                    <a:cubicBezTo>
                      <a:pt x="179" y="186"/>
                      <a:pt x="180" y="186"/>
                      <a:pt x="180" y="186"/>
                    </a:cubicBezTo>
                    <a:cubicBezTo>
                      <a:pt x="180" y="186"/>
                      <a:pt x="180" y="186"/>
                      <a:pt x="180" y="186"/>
                    </a:cubicBezTo>
                    <a:cubicBezTo>
                      <a:pt x="180" y="186"/>
                      <a:pt x="180" y="186"/>
                      <a:pt x="179" y="186"/>
                    </a:cubicBezTo>
                    <a:close/>
                    <a:moveTo>
                      <a:pt x="142" y="411"/>
                    </a:moveTo>
                    <a:cubicBezTo>
                      <a:pt x="143" y="411"/>
                      <a:pt x="144" y="410"/>
                      <a:pt x="144" y="410"/>
                    </a:cubicBezTo>
                    <a:cubicBezTo>
                      <a:pt x="153" y="404"/>
                      <a:pt x="163" y="398"/>
                      <a:pt x="172" y="392"/>
                    </a:cubicBezTo>
                    <a:cubicBezTo>
                      <a:pt x="181" y="386"/>
                      <a:pt x="191" y="380"/>
                      <a:pt x="200" y="375"/>
                    </a:cubicBezTo>
                    <a:cubicBezTo>
                      <a:pt x="214" y="366"/>
                      <a:pt x="228" y="357"/>
                      <a:pt x="242" y="349"/>
                    </a:cubicBezTo>
                    <a:cubicBezTo>
                      <a:pt x="245" y="347"/>
                      <a:pt x="248" y="345"/>
                      <a:pt x="250" y="343"/>
                    </a:cubicBezTo>
                    <a:cubicBezTo>
                      <a:pt x="257" y="339"/>
                      <a:pt x="263" y="334"/>
                      <a:pt x="268" y="327"/>
                    </a:cubicBezTo>
                    <a:cubicBezTo>
                      <a:pt x="270" y="325"/>
                      <a:pt x="271" y="323"/>
                      <a:pt x="272" y="321"/>
                    </a:cubicBezTo>
                    <a:cubicBezTo>
                      <a:pt x="273" y="321"/>
                      <a:pt x="273" y="320"/>
                      <a:pt x="273" y="319"/>
                    </a:cubicBezTo>
                    <a:cubicBezTo>
                      <a:pt x="272" y="320"/>
                      <a:pt x="272" y="320"/>
                      <a:pt x="272" y="320"/>
                    </a:cubicBezTo>
                    <a:cubicBezTo>
                      <a:pt x="269" y="321"/>
                      <a:pt x="266" y="323"/>
                      <a:pt x="263" y="325"/>
                    </a:cubicBezTo>
                    <a:cubicBezTo>
                      <a:pt x="260" y="326"/>
                      <a:pt x="258" y="328"/>
                      <a:pt x="256" y="329"/>
                    </a:cubicBezTo>
                    <a:cubicBezTo>
                      <a:pt x="246" y="335"/>
                      <a:pt x="237" y="341"/>
                      <a:pt x="228" y="347"/>
                    </a:cubicBezTo>
                    <a:cubicBezTo>
                      <a:pt x="226" y="348"/>
                      <a:pt x="225" y="349"/>
                      <a:pt x="224" y="350"/>
                    </a:cubicBezTo>
                    <a:cubicBezTo>
                      <a:pt x="209" y="359"/>
                      <a:pt x="196" y="370"/>
                      <a:pt x="182" y="380"/>
                    </a:cubicBezTo>
                    <a:cubicBezTo>
                      <a:pt x="172" y="388"/>
                      <a:pt x="161" y="396"/>
                      <a:pt x="151" y="404"/>
                    </a:cubicBezTo>
                    <a:cubicBezTo>
                      <a:pt x="149" y="405"/>
                      <a:pt x="146" y="407"/>
                      <a:pt x="144" y="409"/>
                    </a:cubicBezTo>
                    <a:cubicBezTo>
                      <a:pt x="143" y="410"/>
                      <a:pt x="142" y="410"/>
                      <a:pt x="142" y="411"/>
                    </a:cubicBezTo>
                    <a:cubicBezTo>
                      <a:pt x="142" y="411"/>
                      <a:pt x="142" y="411"/>
                      <a:pt x="141" y="412"/>
                    </a:cubicBezTo>
                    <a:cubicBezTo>
                      <a:pt x="142" y="411"/>
                      <a:pt x="142" y="411"/>
                      <a:pt x="142" y="411"/>
                    </a:cubicBezTo>
                    <a:close/>
                    <a:moveTo>
                      <a:pt x="170" y="146"/>
                    </a:moveTo>
                    <a:cubicBezTo>
                      <a:pt x="171" y="146"/>
                      <a:pt x="171" y="146"/>
                      <a:pt x="171" y="145"/>
                    </a:cubicBezTo>
                    <a:cubicBezTo>
                      <a:pt x="175" y="140"/>
                      <a:pt x="179" y="135"/>
                      <a:pt x="183" y="129"/>
                    </a:cubicBezTo>
                    <a:cubicBezTo>
                      <a:pt x="186" y="125"/>
                      <a:pt x="189" y="122"/>
                      <a:pt x="191" y="118"/>
                    </a:cubicBezTo>
                    <a:cubicBezTo>
                      <a:pt x="194" y="114"/>
                      <a:pt x="196" y="110"/>
                      <a:pt x="198" y="107"/>
                    </a:cubicBezTo>
                    <a:cubicBezTo>
                      <a:pt x="205" y="96"/>
                      <a:pt x="212" y="86"/>
                      <a:pt x="221" y="77"/>
                    </a:cubicBezTo>
                    <a:cubicBezTo>
                      <a:pt x="229" y="68"/>
                      <a:pt x="238" y="59"/>
                      <a:pt x="248" y="51"/>
                    </a:cubicBezTo>
                    <a:cubicBezTo>
                      <a:pt x="252" y="48"/>
                      <a:pt x="256" y="45"/>
                      <a:pt x="260" y="42"/>
                    </a:cubicBezTo>
                    <a:cubicBezTo>
                      <a:pt x="267" y="37"/>
                      <a:pt x="273" y="32"/>
                      <a:pt x="280" y="27"/>
                    </a:cubicBezTo>
                    <a:cubicBezTo>
                      <a:pt x="286" y="22"/>
                      <a:pt x="292" y="16"/>
                      <a:pt x="297" y="9"/>
                    </a:cubicBezTo>
                    <a:cubicBezTo>
                      <a:pt x="297" y="8"/>
                      <a:pt x="298" y="7"/>
                      <a:pt x="299" y="6"/>
                    </a:cubicBezTo>
                    <a:cubicBezTo>
                      <a:pt x="299" y="6"/>
                      <a:pt x="300" y="5"/>
                      <a:pt x="300" y="5"/>
                    </a:cubicBezTo>
                    <a:cubicBezTo>
                      <a:pt x="299" y="4"/>
                      <a:pt x="298" y="5"/>
                      <a:pt x="297" y="5"/>
                    </a:cubicBezTo>
                    <a:cubicBezTo>
                      <a:pt x="295" y="5"/>
                      <a:pt x="292" y="6"/>
                      <a:pt x="290" y="7"/>
                    </a:cubicBezTo>
                    <a:cubicBezTo>
                      <a:pt x="285" y="8"/>
                      <a:pt x="281" y="11"/>
                      <a:pt x="276" y="13"/>
                    </a:cubicBezTo>
                    <a:cubicBezTo>
                      <a:pt x="266" y="20"/>
                      <a:pt x="256" y="27"/>
                      <a:pt x="247" y="36"/>
                    </a:cubicBezTo>
                    <a:cubicBezTo>
                      <a:pt x="240" y="43"/>
                      <a:pt x="234" y="50"/>
                      <a:pt x="227" y="57"/>
                    </a:cubicBezTo>
                    <a:cubicBezTo>
                      <a:pt x="216" y="70"/>
                      <a:pt x="205" y="84"/>
                      <a:pt x="196" y="99"/>
                    </a:cubicBezTo>
                    <a:cubicBezTo>
                      <a:pt x="187" y="114"/>
                      <a:pt x="179" y="129"/>
                      <a:pt x="171" y="145"/>
                    </a:cubicBezTo>
                    <a:cubicBezTo>
                      <a:pt x="170" y="145"/>
                      <a:pt x="170" y="146"/>
                      <a:pt x="170" y="146"/>
                    </a:cubicBezTo>
                    <a:cubicBezTo>
                      <a:pt x="170" y="146"/>
                      <a:pt x="170" y="147"/>
                      <a:pt x="170" y="147"/>
                    </a:cubicBezTo>
                    <a:cubicBezTo>
                      <a:pt x="170" y="147"/>
                      <a:pt x="170" y="147"/>
                      <a:pt x="170" y="147"/>
                    </a:cubicBezTo>
                    <a:cubicBezTo>
                      <a:pt x="170" y="147"/>
                      <a:pt x="170" y="147"/>
                      <a:pt x="170" y="147"/>
                    </a:cubicBezTo>
                    <a:cubicBezTo>
                      <a:pt x="170" y="147"/>
                      <a:pt x="170" y="146"/>
                      <a:pt x="170" y="146"/>
                    </a:cubicBezTo>
                    <a:close/>
                    <a:moveTo>
                      <a:pt x="139" y="327"/>
                    </a:moveTo>
                    <a:cubicBezTo>
                      <a:pt x="139" y="327"/>
                      <a:pt x="139" y="328"/>
                      <a:pt x="139" y="328"/>
                    </a:cubicBezTo>
                    <a:cubicBezTo>
                      <a:pt x="140" y="327"/>
                      <a:pt x="140" y="327"/>
                      <a:pt x="141" y="327"/>
                    </a:cubicBezTo>
                    <a:cubicBezTo>
                      <a:pt x="148" y="323"/>
                      <a:pt x="156" y="320"/>
                      <a:pt x="164" y="318"/>
                    </a:cubicBezTo>
                    <a:cubicBezTo>
                      <a:pt x="172" y="316"/>
                      <a:pt x="180" y="314"/>
                      <a:pt x="188" y="312"/>
                    </a:cubicBezTo>
                    <a:cubicBezTo>
                      <a:pt x="198" y="309"/>
                      <a:pt x="208" y="306"/>
                      <a:pt x="218" y="303"/>
                    </a:cubicBezTo>
                    <a:cubicBezTo>
                      <a:pt x="229" y="299"/>
                      <a:pt x="240" y="294"/>
                      <a:pt x="250" y="288"/>
                    </a:cubicBezTo>
                    <a:cubicBezTo>
                      <a:pt x="256" y="284"/>
                      <a:pt x="263" y="280"/>
                      <a:pt x="269" y="276"/>
                    </a:cubicBezTo>
                    <a:cubicBezTo>
                      <a:pt x="276" y="271"/>
                      <a:pt x="283" y="267"/>
                      <a:pt x="290" y="263"/>
                    </a:cubicBezTo>
                    <a:cubicBezTo>
                      <a:pt x="290" y="262"/>
                      <a:pt x="291" y="262"/>
                      <a:pt x="292" y="262"/>
                    </a:cubicBezTo>
                    <a:cubicBezTo>
                      <a:pt x="293" y="261"/>
                      <a:pt x="293" y="260"/>
                      <a:pt x="294" y="259"/>
                    </a:cubicBezTo>
                    <a:cubicBezTo>
                      <a:pt x="294" y="258"/>
                      <a:pt x="294" y="258"/>
                      <a:pt x="294" y="257"/>
                    </a:cubicBezTo>
                    <a:cubicBezTo>
                      <a:pt x="294" y="255"/>
                      <a:pt x="293" y="254"/>
                      <a:pt x="292" y="254"/>
                    </a:cubicBezTo>
                    <a:cubicBezTo>
                      <a:pt x="291" y="253"/>
                      <a:pt x="290" y="253"/>
                      <a:pt x="289" y="253"/>
                    </a:cubicBezTo>
                    <a:cubicBezTo>
                      <a:pt x="288" y="253"/>
                      <a:pt x="286" y="253"/>
                      <a:pt x="285" y="253"/>
                    </a:cubicBezTo>
                    <a:cubicBezTo>
                      <a:pt x="283" y="253"/>
                      <a:pt x="282" y="253"/>
                      <a:pt x="281" y="254"/>
                    </a:cubicBezTo>
                    <a:cubicBezTo>
                      <a:pt x="274" y="256"/>
                      <a:pt x="267" y="258"/>
                      <a:pt x="260" y="261"/>
                    </a:cubicBezTo>
                    <a:cubicBezTo>
                      <a:pt x="250" y="265"/>
                      <a:pt x="240" y="271"/>
                      <a:pt x="230" y="276"/>
                    </a:cubicBezTo>
                    <a:cubicBezTo>
                      <a:pt x="225" y="279"/>
                      <a:pt x="219" y="282"/>
                      <a:pt x="213" y="285"/>
                    </a:cubicBezTo>
                    <a:cubicBezTo>
                      <a:pt x="205" y="290"/>
                      <a:pt x="197" y="293"/>
                      <a:pt x="189" y="297"/>
                    </a:cubicBezTo>
                    <a:cubicBezTo>
                      <a:pt x="176" y="303"/>
                      <a:pt x="164" y="310"/>
                      <a:pt x="152" y="318"/>
                    </a:cubicBezTo>
                    <a:cubicBezTo>
                      <a:pt x="148" y="320"/>
                      <a:pt x="144" y="323"/>
                      <a:pt x="141" y="326"/>
                    </a:cubicBezTo>
                    <a:cubicBezTo>
                      <a:pt x="140" y="326"/>
                      <a:pt x="140" y="327"/>
                      <a:pt x="139" y="327"/>
                    </a:cubicBezTo>
                    <a:close/>
                    <a:moveTo>
                      <a:pt x="159" y="168"/>
                    </a:move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67"/>
                      <a:pt x="161" y="167"/>
                      <a:pt x="161" y="166"/>
                    </a:cubicBezTo>
                    <a:cubicBezTo>
                      <a:pt x="163" y="164"/>
                      <a:pt x="165" y="161"/>
                      <a:pt x="167" y="159"/>
                    </a:cubicBezTo>
                    <a:cubicBezTo>
                      <a:pt x="170" y="156"/>
                      <a:pt x="172" y="153"/>
                      <a:pt x="175" y="150"/>
                    </a:cubicBezTo>
                    <a:cubicBezTo>
                      <a:pt x="178" y="147"/>
                      <a:pt x="181" y="143"/>
                      <a:pt x="184" y="140"/>
                    </a:cubicBezTo>
                    <a:cubicBezTo>
                      <a:pt x="191" y="132"/>
                      <a:pt x="199" y="124"/>
                      <a:pt x="207" y="116"/>
                    </a:cubicBezTo>
                    <a:cubicBezTo>
                      <a:pt x="215" y="109"/>
                      <a:pt x="223" y="101"/>
                      <a:pt x="231" y="93"/>
                    </a:cubicBezTo>
                    <a:cubicBezTo>
                      <a:pt x="241" y="84"/>
                      <a:pt x="250" y="74"/>
                      <a:pt x="260" y="64"/>
                    </a:cubicBezTo>
                    <a:cubicBezTo>
                      <a:pt x="269" y="54"/>
                      <a:pt x="277" y="44"/>
                      <a:pt x="285" y="33"/>
                    </a:cubicBezTo>
                    <a:cubicBezTo>
                      <a:pt x="289" y="27"/>
                      <a:pt x="293" y="22"/>
                      <a:pt x="296" y="15"/>
                    </a:cubicBezTo>
                    <a:cubicBezTo>
                      <a:pt x="296" y="15"/>
                      <a:pt x="297" y="14"/>
                      <a:pt x="297" y="13"/>
                    </a:cubicBezTo>
                    <a:cubicBezTo>
                      <a:pt x="296" y="14"/>
                      <a:pt x="296" y="14"/>
                      <a:pt x="295" y="15"/>
                    </a:cubicBezTo>
                    <a:cubicBezTo>
                      <a:pt x="293" y="17"/>
                      <a:pt x="291" y="19"/>
                      <a:pt x="289" y="21"/>
                    </a:cubicBezTo>
                    <a:cubicBezTo>
                      <a:pt x="285" y="25"/>
                      <a:pt x="281" y="29"/>
                      <a:pt x="276" y="33"/>
                    </a:cubicBezTo>
                    <a:cubicBezTo>
                      <a:pt x="268" y="39"/>
                      <a:pt x="260" y="45"/>
                      <a:pt x="252" y="51"/>
                    </a:cubicBezTo>
                    <a:cubicBezTo>
                      <a:pt x="244" y="57"/>
                      <a:pt x="236" y="63"/>
                      <a:pt x="229" y="71"/>
                    </a:cubicBezTo>
                    <a:cubicBezTo>
                      <a:pt x="222" y="78"/>
                      <a:pt x="216" y="86"/>
                      <a:pt x="210" y="95"/>
                    </a:cubicBezTo>
                    <a:cubicBezTo>
                      <a:pt x="208" y="99"/>
                      <a:pt x="205" y="103"/>
                      <a:pt x="202" y="108"/>
                    </a:cubicBezTo>
                    <a:cubicBezTo>
                      <a:pt x="196" y="117"/>
                      <a:pt x="190" y="127"/>
                      <a:pt x="183" y="136"/>
                    </a:cubicBezTo>
                    <a:cubicBezTo>
                      <a:pt x="177" y="143"/>
                      <a:pt x="171" y="151"/>
                      <a:pt x="166" y="159"/>
                    </a:cubicBezTo>
                    <a:cubicBezTo>
                      <a:pt x="164" y="161"/>
                      <a:pt x="162" y="163"/>
                      <a:pt x="161" y="166"/>
                    </a:cubicBezTo>
                    <a:cubicBezTo>
                      <a:pt x="160" y="166"/>
                      <a:pt x="160" y="167"/>
                      <a:pt x="159" y="168"/>
                    </a:cubicBezTo>
                    <a:close/>
                    <a:moveTo>
                      <a:pt x="130" y="6"/>
                    </a:moveTo>
                    <a:cubicBezTo>
                      <a:pt x="129" y="7"/>
                      <a:pt x="128" y="8"/>
                      <a:pt x="128" y="8"/>
                    </a:cubicBezTo>
                    <a:cubicBezTo>
                      <a:pt x="125" y="12"/>
                      <a:pt x="124" y="17"/>
                      <a:pt x="122" y="21"/>
                    </a:cubicBezTo>
                    <a:cubicBezTo>
                      <a:pt x="120" y="29"/>
                      <a:pt x="118" y="37"/>
                      <a:pt x="117" y="44"/>
                    </a:cubicBezTo>
                    <a:cubicBezTo>
                      <a:pt x="115" y="54"/>
                      <a:pt x="114" y="65"/>
                      <a:pt x="113" y="75"/>
                    </a:cubicBezTo>
                    <a:cubicBezTo>
                      <a:pt x="113" y="80"/>
                      <a:pt x="113" y="85"/>
                      <a:pt x="113" y="90"/>
                    </a:cubicBezTo>
                    <a:cubicBezTo>
                      <a:pt x="113" y="97"/>
                      <a:pt x="113" y="105"/>
                      <a:pt x="114" y="113"/>
                    </a:cubicBezTo>
                    <a:cubicBezTo>
                      <a:pt x="115" y="121"/>
                      <a:pt x="116" y="129"/>
                      <a:pt x="117" y="137"/>
                    </a:cubicBezTo>
                    <a:cubicBezTo>
                      <a:pt x="119" y="149"/>
                      <a:pt x="122" y="161"/>
                      <a:pt x="125" y="173"/>
                    </a:cubicBezTo>
                    <a:cubicBezTo>
                      <a:pt x="128" y="185"/>
                      <a:pt x="130" y="198"/>
                      <a:pt x="132" y="211"/>
                    </a:cubicBezTo>
                    <a:cubicBezTo>
                      <a:pt x="132" y="213"/>
                      <a:pt x="132" y="215"/>
                      <a:pt x="132" y="217"/>
                    </a:cubicBezTo>
                    <a:cubicBezTo>
                      <a:pt x="132" y="217"/>
                      <a:pt x="132" y="218"/>
                      <a:pt x="133" y="218"/>
                    </a:cubicBezTo>
                    <a:cubicBezTo>
                      <a:pt x="134" y="217"/>
                      <a:pt x="134" y="215"/>
                      <a:pt x="134" y="213"/>
                    </a:cubicBezTo>
                    <a:cubicBezTo>
                      <a:pt x="134" y="212"/>
                      <a:pt x="134" y="211"/>
                      <a:pt x="134" y="210"/>
                    </a:cubicBezTo>
                    <a:cubicBezTo>
                      <a:pt x="135" y="207"/>
                      <a:pt x="135" y="205"/>
                      <a:pt x="134" y="203"/>
                    </a:cubicBezTo>
                    <a:cubicBezTo>
                      <a:pt x="134" y="196"/>
                      <a:pt x="133" y="190"/>
                      <a:pt x="132" y="184"/>
                    </a:cubicBezTo>
                    <a:cubicBezTo>
                      <a:pt x="132" y="175"/>
                      <a:pt x="131" y="167"/>
                      <a:pt x="131" y="159"/>
                    </a:cubicBezTo>
                    <a:cubicBezTo>
                      <a:pt x="131" y="156"/>
                      <a:pt x="131" y="152"/>
                      <a:pt x="131" y="149"/>
                    </a:cubicBezTo>
                    <a:cubicBezTo>
                      <a:pt x="131" y="144"/>
                      <a:pt x="131" y="138"/>
                      <a:pt x="130" y="133"/>
                    </a:cubicBezTo>
                    <a:cubicBezTo>
                      <a:pt x="130" y="128"/>
                      <a:pt x="130" y="124"/>
                      <a:pt x="129" y="119"/>
                    </a:cubicBezTo>
                    <a:cubicBezTo>
                      <a:pt x="129" y="113"/>
                      <a:pt x="128" y="107"/>
                      <a:pt x="128" y="101"/>
                    </a:cubicBezTo>
                    <a:cubicBezTo>
                      <a:pt x="127" y="94"/>
                      <a:pt x="126" y="87"/>
                      <a:pt x="126" y="80"/>
                    </a:cubicBezTo>
                    <a:cubicBezTo>
                      <a:pt x="125" y="71"/>
                      <a:pt x="124" y="62"/>
                      <a:pt x="124" y="54"/>
                    </a:cubicBezTo>
                    <a:cubicBezTo>
                      <a:pt x="124" y="46"/>
                      <a:pt x="124" y="39"/>
                      <a:pt x="125" y="31"/>
                    </a:cubicBezTo>
                    <a:cubicBezTo>
                      <a:pt x="125" y="28"/>
                      <a:pt x="126" y="25"/>
                      <a:pt x="126" y="22"/>
                    </a:cubicBezTo>
                    <a:cubicBezTo>
                      <a:pt x="127" y="17"/>
                      <a:pt x="128" y="12"/>
                      <a:pt x="129" y="8"/>
                    </a:cubicBezTo>
                    <a:cubicBezTo>
                      <a:pt x="129" y="7"/>
                      <a:pt x="130" y="7"/>
                      <a:pt x="130" y="6"/>
                    </a:cubicBezTo>
                    <a:close/>
                    <a:moveTo>
                      <a:pt x="144" y="255"/>
                    </a:moveTo>
                    <a:cubicBezTo>
                      <a:pt x="144" y="256"/>
                      <a:pt x="145" y="256"/>
                      <a:pt x="145" y="256"/>
                    </a:cubicBezTo>
                    <a:cubicBezTo>
                      <a:pt x="145" y="255"/>
                      <a:pt x="146" y="255"/>
                      <a:pt x="147" y="255"/>
                    </a:cubicBezTo>
                    <a:cubicBezTo>
                      <a:pt x="155" y="252"/>
                      <a:pt x="162" y="250"/>
                      <a:pt x="170" y="248"/>
                    </a:cubicBezTo>
                    <a:cubicBezTo>
                      <a:pt x="174" y="247"/>
                      <a:pt x="179" y="246"/>
                      <a:pt x="183" y="245"/>
                    </a:cubicBezTo>
                    <a:cubicBezTo>
                      <a:pt x="193" y="242"/>
                      <a:pt x="203" y="239"/>
                      <a:pt x="213" y="237"/>
                    </a:cubicBezTo>
                    <a:cubicBezTo>
                      <a:pt x="230" y="232"/>
                      <a:pt x="246" y="227"/>
                      <a:pt x="263" y="222"/>
                    </a:cubicBezTo>
                    <a:cubicBezTo>
                      <a:pt x="275" y="218"/>
                      <a:pt x="286" y="213"/>
                      <a:pt x="297" y="207"/>
                    </a:cubicBezTo>
                    <a:cubicBezTo>
                      <a:pt x="303" y="204"/>
                      <a:pt x="309" y="200"/>
                      <a:pt x="314" y="196"/>
                    </a:cubicBezTo>
                    <a:cubicBezTo>
                      <a:pt x="317" y="193"/>
                      <a:pt x="321" y="189"/>
                      <a:pt x="323" y="185"/>
                    </a:cubicBezTo>
                    <a:cubicBezTo>
                      <a:pt x="324" y="184"/>
                      <a:pt x="325" y="182"/>
                      <a:pt x="326" y="181"/>
                    </a:cubicBezTo>
                    <a:cubicBezTo>
                      <a:pt x="326" y="180"/>
                      <a:pt x="326" y="179"/>
                      <a:pt x="326" y="178"/>
                    </a:cubicBezTo>
                    <a:cubicBezTo>
                      <a:pt x="326" y="177"/>
                      <a:pt x="326" y="176"/>
                      <a:pt x="325" y="175"/>
                    </a:cubicBezTo>
                    <a:cubicBezTo>
                      <a:pt x="323" y="177"/>
                      <a:pt x="320" y="178"/>
                      <a:pt x="318" y="179"/>
                    </a:cubicBezTo>
                    <a:cubicBezTo>
                      <a:pt x="310" y="185"/>
                      <a:pt x="301" y="190"/>
                      <a:pt x="292" y="195"/>
                    </a:cubicBezTo>
                    <a:cubicBezTo>
                      <a:pt x="281" y="201"/>
                      <a:pt x="270" y="207"/>
                      <a:pt x="259" y="212"/>
                    </a:cubicBezTo>
                    <a:cubicBezTo>
                      <a:pt x="241" y="221"/>
                      <a:pt x="223" y="227"/>
                      <a:pt x="204" y="231"/>
                    </a:cubicBezTo>
                    <a:cubicBezTo>
                      <a:pt x="201" y="232"/>
                      <a:pt x="197" y="232"/>
                      <a:pt x="194" y="233"/>
                    </a:cubicBezTo>
                    <a:cubicBezTo>
                      <a:pt x="186" y="235"/>
                      <a:pt x="178" y="238"/>
                      <a:pt x="171" y="242"/>
                    </a:cubicBezTo>
                    <a:cubicBezTo>
                      <a:pt x="165" y="245"/>
                      <a:pt x="159" y="248"/>
                      <a:pt x="153" y="251"/>
                    </a:cubicBezTo>
                    <a:cubicBezTo>
                      <a:pt x="151" y="252"/>
                      <a:pt x="149" y="253"/>
                      <a:pt x="146" y="254"/>
                    </a:cubicBezTo>
                    <a:cubicBezTo>
                      <a:pt x="146" y="255"/>
                      <a:pt x="145" y="255"/>
                      <a:pt x="144" y="255"/>
                    </a:cubicBezTo>
                    <a:close/>
                    <a:moveTo>
                      <a:pt x="158" y="192"/>
                    </a:moveTo>
                    <a:cubicBezTo>
                      <a:pt x="158" y="192"/>
                      <a:pt x="158" y="192"/>
                      <a:pt x="159" y="192"/>
                    </a:cubicBezTo>
                    <a:cubicBezTo>
                      <a:pt x="159" y="192"/>
                      <a:pt x="160" y="191"/>
                      <a:pt x="160" y="191"/>
                    </a:cubicBezTo>
                    <a:cubicBezTo>
                      <a:pt x="164" y="189"/>
                      <a:pt x="167" y="187"/>
                      <a:pt x="171" y="185"/>
                    </a:cubicBezTo>
                    <a:cubicBezTo>
                      <a:pt x="184" y="180"/>
                      <a:pt x="197" y="175"/>
                      <a:pt x="211" y="171"/>
                    </a:cubicBezTo>
                    <a:cubicBezTo>
                      <a:pt x="217" y="169"/>
                      <a:pt x="224" y="167"/>
                      <a:pt x="230" y="164"/>
                    </a:cubicBezTo>
                    <a:cubicBezTo>
                      <a:pt x="234" y="162"/>
                      <a:pt x="238" y="160"/>
                      <a:pt x="242" y="158"/>
                    </a:cubicBezTo>
                    <a:cubicBezTo>
                      <a:pt x="249" y="155"/>
                      <a:pt x="256" y="153"/>
                      <a:pt x="262" y="150"/>
                    </a:cubicBezTo>
                    <a:cubicBezTo>
                      <a:pt x="267" y="147"/>
                      <a:pt x="273" y="145"/>
                      <a:pt x="278" y="143"/>
                    </a:cubicBezTo>
                    <a:cubicBezTo>
                      <a:pt x="285" y="141"/>
                      <a:pt x="292" y="139"/>
                      <a:pt x="300" y="137"/>
                    </a:cubicBezTo>
                    <a:cubicBezTo>
                      <a:pt x="312" y="133"/>
                      <a:pt x="325" y="128"/>
                      <a:pt x="336" y="121"/>
                    </a:cubicBezTo>
                    <a:cubicBezTo>
                      <a:pt x="337" y="121"/>
                      <a:pt x="337" y="121"/>
                      <a:pt x="337" y="120"/>
                    </a:cubicBezTo>
                    <a:cubicBezTo>
                      <a:pt x="337" y="120"/>
                      <a:pt x="336" y="120"/>
                      <a:pt x="336" y="120"/>
                    </a:cubicBezTo>
                    <a:cubicBezTo>
                      <a:pt x="335" y="120"/>
                      <a:pt x="334" y="120"/>
                      <a:pt x="334" y="119"/>
                    </a:cubicBezTo>
                    <a:cubicBezTo>
                      <a:pt x="328" y="119"/>
                      <a:pt x="323" y="120"/>
                      <a:pt x="318" y="121"/>
                    </a:cubicBezTo>
                    <a:cubicBezTo>
                      <a:pt x="311" y="122"/>
                      <a:pt x="303" y="124"/>
                      <a:pt x="296" y="127"/>
                    </a:cubicBezTo>
                    <a:cubicBezTo>
                      <a:pt x="287" y="130"/>
                      <a:pt x="278" y="134"/>
                      <a:pt x="268" y="138"/>
                    </a:cubicBezTo>
                    <a:cubicBezTo>
                      <a:pt x="248" y="146"/>
                      <a:pt x="228" y="153"/>
                      <a:pt x="208" y="161"/>
                    </a:cubicBezTo>
                    <a:cubicBezTo>
                      <a:pt x="201" y="164"/>
                      <a:pt x="194" y="166"/>
                      <a:pt x="188" y="170"/>
                    </a:cubicBezTo>
                    <a:cubicBezTo>
                      <a:pt x="181" y="173"/>
                      <a:pt x="175" y="177"/>
                      <a:pt x="169" y="182"/>
                    </a:cubicBezTo>
                    <a:cubicBezTo>
                      <a:pt x="165" y="185"/>
                      <a:pt x="162" y="188"/>
                      <a:pt x="159" y="191"/>
                    </a:cubicBezTo>
                    <a:cubicBezTo>
                      <a:pt x="159" y="191"/>
                      <a:pt x="158" y="191"/>
                      <a:pt x="158" y="192"/>
                    </a:cubicBezTo>
                    <a:close/>
                    <a:moveTo>
                      <a:pt x="91" y="362"/>
                    </a:moveTo>
                    <a:cubicBezTo>
                      <a:pt x="92" y="362"/>
                      <a:pt x="92" y="362"/>
                      <a:pt x="92" y="362"/>
                    </a:cubicBezTo>
                    <a:cubicBezTo>
                      <a:pt x="91" y="361"/>
                      <a:pt x="91" y="361"/>
                      <a:pt x="91" y="360"/>
                    </a:cubicBezTo>
                    <a:cubicBezTo>
                      <a:pt x="87" y="352"/>
                      <a:pt x="84" y="345"/>
                      <a:pt x="81" y="337"/>
                    </a:cubicBezTo>
                    <a:cubicBezTo>
                      <a:pt x="75" y="323"/>
                      <a:pt x="69" y="309"/>
                      <a:pt x="63" y="296"/>
                    </a:cubicBezTo>
                    <a:cubicBezTo>
                      <a:pt x="53" y="273"/>
                      <a:pt x="42" y="250"/>
                      <a:pt x="32" y="227"/>
                    </a:cubicBezTo>
                    <a:cubicBezTo>
                      <a:pt x="28" y="217"/>
                      <a:pt x="23" y="208"/>
                      <a:pt x="18" y="199"/>
                    </a:cubicBezTo>
                    <a:cubicBezTo>
                      <a:pt x="16" y="195"/>
                      <a:pt x="14" y="191"/>
                      <a:pt x="12" y="188"/>
                    </a:cubicBezTo>
                    <a:cubicBezTo>
                      <a:pt x="11" y="186"/>
                      <a:pt x="10" y="185"/>
                      <a:pt x="8" y="184"/>
                    </a:cubicBezTo>
                    <a:cubicBezTo>
                      <a:pt x="8" y="183"/>
                      <a:pt x="8" y="183"/>
                      <a:pt x="7" y="183"/>
                    </a:cubicBezTo>
                    <a:cubicBezTo>
                      <a:pt x="7" y="183"/>
                      <a:pt x="7" y="184"/>
                      <a:pt x="8" y="184"/>
                    </a:cubicBezTo>
                    <a:cubicBezTo>
                      <a:pt x="8" y="187"/>
                      <a:pt x="9" y="189"/>
                      <a:pt x="10" y="192"/>
                    </a:cubicBezTo>
                    <a:cubicBezTo>
                      <a:pt x="12" y="198"/>
                      <a:pt x="14" y="204"/>
                      <a:pt x="17" y="210"/>
                    </a:cubicBezTo>
                    <a:cubicBezTo>
                      <a:pt x="21" y="221"/>
                      <a:pt x="26" y="232"/>
                      <a:pt x="30" y="243"/>
                    </a:cubicBezTo>
                    <a:cubicBezTo>
                      <a:pt x="32" y="248"/>
                      <a:pt x="35" y="253"/>
                      <a:pt x="36" y="257"/>
                    </a:cubicBezTo>
                    <a:cubicBezTo>
                      <a:pt x="40" y="268"/>
                      <a:pt x="43" y="278"/>
                      <a:pt x="45" y="288"/>
                    </a:cubicBezTo>
                    <a:cubicBezTo>
                      <a:pt x="46" y="292"/>
                      <a:pt x="48" y="296"/>
                      <a:pt x="50" y="300"/>
                    </a:cubicBezTo>
                    <a:cubicBezTo>
                      <a:pt x="53" y="307"/>
                      <a:pt x="57" y="313"/>
                      <a:pt x="62" y="319"/>
                    </a:cubicBezTo>
                    <a:cubicBezTo>
                      <a:pt x="64" y="322"/>
                      <a:pt x="66" y="325"/>
                      <a:pt x="68" y="328"/>
                    </a:cubicBezTo>
                    <a:cubicBezTo>
                      <a:pt x="75" y="338"/>
                      <a:pt x="83" y="349"/>
                      <a:pt x="90" y="360"/>
                    </a:cubicBezTo>
                    <a:cubicBezTo>
                      <a:pt x="90" y="361"/>
                      <a:pt x="91" y="362"/>
                      <a:pt x="91" y="362"/>
                    </a:cubicBezTo>
                    <a:close/>
                    <a:moveTo>
                      <a:pt x="323" y="174"/>
                    </a:moveTo>
                    <a:cubicBezTo>
                      <a:pt x="321" y="173"/>
                      <a:pt x="320" y="173"/>
                      <a:pt x="318" y="173"/>
                    </a:cubicBezTo>
                    <a:cubicBezTo>
                      <a:pt x="314" y="173"/>
                      <a:pt x="310" y="173"/>
                      <a:pt x="306" y="174"/>
                    </a:cubicBezTo>
                    <a:cubicBezTo>
                      <a:pt x="301" y="175"/>
                      <a:pt x="297" y="176"/>
                      <a:pt x="293" y="178"/>
                    </a:cubicBezTo>
                    <a:cubicBezTo>
                      <a:pt x="286" y="180"/>
                      <a:pt x="280" y="183"/>
                      <a:pt x="274" y="187"/>
                    </a:cubicBezTo>
                    <a:cubicBezTo>
                      <a:pt x="262" y="193"/>
                      <a:pt x="251" y="199"/>
                      <a:pt x="240" y="205"/>
                    </a:cubicBezTo>
                    <a:cubicBezTo>
                      <a:pt x="230" y="211"/>
                      <a:pt x="220" y="216"/>
                      <a:pt x="209" y="220"/>
                    </a:cubicBezTo>
                    <a:cubicBezTo>
                      <a:pt x="198" y="225"/>
                      <a:pt x="188" y="229"/>
                      <a:pt x="177" y="233"/>
                    </a:cubicBezTo>
                    <a:cubicBezTo>
                      <a:pt x="172" y="235"/>
                      <a:pt x="167" y="238"/>
                      <a:pt x="162" y="240"/>
                    </a:cubicBezTo>
                    <a:cubicBezTo>
                      <a:pt x="156" y="243"/>
                      <a:pt x="151" y="246"/>
                      <a:pt x="146" y="250"/>
                    </a:cubicBezTo>
                    <a:cubicBezTo>
                      <a:pt x="146" y="250"/>
                      <a:pt x="145" y="250"/>
                      <a:pt x="145" y="251"/>
                    </a:cubicBezTo>
                    <a:cubicBezTo>
                      <a:pt x="146" y="250"/>
                      <a:pt x="147" y="250"/>
                      <a:pt x="148" y="250"/>
                    </a:cubicBezTo>
                    <a:cubicBezTo>
                      <a:pt x="155" y="246"/>
                      <a:pt x="163" y="243"/>
                      <a:pt x="171" y="239"/>
                    </a:cubicBezTo>
                    <a:cubicBezTo>
                      <a:pt x="180" y="235"/>
                      <a:pt x="189" y="232"/>
                      <a:pt x="198" y="230"/>
                    </a:cubicBezTo>
                    <a:cubicBezTo>
                      <a:pt x="203" y="229"/>
                      <a:pt x="208" y="228"/>
                      <a:pt x="213" y="227"/>
                    </a:cubicBezTo>
                    <a:cubicBezTo>
                      <a:pt x="228" y="223"/>
                      <a:pt x="242" y="217"/>
                      <a:pt x="256" y="211"/>
                    </a:cubicBezTo>
                    <a:cubicBezTo>
                      <a:pt x="270" y="204"/>
                      <a:pt x="284" y="196"/>
                      <a:pt x="298" y="189"/>
                    </a:cubicBezTo>
                    <a:cubicBezTo>
                      <a:pt x="306" y="184"/>
                      <a:pt x="314" y="179"/>
                      <a:pt x="322" y="175"/>
                    </a:cubicBezTo>
                    <a:cubicBezTo>
                      <a:pt x="323" y="175"/>
                      <a:pt x="323" y="175"/>
                      <a:pt x="323" y="174"/>
                    </a:cubicBezTo>
                    <a:close/>
                    <a:moveTo>
                      <a:pt x="114" y="293"/>
                    </a:moveTo>
                    <a:cubicBezTo>
                      <a:pt x="115" y="291"/>
                      <a:pt x="114" y="290"/>
                      <a:pt x="114" y="288"/>
                    </a:cubicBezTo>
                    <a:cubicBezTo>
                      <a:pt x="113" y="286"/>
                      <a:pt x="113" y="284"/>
                      <a:pt x="112" y="281"/>
                    </a:cubicBezTo>
                    <a:cubicBezTo>
                      <a:pt x="111" y="278"/>
                      <a:pt x="110" y="274"/>
                      <a:pt x="109" y="270"/>
                    </a:cubicBezTo>
                    <a:cubicBezTo>
                      <a:pt x="106" y="262"/>
                      <a:pt x="104" y="255"/>
                      <a:pt x="103" y="247"/>
                    </a:cubicBezTo>
                    <a:cubicBezTo>
                      <a:pt x="100" y="237"/>
                      <a:pt x="98" y="227"/>
                      <a:pt x="96" y="217"/>
                    </a:cubicBezTo>
                    <a:cubicBezTo>
                      <a:pt x="94" y="209"/>
                      <a:pt x="92" y="201"/>
                      <a:pt x="90" y="193"/>
                    </a:cubicBezTo>
                    <a:cubicBezTo>
                      <a:pt x="85" y="173"/>
                      <a:pt x="79" y="152"/>
                      <a:pt x="72" y="131"/>
                    </a:cubicBezTo>
                    <a:cubicBezTo>
                      <a:pt x="69" y="122"/>
                      <a:pt x="66" y="112"/>
                      <a:pt x="64" y="103"/>
                    </a:cubicBezTo>
                    <a:cubicBezTo>
                      <a:pt x="62" y="94"/>
                      <a:pt x="60" y="85"/>
                      <a:pt x="60" y="77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6"/>
                      <a:pt x="59" y="76"/>
                      <a:pt x="59" y="77"/>
                    </a:cubicBezTo>
                    <a:cubicBezTo>
                      <a:pt x="58" y="78"/>
                      <a:pt x="58" y="79"/>
                      <a:pt x="57" y="80"/>
                    </a:cubicBezTo>
                    <a:cubicBezTo>
                      <a:pt x="56" y="86"/>
                      <a:pt x="56" y="92"/>
                      <a:pt x="56" y="97"/>
                    </a:cubicBezTo>
                    <a:cubicBezTo>
                      <a:pt x="56" y="104"/>
                      <a:pt x="57" y="110"/>
                      <a:pt x="59" y="116"/>
                    </a:cubicBezTo>
                    <a:cubicBezTo>
                      <a:pt x="61" y="126"/>
                      <a:pt x="63" y="136"/>
                      <a:pt x="66" y="146"/>
                    </a:cubicBezTo>
                    <a:cubicBezTo>
                      <a:pt x="72" y="168"/>
                      <a:pt x="79" y="189"/>
                      <a:pt x="86" y="211"/>
                    </a:cubicBezTo>
                    <a:cubicBezTo>
                      <a:pt x="90" y="227"/>
                      <a:pt x="95" y="242"/>
                      <a:pt x="101" y="256"/>
                    </a:cubicBezTo>
                    <a:cubicBezTo>
                      <a:pt x="106" y="267"/>
                      <a:pt x="110" y="279"/>
                      <a:pt x="113" y="291"/>
                    </a:cubicBezTo>
                    <a:cubicBezTo>
                      <a:pt x="113" y="291"/>
                      <a:pt x="113" y="292"/>
                      <a:pt x="114" y="293"/>
                    </a:cubicBezTo>
                    <a:close/>
                    <a:moveTo>
                      <a:pt x="111" y="269"/>
                    </a:moveTo>
                    <a:cubicBezTo>
                      <a:pt x="111" y="269"/>
                      <a:pt x="111" y="268"/>
                      <a:pt x="111" y="268"/>
                    </a:cubicBezTo>
                    <a:cubicBezTo>
                      <a:pt x="111" y="268"/>
                      <a:pt x="111" y="267"/>
                      <a:pt x="111" y="267"/>
                    </a:cubicBezTo>
                    <a:cubicBezTo>
                      <a:pt x="111" y="266"/>
                      <a:pt x="111" y="265"/>
                      <a:pt x="111" y="264"/>
                    </a:cubicBezTo>
                    <a:cubicBezTo>
                      <a:pt x="109" y="250"/>
                      <a:pt x="107" y="237"/>
                      <a:pt x="104" y="224"/>
                    </a:cubicBezTo>
                    <a:cubicBezTo>
                      <a:pt x="102" y="212"/>
                      <a:pt x="101" y="201"/>
                      <a:pt x="99" y="190"/>
                    </a:cubicBezTo>
                    <a:cubicBezTo>
                      <a:pt x="98" y="181"/>
                      <a:pt x="97" y="171"/>
                      <a:pt x="95" y="162"/>
                    </a:cubicBezTo>
                    <a:cubicBezTo>
                      <a:pt x="93" y="145"/>
                      <a:pt x="88" y="128"/>
                      <a:pt x="82" y="111"/>
                    </a:cubicBezTo>
                    <a:cubicBezTo>
                      <a:pt x="80" y="103"/>
                      <a:pt x="76" y="94"/>
                      <a:pt x="72" y="87"/>
                    </a:cubicBezTo>
                    <a:cubicBezTo>
                      <a:pt x="70" y="84"/>
                      <a:pt x="69" y="82"/>
                      <a:pt x="67" y="79"/>
                    </a:cubicBezTo>
                    <a:cubicBezTo>
                      <a:pt x="66" y="78"/>
                      <a:pt x="65" y="78"/>
                      <a:pt x="64" y="77"/>
                    </a:cubicBezTo>
                    <a:cubicBezTo>
                      <a:pt x="63" y="76"/>
                      <a:pt x="63" y="76"/>
                      <a:pt x="63" y="77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3" y="84"/>
                      <a:pt x="65" y="90"/>
                      <a:pt x="66" y="96"/>
                    </a:cubicBezTo>
                    <a:cubicBezTo>
                      <a:pt x="69" y="105"/>
                      <a:pt x="72" y="114"/>
                      <a:pt x="75" y="123"/>
                    </a:cubicBezTo>
                    <a:cubicBezTo>
                      <a:pt x="79" y="135"/>
                      <a:pt x="83" y="147"/>
                      <a:pt x="86" y="160"/>
                    </a:cubicBezTo>
                    <a:cubicBezTo>
                      <a:pt x="90" y="178"/>
                      <a:pt x="94" y="196"/>
                      <a:pt x="97" y="215"/>
                    </a:cubicBezTo>
                    <a:cubicBezTo>
                      <a:pt x="99" y="224"/>
                      <a:pt x="101" y="234"/>
                      <a:pt x="103" y="243"/>
                    </a:cubicBezTo>
                    <a:cubicBezTo>
                      <a:pt x="105" y="251"/>
                      <a:pt x="107" y="259"/>
                      <a:pt x="110" y="267"/>
                    </a:cubicBezTo>
                    <a:cubicBezTo>
                      <a:pt x="110" y="267"/>
                      <a:pt x="111" y="268"/>
                      <a:pt x="111" y="269"/>
                    </a:cubicBezTo>
                    <a:close/>
                    <a:moveTo>
                      <a:pt x="3" y="190"/>
                    </a:moveTo>
                    <a:cubicBezTo>
                      <a:pt x="3" y="190"/>
                      <a:pt x="3" y="190"/>
                      <a:pt x="3" y="190"/>
                    </a:cubicBezTo>
                    <a:cubicBezTo>
                      <a:pt x="3" y="190"/>
                      <a:pt x="3" y="191"/>
                      <a:pt x="3" y="191"/>
                    </a:cubicBezTo>
                    <a:cubicBezTo>
                      <a:pt x="3" y="195"/>
                      <a:pt x="4" y="198"/>
                      <a:pt x="4" y="202"/>
                    </a:cubicBezTo>
                    <a:cubicBezTo>
                      <a:pt x="5" y="208"/>
                      <a:pt x="6" y="215"/>
                      <a:pt x="8" y="221"/>
                    </a:cubicBezTo>
                    <a:cubicBezTo>
                      <a:pt x="14" y="241"/>
                      <a:pt x="21" y="260"/>
                      <a:pt x="31" y="278"/>
                    </a:cubicBezTo>
                    <a:cubicBezTo>
                      <a:pt x="37" y="289"/>
                      <a:pt x="43" y="301"/>
                      <a:pt x="50" y="312"/>
                    </a:cubicBezTo>
                    <a:cubicBezTo>
                      <a:pt x="59" y="329"/>
                      <a:pt x="70" y="344"/>
                      <a:pt x="82" y="359"/>
                    </a:cubicBezTo>
                    <a:cubicBezTo>
                      <a:pt x="84" y="361"/>
                      <a:pt x="87" y="364"/>
                      <a:pt x="89" y="367"/>
                    </a:cubicBezTo>
                    <a:cubicBezTo>
                      <a:pt x="89" y="368"/>
                      <a:pt x="89" y="368"/>
                      <a:pt x="90" y="368"/>
                    </a:cubicBezTo>
                    <a:cubicBezTo>
                      <a:pt x="90" y="368"/>
                      <a:pt x="90" y="367"/>
                      <a:pt x="90" y="367"/>
                    </a:cubicBezTo>
                    <a:cubicBezTo>
                      <a:pt x="87" y="363"/>
                      <a:pt x="85" y="359"/>
                      <a:pt x="82" y="355"/>
                    </a:cubicBezTo>
                    <a:cubicBezTo>
                      <a:pt x="75" y="342"/>
                      <a:pt x="68" y="331"/>
                      <a:pt x="59" y="319"/>
                    </a:cubicBezTo>
                    <a:cubicBezTo>
                      <a:pt x="55" y="313"/>
                      <a:pt x="51" y="306"/>
                      <a:pt x="48" y="300"/>
                    </a:cubicBezTo>
                    <a:cubicBezTo>
                      <a:pt x="46" y="296"/>
                      <a:pt x="45" y="292"/>
                      <a:pt x="44" y="288"/>
                    </a:cubicBezTo>
                    <a:cubicBezTo>
                      <a:pt x="42" y="284"/>
                      <a:pt x="41" y="279"/>
                      <a:pt x="40" y="275"/>
                    </a:cubicBezTo>
                    <a:cubicBezTo>
                      <a:pt x="36" y="262"/>
                      <a:pt x="31" y="250"/>
                      <a:pt x="25" y="239"/>
                    </a:cubicBezTo>
                    <a:cubicBezTo>
                      <a:pt x="21" y="232"/>
                      <a:pt x="17" y="224"/>
                      <a:pt x="13" y="217"/>
                    </a:cubicBezTo>
                    <a:cubicBezTo>
                      <a:pt x="9" y="209"/>
                      <a:pt x="6" y="201"/>
                      <a:pt x="4" y="192"/>
                    </a:cubicBezTo>
                    <a:cubicBezTo>
                      <a:pt x="4" y="191"/>
                      <a:pt x="3" y="191"/>
                      <a:pt x="3" y="190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10"/>
                      <a:pt x="132" y="12"/>
                      <a:pt x="131" y="15"/>
                    </a:cubicBezTo>
                    <a:cubicBezTo>
                      <a:pt x="131" y="19"/>
                      <a:pt x="131" y="22"/>
                      <a:pt x="130" y="26"/>
                    </a:cubicBezTo>
                    <a:cubicBezTo>
                      <a:pt x="130" y="32"/>
                      <a:pt x="130" y="38"/>
                      <a:pt x="130" y="44"/>
                    </a:cubicBezTo>
                    <a:cubicBezTo>
                      <a:pt x="130" y="50"/>
                      <a:pt x="130" y="55"/>
                      <a:pt x="130" y="61"/>
                    </a:cubicBezTo>
                    <a:cubicBezTo>
                      <a:pt x="130" y="65"/>
                      <a:pt x="131" y="70"/>
                      <a:pt x="131" y="75"/>
                    </a:cubicBezTo>
                    <a:cubicBezTo>
                      <a:pt x="132" y="82"/>
                      <a:pt x="132" y="89"/>
                      <a:pt x="133" y="96"/>
                    </a:cubicBezTo>
                    <a:cubicBezTo>
                      <a:pt x="133" y="103"/>
                      <a:pt x="134" y="111"/>
                      <a:pt x="134" y="119"/>
                    </a:cubicBezTo>
                    <a:cubicBezTo>
                      <a:pt x="134" y="126"/>
                      <a:pt x="134" y="134"/>
                      <a:pt x="134" y="142"/>
                    </a:cubicBezTo>
                    <a:cubicBezTo>
                      <a:pt x="134" y="154"/>
                      <a:pt x="134" y="165"/>
                      <a:pt x="134" y="177"/>
                    </a:cubicBezTo>
                    <a:cubicBezTo>
                      <a:pt x="135" y="182"/>
                      <a:pt x="135" y="186"/>
                      <a:pt x="135" y="190"/>
                    </a:cubicBezTo>
                    <a:cubicBezTo>
                      <a:pt x="135" y="190"/>
                      <a:pt x="135" y="191"/>
                      <a:pt x="136" y="191"/>
                    </a:cubicBezTo>
                    <a:cubicBezTo>
                      <a:pt x="136" y="190"/>
                      <a:pt x="136" y="190"/>
                      <a:pt x="136" y="189"/>
                    </a:cubicBezTo>
                    <a:cubicBezTo>
                      <a:pt x="137" y="186"/>
                      <a:pt x="137" y="182"/>
                      <a:pt x="137" y="179"/>
                    </a:cubicBezTo>
                    <a:cubicBezTo>
                      <a:pt x="137" y="171"/>
                      <a:pt x="138" y="163"/>
                      <a:pt x="138" y="155"/>
                    </a:cubicBezTo>
                    <a:cubicBezTo>
                      <a:pt x="139" y="141"/>
                      <a:pt x="139" y="128"/>
                      <a:pt x="140" y="114"/>
                    </a:cubicBezTo>
                    <a:cubicBezTo>
                      <a:pt x="140" y="107"/>
                      <a:pt x="140" y="99"/>
                      <a:pt x="140" y="92"/>
                    </a:cubicBezTo>
                    <a:cubicBezTo>
                      <a:pt x="140" y="83"/>
                      <a:pt x="139" y="74"/>
                      <a:pt x="139" y="64"/>
                    </a:cubicBezTo>
                    <a:cubicBezTo>
                      <a:pt x="139" y="57"/>
                      <a:pt x="139" y="51"/>
                      <a:pt x="138" y="44"/>
                    </a:cubicBezTo>
                    <a:cubicBezTo>
                      <a:pt x="137" y="36"/>
                      <a:pt x="136" y="28"/>
                      <a:pt x="135" y="20"/>
                    </a:cubicBezTo>
                    <a:cubicBezTo>
                      <a:pt x="135" y="16"/>
                      <a:pt x="134" y="12"/>
                      <a:pt x="134" y="9"/>
                    </a:cubicBezTo>
                    <a:cubicBezTo>
                      <a:pt x="134" y="8"/>
                      <a:pt x="133" y="7"/>
                      <a:pt x="133" y="7"/>
                    </a:cubicBezTo>
                    <a:close/>
                    <a:moveTo>
                      <a:pt x="137" y="409"/>
                    </a:moveTo>
                    <a:cubicBezTo>
                      <a:pt x="137" y="409"/>
                      <a:pt x="137" y="409"/>
                      <a:pt x="137" y="409"/>
                    </a:cubicBezTo>
                    <a:cubicBezTo>
                      <a:pt x="137" y="409"/>
                      <a:pt x="138" y="409"/>
                      <a:pt x="138" y="409"/>
                    </a:cubicBezTo>
                    <a:cubicBezTo>
                      <a:pt x="146" y="402"/>
                      <a:pt x="154" y="396"/>
                      <a:pt x="162" y="390"/>
                    </a:cubicBezTo>
                    <a:cubicBezTo>
                      <a:pt x="171" y="383"/>
                      <a:pt x="180" y="376"/>
                      <a:pt x="190" y="370"/>
                    </a:cubicBezTo>
                    <a:cubicBezTo>
                      <a:pt x="199" y="363"/>
                      <a:pt x="208" y="357"/>
                      <a:pt x="217" y="350"/>
                    </a:cubicBezTo>
                    <a:cubicBezTo>
                      <a:pt x="227" y="344"/>
                      <a:pt x="237" y="337"/>
                      <a:pt x="248" y="331"/>
                    </a:cubicBezTo>
                    <a:cubicBezTo>
                      <a:pt x="256" y="326"/>
                      <a:pt x="264" y="322"/>
                      <a:pt x="273" y="317"/>
                    </a:cubicBezTo>
                    <a:cubicBezTo>
                      <a:pt x="274" y="317"/>
                      <a:pt x="274" y="316"/>
                      <a:pt x="274" y="315"/>
                    </a:cubicBezTo>
                    <a:cubicBezTo>
                      <a:pt x="274" y="315"/>
                      <a:pt x="273" y="314"/>
                      <a:pt x="272" y="314"/>
                    </a:cubicBezTo>
                    <a:cubicBezTo>
                      <a:pt x="272" y="314"/>
                      <a:pt x="271" y="314"/>
                      <a:pt x="271" y="314"/>
                    </a:cubicBezTo>
                    <a:cubicBezTo>
                      <a:pt x="269" y="314"/>
                      <a:pt x="268" y="314"/>
                      <a:pt x="266" y="315"/>
                    </a:cubicBezTo>
                    <a:cubicBezTo>
                      <a:pt x="260" y="317"/>
                      <a:pt x="253" y="319"/>
                      <a:pt x="247" y="322"/>
                    </a:cubicBezTo>
                    <a:cubicBezTo>
                      <a:pt x="237" y="326"/>
                      <a:pt x="228" y="332"/>
                      <a:pt x="220" y="338"/>
                    </a:cubicBezTo>
                    <a:cubicBezTo>
                      <a:pt x="212" y="344"/>
                      <a:pt x="205" y="350"/>
                      <a:pt x="197" y="355"/>
                    </a:cubicBezTo>
                    <a:cubicBezTo>
                      <a:pt x="188" y="363"/>
                      <a:pt x="179" y="371"/>
                      <a:pt x="170" y="379"/>
                    </a:cubicBezTo>
                    <a:cubicBezTo>
                      <a:pt x="165" y="384"/>
                      <a:pt x="159" y="388"/>
                      <a:pt x="154" y="393"/>
                    </a:cubicBezTo>
                    <a:cubicBezTo>
                      <a:pt x="149" y="398"/>
                      <a:pt x="144" y="402"/>
                      <a:pt x="139" y="407"/>
                    </a:cubicBezTo>
                    <a:cubicBezTo>
                      <a:pt x="138" y="407"/>
                      <a:pt x="138" y="408"/>
                      <a:pt x="137" y="409"/>
                    </a:cubicBezTo>
                    <a:close/>
                    <a:moveTo>
                      <a:pt x="291" y="264"/>
                    </a:moveTo>
                    <a:cubicBezTo>
                      <a:pt x="291" y="264"/>
                      <a:pt x="290" y="265"/>
                      <a:pt x="290" y="265"/>
                    </a:cubicBezTo>
                    <a:cubicBezTo>
                      <a:pt x="285" y="268"/>
                      <a:pt x="280" y="271"/>
                      <a:pt x="276" y="274"/>
                    </a:cubicBezTo>
                    <a:cubicBezTo>
                      <a:pt x="267" y="280"/>
                      <a:pt x="258" y="286"/>
                      <a:pt x="249" y="292"/>
                    </a:cubicBezTo>
                    <a:cubicBezTo>
                      <a:pt x="244" y="295"/>
                      <a:pt x="239" y="298"/>
                      <a:pt x="234" y="300"/>
                    </a:cubicBezTo>
                    <a:cubicBezTo>
                      <a:pt x="225" y="304"/>
                      <a:pt x="216" y="308"/>
                      <a:pt x="207" y="311"/>
                    </a:cubicBezTo>
                    <a:cubicBezTo>
                      <a:pt x="196" y="314"/>
                      <a:pt x="185" y="317"/>
                      <a:pt x="174" y="320"/>
                    </a:cubicBezTo>
                    <a:cubicBezTo>
                      <a:pt x="168" y="321"/>
                      <a:pt x="162" y="322"/>
                      <a:pt x="157" y="324"/>
                    </a:cubicBezTo>
                    <a:cubicBezTo>
                      <a:pt x="149" y="327"/>
                      <a:pt x="141" y="331"/>
                      <a:pt x="134" y="336"/>
                    </a:cubicBezTo>
                    <a:cubicBezTo>
                      <a:pt x="133" y="336"/>
                      <a:pt x="133" y="337"/>
                      <a:pt x="132" y="337"/>
                    </a:cubicBezTo>
                    <a:cubicBezTo>
                      <a:pt x="133" y="337"/>
                      <a:pt x="133" y="337"/>
                      <a:pt x="134" y="337"/>
                    </a:cubicBezTo>
                    <a:cubicBezTo>
                      <a:pt x="137" y="336"/>
                      <a:pt x="139" y="335"/>
                      <a:pt x="142" y="334"/>
                    </a:cubicBezTo>
                    <a:cubicBezTo>
                      <a:pt x="147" y="333"/>
                      <a:pt x="153" y="332"/>
                      <a:pt x="158" y="330"/>
                    </a:cubicBezTo>
                    <a:cubicBezTo>
                      <a:pt x="172" y="327"/>
                      <a:pt x="185" y="323"/>
                      <a:pt x="199" y="319"/>
                    </a:cubicBezTo>
                    <a:cubicBezTo>
                      <a:pt x="207" y="317"/>
                      <a:pt x="215" y="314"/>
                      <a:pt x="223" y="311"/>
                    </a:cubicBezTo>
                    <a:cubicBezTo>
                      <a:pt x="232" y="307"/>
                      <a:pt x="241" y="303"/>
                      <a:pt x="249" y="298"/>
                    </a:cubicBezTo>
                    <a:cubicBezTo>
                      <a:pt x="255" y="296"/>
                      <a:pt x="260" y="293"/>
                      <a:pt x="265" y="290"/>
                    </a:cubicBezTo>
                    <a:cubicBezTo>
                      <a:pt x="271" y="286"/>
                      <a:pt x="276" y="282"/>
                      <a:pt x="281" y="278"/>
                    </a:cubicBezTo>
                    <a:cubicBezTo>
                      <a:pt x="284" y="274"/>
                      <a:pt x="288" y="271"/>
                      <a:pt x="290" y="267"/>
                    </a:cubicBezTo>
                    <a:cubicBezTo>
                      <a:pt x="290" y="266"/>
                      <a:pt x="291" y="265"/>
                      <a:pt x="291" y="264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151898E2-A3EC-69BA-3310-6C6D237E5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88400" y="2665413"/>
                <a:ext cx="1922463" cy="3244850"/>
              </a:xfrm>
              <a:custGeom>
                <a:avLst/>
                <a:gdLst>
                  <a:gd name="T0" fmla="*/ 57 w 388"/>
                  <a:gd name="T1" fmla="*/ 400 h 655"/>
                  <a:gd name="T2" fmla="*/ 46 w 388"/>
                  <a:gd name="T3" fmla="*/ 459 h 655"/>
                  <a:gd name="T4" fmla="*/ 22 w 388"/>
                  <a:gd name="T5" fmla="*/ 612 h 655"/>
                  <a:gd name="T6" fmla="*/ 18 w 388"/>
                  <a:gd name="T7" fmla="*/ 655 h 655"/>
                  <a:gd name="T8" fmla="*/ 29 w 388"/>
                  <a:gd name="T9" fmla="*/ 627 h 655"/>
                  <a:gd name="T10" fmla="*/ 41 w 388"/>
                  <a:gd name="T11" fmla="*/ 547 h 655"/>
                  <a:gd name="T12" fmla="*/ 57 w 388"/>
                  <a:gd name="T13" fmla="*/ 451 h 655"/>
                  <a:gd name="T14" fmla="*/ 74 w 388"/>
                  <a:gd name="T15" fmla="*/ 443 h 655"/>
                  <a:gd name="T16" fmla="*/ 224 w 388"/>
                  <a:gd name="T17" fmla="*/ 399 h 655"/>
                  <a:gd name="T18" fmla="*/ 262 w 388"/>
                  <a:gd name="T19" fmla="*/ 368 h 655"/>
                  <a:gd name="T20" fmla="*/ 231 w 388"/>
                  <a:gd name="T21" fmla="*/ 363 h 655"/>
                  <a:gd name="T22" fmla="*/ 100 w 388"/>
                  <a:gd name="T23" fmla="*/ 413 h 655"/>
                  <a:gd name="T24" fmla="*/ 69 w 388"/>
                  <a:gd name="T25" fmla="*/ 397 h 655"/>
                  <a:gd name="T26" fmla="*/ 87 w 388"/>
                  <a:gd name="T27" fmla="*/ 361 h 655"/>
                  <a:gd name="T28" fmla="*/ 208 w 388"/>
                  <a:gd name="T29" fmla="*/ 356 h 655"/>
                  <a:gd name="T30" fmla="*/ 297 w 388"/>
                  <a:gd name="T31" fmla="*/ 322 h 655"/>
                  <a:gd name="T32" fmla="*/ 281 w 388"/>
                  <a:gd name="T33" fmla="*/ 303 h 655"/>
                  <a:gd name="T34" fmla="*/ 92 w 388"/>
                  <a:gd name="T35" fmla="*/ 347 h 655"/>
                  <a:gd name="T36" fmla="*/ 111 w 388"/>
                  <a:gd name="T37" fmla="*/ 288 h 655"/>
                  <a:gd name="T38" fmla="*/ 115 w 388"/>
                  <a:gd name="T39" fmla="*/ 279 h 655"/>
                  <a:gd name="T40" fmla="*/ 169 w 388"/>
                  <a:gd name="T41" fmla="*/ 274 h 655"/>
                  <a:gd name="T42" fmla="*/ 233 w 388"/>
                  <a:gd name="T43" fmla="*/ 275 h 655"/>
                  <a:gd name="T44" fmla="*/ 345 w 388"/>
                  <a:gd name="T45" fmla="*/ 257 h 655"/>
                  <a:gd name="T46" fmla="*/ 331 w 388"/>
                  <a:gd name="T47" fmla="*/ 226 h 655"/>
                  <a:gd name="T48" fmla="*/ 215 w 388"/>
                  <a:gd name="T49" fmla="*/ 246 h 655"/>
                  <a:gd name="T50" fmla="*/ 139 w 388"/>
                  <a:gd name="T51" fmla="*/ 239 h 655"/>
                  <a:gd name="T52" fmla="*/ 157 w 388"/>
                  <a:gd name="T53" fmla="*/ 218 h 655"/>
                  <a:gd name="T54" fmla="*/ 246 w 388"/>
                  <a:gd name="T55" fmla="*/ 211 h 655"/>
                  <a:gd name="T56" fmla="*/ 360 w 388"/>
                  <a:gd name="T57" fmla="*/ 208 h 655"/>
                  <a:gd name="T58" fmla="*/ 380 w 388"/>
                  <a:gd name="T59" fmla="*/ 181 h 655"/>
                  <a:gd name="T60" fmla="*/ 238 w 388"/>
                  <a:gd name="T61" fmla="*/ 182 h 655"/>
                  <a:gd name="T62" fmla="*/ 163 w 388"/>
                  <a:gd name="T63" fmla="*/ 205 h 655"/>
                  <a:gd name="T64" fmla="*/ 251 w 388"/>
                  <a:gd name="T65" fmla="*/ 144 h 655"/>
                  <a:gd name="T66" fmla="*/ 378 w 388"/>
                  <a:gd name="T67" fmla="*/ 61 h 655"/>
                  <a:gd name="T68" fmla="*/ 363 w 388"/>
                  <a:gd name="T69" fmla="*/ 47 h 655"/>
                  <a:gd name="T70" fmla="*/ 193 w 388"/>
                  <a:gd name="T71" fmla="*/ 158 h 655"/>
                  <a:gd name="T72" fmla="*/ 151 w 388"/>
                  <a:gd name="T73" fmla="*/ 205 h 655"/>
                  <a:gd name="T74" fmla="*/ 183 w 388"/>
                  <a:gd name="T75" fmla="*/ 102 h 655"/>
                  <a:gd name="T76" fmla="*/ 195 w 388"/>
                  <a:gd name="T77" fmla="*/ 54 h 655"/>
                  <a:gd name="T78" fmla="*/ 202 w 388"/>
                  <a:gd name="T79" fmla="*/ 4 h 655"/>
                  <a:gd name="T80" fmla="*/ 186 w 388"/>
                  <a:gd name="T81" fmla="*/ 8 h 655"/>
                  <a:gd name="T82" fmla="*/ 137 w 388"/>
                  <a:gd name="T83" fmla="*/ 142 h 655"/>
                  <a:gd name="T84" fmla="*/ 130 w 388"/>
                  <a:gd name="T85" fmla="*/ 237 h 655"/>
                  <a:gd name="T86" fmla="*/ 109 w 388"/>
                  <a:gd name="T87" fmla="*/ 232 h 655"/>
                  <a:gd name="T88" fmla="*/ 120 w 388"/>
                  <a:gd name="T89" fmla="*/ 111 h 655"/>
                  <a:gd name="T90" fmla="*/ 98 w 388"/>
                  <a:gd name="T91" fmla="*/ 55 h 655"/>
                  <a:gd name="T92" fmla="*/ 91 w 388"/>
                  <a:gd name="T93" fmla="*/ 64 h 655"/>
                  <a:gd name="T94" fmla="*/ 83 w 388"/>
                  <a:gd name="T95" fmla="*/ 210 h 655"/>
                  <a:gd name="T96" fmla="*/ 89 w 388"/>
                  <a:gd name="T97" fmla="*/ 311 h 655"/>
                  <a:gd name="T98" fmla="*/ 65 w 388"/>
                  <a:gd name="T99" fmla="*/ 378 h 655"/>
                  <a:gd name="T100" fmla="*/ 58 w 388"/>
                  <a:gd name="T101" fmla="*/ 379 h 655"/>
                  <a:gd name="T102" fmla="*/ 37 w 388"/>
                  <a:gd name="T103" fmla="*/ 239 h 655"/>
                  <a:gd name="T104" fmla="*/ 19 w 388"/>
                  <a:gd name="T105" fmla="*/ 153 h 655"/>
                  <a:gd name="T106" fmla="*/ 2 w 388"/>
                  <a:gd name="T107" fmla="*/ 173 h 655"/>
                  <a:gd name="T108" fmla="*/ 310 w 388"/>
                  <a:gd name="T109" fmla="*/ 209 h 655"/>
                  <a:gd name="T110" fmla="*/ 112 w 388"/>
                  <a:gd name="T111" fmla="*/ 353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8" h="655">
                    <a:moveTo>
                      <a:pt x="5" y="254"/>
                    </a:moveTo>
                    <a:cubicBezTo>
                      <a:pt x="7" y="268"/>
                      <a:pt x="11" y="282"/>
                      <a:pt x="15" y="298"/>
                    </a:cubicBezTo>
                    <a:cubicBezTo>
                      <a:pt x="20" y="320"/>
                      <a:pt x="26" y="340"/>
                      <a:pt x="34" y="357"/>
                    </a:cubicBezTo>
                    <a:cubicBezTo>
                      <a:pt x="37" y="366"/>
                      <a:pt x="41" y="374"/>
                      <a:pt x="45" y="381"/>
                    </a:cubicBezTo>
                    <a:cubicBezTo>
                      <a:pt x="48" y="387"/>
                      <a:pt x="52" y="394"/>
                      <a:pt x="57" y="400"/>
                    </a:cubicBezTo>
                    <a:cubicBezTo>
                      <a:pt x="58" y="401"/>
                      <a:pt x="58" y="402"/>
                      <a:pt x="58" y="404"/>
                    </a:cubicBezTo>
                    <a:cubicBezTo>
                      <a:pt x="57" y="407"/>
                      <a:pt x="56" y="410"/>
                      <a:pt x="56" y="413"/>
                    </a:cubicBezTo>
                    <a:cubicBezTo>
                      <a:pt x="55" y="418"/>
                      <a:pt x="55" y="418"/>
                      <a:pt x="55" y="418"/>
                    </a:cubicBezTo>
                    <a:cubicBezTo>
                      <a:pt x="53" y="423"/>
                      <a:pt x="52" y="428"/>
                      <a:pt x="51" y="433"/>
                    </a:cubicBezTo>
                    <a:cubicBezTo>
                      <a:pt x="49" y="441"/>
                      <a:pt x="47" y="450"/>
                      <a:pt x="46" y="459"/>
                    </a:cubicBezTo>
                    <a:cubicBezTo>
                      <a:pt x="44" y="468"/>
                      <a:pt x="42" y="476"/>
                      <a:pt x="41" y="483"/>
                    </a:cubicBezTo>
                    <a:cubicBezTo>
                      <a:pt x="40" y="491"/>
                      <a:pt x="32" y="540"/>
                      <a:pt x="29" y="564"/>
                    </a:cubicBezTo>
                    <a:cubicBezTo>
                      <a:pt x="27" y="575"/>
                      <a:pt x="27" y="575"/>
                      <a:pt x="27" y="575"/>
                    </a:cubicBezTo>
                    <a:cubicBezTo>
                      <a:pt x="26" y="586"/>
                      <a:pt x="24" y="596"/>
                      <a:pt x="23" y="605"/>
                    </a:cubicBezTo>
                    <a:cubicBezTo>
                      <a:pt x="22" y="612"/>
                      <a:pt x="22" y="612"/>
                      <a:pt x="22" y="612"/>
                    </a:cubicBezTo>
                    <a:cubicBezTo>
                      <a:pt x="21" y="622"/>
                      <a:pt x="19" y="632"/>
                      <a:pt x="18" y="642"/>
                    </a:cubicBezTo>
                    <a:cubicBezTo>
                      <a:pt x="17" y="645"/>
                      <a:pt x="17" y="647"/>
                      <a:pt x="17" y="649"/>
                    </a:cubicBezTo>
                    <a:cubicBezTo>
                      <a:pt x="17" y="650"/>
                      <a:pt x="17" y="650"/>
                      <a:pt x="17" y="650"/>
                    </a:cubicBezTo>
                    <a:cubicBezTo>
                      <a:pt x="17" y="651"/>
                      <a:pt x="17" y="652"/>
                      <a:pt x="17" y="653"/>
                    </a:cubicBezTo>
                    <a:cubicBezTo>
                      <a:pt x="17" y="654"/>
                      <a:pt x="17" y="654"/>
                      <a:pt x="18" y="655"/>
                    </a:cubicBezTo>
                    <a:cubicBezTo>
                      <a:pt x="18" y="655"/>
                      <a:pt x="18" y="655"/>
                      <a:pt x="19" y="655"/>
                    </a:cubicBezTo>
                    <a:cubicBezTo>
                      <a:pt x="19" y="655"/>
                      <a:pt x="20" y="655"/>
                      <a:pt x="20" y="654"/>
                    </a:cubicBezTo>
                    <a:cubicBezTo>
                      <a:pt x="21" y="654"/>
                      <a:pt x="22" y="653"/>
                      <a:pt x="22" y="652"/>
                    </a:cubicBezTo>
                    <a:cubicBezTo>
                      <a:pt x="23" y="650"/>
                      <a:pt x="23" y="649"/>
                      <a:pt x="24" y="647"/>
                    </a:cubicBezTo>
                    <a:cubicBezTo>
                      <a:pt x="26" y="640"/>
                      <a:pt x="28" y="634"/>
                      <a:pt x="29" y="627"/>
                    </a:cubicBezTo>
                    <a:cubicBezTo>
                      <a:pt x="30" y="620"/>
                      <a:pt x="31" y="613"/>
                      <a:pt x="32" y="606"/>
                    </a:cubicBezTo>
                    <a:cubicBezTo>
                      <a:pt x="32" y="603"/>
                      <a:pt x="33" y="601"/>
                      <a:pt x="33" y="598"/>
                    </a:cubicBezTo>
                    <a:cubicBezTo>
                      <a:pt x="35" y="590"/>
                      <a:pt x="35" y="590"/>
                      <a:pt x="35" y="590"/>
                    </a:cubicBezTo>
                    <a:cubicBezTo>
                      <a:pt x="35" y="585"/>
                      <a:pt x="36" y="580"/>
                      <a:pt x="37" y="575"/>
                    </a:cubicBezTo>
                    <a:cubicBezTo>
                      <a:pt x="37" y="573"/>
                      <a:pt x="39" y="561"/>
                      <a:pt x="41" y="547"/>
                    </a:cubicBezTo>
                    <a:cubicBezTo>
                      <a:pt x="45" y="524"/>
                      <a:pt x="49" y="494"/>
                      <a:pt x="50" y="490"/>
                    </a:cubicBezTo>
                    <a:cubicBezTo>
                      <a:pt x="51" y="483"/>
                      <a:pt x="52" y="477"/>
                      <a:pt x="53" y="470"/>
                    </a:cubicBezTo>
                    <a:cubicBezTo>
                      <a:pt x="54" y="466"/>
                      <a:pt x="55" y="463"/>
                      <a:pt x="55" y="460"/>
                    </a:cubicBezTo>
                    <a:cubicBezTo>
                      <a:pt x="56" y="457"/>
                      <a:pt x="56" y="454"/>
                      <a:pt x="57" y="452"/>
                    </a:cubicBezTo>
                    <a:cubicBezTo>
                      <a:pt x="57" y="451"/>
                      <a:pt x="57" y="451"/>
                      <a:pt x="57" y="451"/>
                    </a:cubicBezTo>
                    <a:cubicBezTo>
                      <a:pt x="57" y="450"/>
                      <a:pt x="58" y="448"/>
                      <a:pt x="59" y="447"/>
                    </a:cubicBezTo>
                    <a:cubicBezTo>
                      <a:pt x="59" y="447"/>
                      <a:pt x="60" y="447"/>
                      <a:pt x="60" y="447"/>
                    </a:cubicBezTo>
                    <a:cubicBezTo>
                      <a:pt x="61" y="447"/>
                      <a:pt x="62" y="446"/>
                      <a:pt x="63" y="446"/>
                    </a:cubicBezTo>
                    <a:cubicBezTo>
                      <a:pt x="65" y="446"/>
                      <a:pt x="65" y="446"/>
                      <a:pt x="65" y="446"/>
                    </a:cubicBezTo>
                    <a:cubicBezTo>
                      <a:pt x="68" y="445"/>
                      <a:pt x="71" y="444"/>
                      <a:pt x="74" y="443"/>
                    </a:cubicBezTo>
                    <a:cubicBezTo>
                      <a:pt x="80" y="441"/>
                      <a:pt x="87" y="439"/>
                      <a:pt x="93" y="437"/>
                    </a:cubicBezTo>
                    <a:cubicBezTo>
                      <a:pt x="98" y="436"/>
                      <a:pt x="98" y="436"/>
                      <a:pt x="98" y="436"/>
                    </a:cubicBezTo>
                    <a:cubicBezTo>
                      <a:pt x="117" y="430"/>
                      <a:pt x="137" y="424"/>
                      <a:pt x="157" y="419"/>
                    </a:cubicBezTo>
                    <a:cubicBezTo>
                      <a:pt x="176" y="413"/>
                      <a:pt x="196" y="407"/>
                      <a:pt x="215" y="402"/>
                    </a:cubicBezTo>
                    <a:cubicBezTo>
                      <a:pt x="224" y="399"/>
                      <a:pt x="224" y="399"/>
                      <a:pt x="224" y="399"/>
                    </a:cubicBezTo>
                    <a:cubicBezTo>
                      <a:pt x="232" y="396"/>
                      <a:pt x="240" y="393"/>
                      <a:pt x="247" y="388"/>
                    </a:cubicBezTo>
                    <a:cubicBezTo>
                      <a:pt x="250" y="387"/>
                      <a:pt x="252" y="385"/>
                      <a:pt x="253" y="384"/>
                    </a:cubicBezTo>
                    <a:cubicBezTo>
                      <a:pt x="256" y="382"/>
                      <a:pt x="258" y="380"/>
                      <a:pt x="259" y="378"/>
                    </a:cubicBezTo>
                    <a:cubicBezTo>
                      <a:pt x="260" y="377"/>
                      <a:pt x="261" y="375"/>
                      <a:pt x="261" y="374"/>
                    </a:cubicBezTo>
                    <a:cubicBezTo>
                      <a:pt x="262" y="372"/>
                      <a:pt x="262" y="370"/>
                      <a:pt x="262" y="368"/>
                    </a:cubicBezTo>
                    <a:cubicBezTo>
                      <a:pt x="261" y="366"/>
                      <a:pt x="259" y="365"/>
                      <a:pt x="257" y="364"/>
                    </a:cubicBezTo>
                    <a:cubicBezTo>
                      <a:pt x="257" y="364"/>
                      <a:pt x="257" y="364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4" y="363"/>
                      <a:pt x="252" y="362"/>
                      <a:pt x="250" y="362"/>
                    </a:cubicBezTo>
                    <a:cubicBezTo>
                      <a:pt x="244" y="362"/>
                      <a:pt x="238" y="362"/>
                      <a:pt x="231" y="363"/>
                    </a:cubicBezTo>
                    <a:cubicBezTo>
                      <a:pt x="218" y="364"/>
                      <a:pt x="205" y="367"/>
                      <a:pt x="190" y="372"/>
                    </a:cubicBezTo>
                    <a:cubicBezTo>
                      <a:pt x="182" y="375"/>
                      <a:pt x="173" y="379"/>
                      <a:pt x="165" y="382"/>
                    </a:cubicBezTo>
                    <a:cubicBezTo>
                      <a:pt x="163" y="383"/>
                      <a:pt x="160" y="384"/>
                      <a:pt x="158" y="385"/>
                    </a:cubicBezTo>
                    <a:cubicBezTo>
                      <a:pt x="148" y="389"/>
                      <a:pt x="139" y="394"/>
                      <a:pt x="128" y="399"/>
                    </a:cubicBezTo>
                    <a:cubicBezTo>
                      <a:pt x="117" y="405"/>
                      <a:pt x="108" y="409"/>
                      <a:pt x="100" y="413"/>
                    </a:cubicBezTo>
                    <a:cubicBezTo>
                      <a:pt x="84" y="421"/>
                      <a:pt x="71" y="429"/>
                      <a:pt x="60" y="437"/>
                    </a:cubicBezTo>
                    <a:cubicBezTo>
                      <a:pt x="60" y="437"/>
                      <a:pt x="60" y="437"/>
                      <a:pt x="60" y="437"/>
                    </a:cubicBezTo>
                    <a:cubicBezTo>
                      <a:pt x="61" y="433"/>
                      <a:pt x="61" y="433"/>
                      <a:pt x="61" y="433"/>
                    </a:cubicBezTo>
                    <a:cubicBezTo>
                      <a:pt x="61" y="432"/>
                      <a:pt x="61" y="430"/>
                      <a:pt x="62" y="429"/>
                    </a:cubicBezTo>
                    <a:cubicBezTo>
                      <a:pt x="64" y="418"/>
                      <a:pt x="67" y="408"/>
                      <a:pt x="69" y="397"/>
                    </a:cubicBezTo>
                    <a:cubicBezTo>
                      <a:pt x="73" y="385"/>
                      <a:pt x="76" y="375"/>
                      <a:pt x="79" y="365"/>
                    </a:cubicBezTo>
                    <a:cubicBezTo>
                      <a:pt x="80" y="362"/>
                      <a:pt x="80" y="362"/>
                      <a:pt x="82" y="362"/>
                    </a:cubicBezTo>
                    <a:cubicBezTo>
                      <a:pt x="83" y="361"/>
                      <a:pt x="84" y="361"/>
                      <a:pt x="84" y="361"/>
                    </a:cubicBezTo>
                    <a:cubicBezTo>
                      <a:pt x="84" y="361"/>
                      <a:pt x="84" y="361"/>
                      <a:pt x="84" y="361"/>
                    </a:cubicBezTo>
                    <a:cubicBezTo>
                      <a:pt x="85" y="361"/>
                      <a:pt x="86" y="361"/>
                      <a:pt x="87" y="361"/>
                    </a:cubicBezTo>
                    <a:cubicBezTo>
                      <a:pt x="88" y="361"/>
                      <a:pt x="90" y="360"/>
                      <a:pt x="91" y="360"/>
                    </a:cubicBezTo>
                    <a:cubicBezTo>
                      <a:pt x="98" y="358"/>
                      <a:pt x="104" y="358"/>
                      <a:pt x="111" y="358"/>
                    </a:cubicBezTo>
                    <a:cubicBezTo>
                      <a:pt x="118" y="358"/>
                      <a:pt x="125" y="358"/>
                      <a:pt x="132" y="358"/>
                    </a:cubicBezTo>
                    <a:cubicBezTo>
                      <a:pt x="146" y="359"/>
                      <a:pt x="160" y="359"/>
                      <a:pt x="178" y="358"/>
                    </a:cubicBezTo>
                    <a:cubicBezTo>
                      <a:pt x="188" y="358"/>
                      <a:pt x="198" y="357"/>
                      <a:pt x="208" y="356"/>
                    </a:cubicBezTo>
                    <a:cubicBezTo>
                      <a:pt x="219" y="354"/>
                      <a:pt x="228" y="352"/>
                      <a:pt x="237" y="350"/>
                    </a:cubicBezTo>
                    <a:cubicBezTo>
                      <a:pt x="245" y="349"/>
                      <a:pt x="252" y="347"/>
                      <a:pt x="258" y="345"/>
                    </a:cubicBezTo>
                    <a:cubicBezTo>
                      <a:pt x="266" y="343"/>
                      <a:pt x="273" y="340"/>
                      <a:pt x="281" y="336"/>
                    </a:cubicBezTo>
                    <a:cubicBezTo>
                      <a:pt x="284" y="334"/>
                      <a:pt x="287" y="332"/>
                      <a:pt x="289" y="331"/>
                    </a:cubicBezTo>
                    <a:cubicBezTo>
                      <a:pt x="293" y="328"/>
                      <a:pt x="295" y="325"/>
                      <a:pt x="297" y="322"/>
                    </a:cubicBezTo>
                    <a:cubicBezTo>
                      <a:pt x="298" y="321"/>
                      <a:pt x="299" y="319"/>
                      <a:pt x="300" y="317"/>
                    </a:cubicBezTo>
                    <a:cubicBezTo>
                      <a:pt x="300" y="314"/>
                      <a:pt x="300" y="312"/>
                      <a:pt x="298" y="309"/>
                    </a:cubicBezTo>
                    <a:cubicBezTo>
                      <a:pt x="297" y="308"/>
                      <a:pt x="296" y="307"/>
                      <a:pt x="295" y="307"/>
                    </a:cubicBezTo>
                    <a:cubicBezTo>
                      <a:pt x="293" y="305"/>
                      <a:pt x="291" y="304"/>
                      <a:pt x="289" y="304"/>
                    </a:cubicBezTo>
                    <a:cubicBezTo>
                      <a:pt x="286" y="303"/>
                      <a:pt x="284" y="303"/>
                      <a:pt x="281" y="303"/>
                    </a:cubicBezTo>
                    <a:cubicBezTo>
                      <a:pt x="274" y="303"/>
                      <a:pt x="266" y="303"/>
                      <a:pt x="257" y="304"/>
                    </a:cubicBezTo>
                    <a:cubicBezTo>
                      <a:pt x="245" y="305"/>
                      <a:pt x="232" y="308"/>
                      <a:pt x="218" y="311"/>
                    </a:cubicBezTo>
                    <a:cubicBezTo>
                      <a:pt x="202" y="315"/>
                      <a:pt x="186" y="318"/>
                      <a:pt x="171" y="320"/>
                    </a:cubicBezTo>
                    <a:cubicBezTo>
                      <a:pt x="162" y="321"/>
                      <a:pt x="153" y="323"/>
                      <a:pt x="144" y="325"/>
                    </a:cubicBezTo>
                    <a:cubicBezTo>
                      <a:pt x="124" y="331"/>
                      <a:pt x="107" y="338"/>
                      <a:pt x="92" y="347"/>
                    </a:cubicBezTo>
                    <a:cubicBezTo>
                      <a:pt x="92" y="347"/>
                      <a:pt x="92" y="347"/>
                      <a:pt x="92" y="347"/>
                    </a:cubicBezTo>
                    <a:cubicBezTo>
                      <a:pt x="89" y="349"/>
                      <a:pt x="86" y="351"/>
                      <a:pt x="83" y="353"/>
                    </a:cubicBezTo>
                    <a:cubicBezTo>
                      <a:pt x="86" y="344"/>
                      <a:pt x="89" y="335"/>
                      <a:pt x="93" y="327"/>
                    </a:cubicBezTo>
                    <a:cubicBezTo>
                      <a:pt x="96" y="320"/>
                      <a:pt x="99" y="313"/>
                      <a:pt x="102" y="307"/>
                    </a:cubicBezTo>
                    <a:cubicBezTo>
                      <a:pt x="105" y="300"/>
                      <a:pt x="108" y="294"/>
                      <a:pt x="111" y="288"/>
                    </a:cubicBezTo>
                    <a:cubicBezTo>
                      <a:pt x="112" y="286"/>
                      <a:pt x="112" y="286"/>
                      <a:pt x="112" y="286"/>
                    </a:cubicBezTo>
                    <a:cubicBezTo>
                      <a:pt x="112" y="285"/>
                      <a:pt x="112" y="285"/>
                      <a:pt x="112" y="284"/>
                    </a:cubicBezTo>
                    <a:cubicBezTo>
                      <a:pt x="113" y="283"/>
                      <a:pt x="114" y="281"/>
                      <a:pt x="115" y="280"/>
                    </a:cubicBezTo>
                    <a:cubicBezTo>
                      <a:pt x="115" y="279"/>
                      <a:pt x="115" y="279"/>
                      <a:pt x="115" y="279"/>
                    </a:cubicBezTo>
                    <a:cubicBezTo>
                      <a:pt x="115" y="279"/>
                      <a:pt x="115" y="279"/>
                      <a:pt x="115" y="279"/>
                    </a:cubicBezTo>
                    <a:cubicBezTo>
                      <a:pt x="115" y="279"/>
                      <a:pt x="115" y="278"/>
                      <a:pt x="117" y="278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2" y="277"/>
                      <a:pt x="124" y="277"/>
                      <a:pt x="126" y="277"/>
                    </a:cubicBezTo>
                    <a:cubicBezTo>
                      <a:pt x="127" y="276"/>
                      <a:pt x="128" y="276"/>
                      <a:pt x="129" y="276"/>
                    </a:cubicBezTo>
                    <a:cubicBezTo>
                      <a:pt x="141" y="275"/>
                      <a:pt x="154" y="274"/>
                      <a:pt x="169" y="274"/>
                    </a:cubicBezTo>
                    <a:cubicBezTo>
                      <a:pt x="171" y="275"/>
                      <a:pt x="173" y="275"/>
                      <a:pt x="175" y="275"/>
                    </a:cubicBezTo>
                    <a:cubicBezTo>
                      <a:pt x="179" y="275"/>
                      <a:pt x="182" y="275"/>
                      <a:pt x="186" y="275"/>
                    </a:cubicBezTo>
                    <a:cubicBezTo>
                      <a:pt x="193" y="275"/>
                      <a:pt x="201" y="275"/>
                      <a:pt x="208" y="275"/>
                    </a:cubicBezTo>
                    <a:cubicBezTo>
                      <a:pt x="212" y="275"/>
                      <a:pt x="215" y="275"/>
                      <a:pt x="219" y="275"/>
                    </a:cubicBezTo>
                    <a:cubicBezTo>
                      <a:pt x="224" y="275"/>
                      <a:pt x="228" y="275"/>
                      <a:pt x="233" y="275"/>
                    </a:cubicBezTo>
                    <a:cubicBezTo>
                      <a:pt x="242" y="275"/>
                      <a:pt x="252" y="275"/>
                      <a:pt x="261" y="274"/>
                    </a:cubicBezTo>
                    <a:cubicBezTo>
                      <a:pt x="266" y="274"/>
                      <a:pt x="266" y="274"/>
                      <a:pt x="266" y="274"/>
                    </a:cubicBezTo>
                    <a:cubicBezTo>
                      <a:pt x="273" y="274"/>
                      <a:pt x="281" y="274"/>
                      <a:pt x="289" y="273"/>
                    </a:cubicBezTo>
                    <a:cubicBezTo>
                      <a:pt x="301" y="272"/>
                      <a:pt x="313" y="270"/>
                      <a:pt x="323" y="267"/>
                    </a:cubicBezTo>
                    <a:cubicBezTo>
                      <a:pt x="332" y="264"/>
                      <a:pt x="339" y="261"/>
                      <a:pt x="345" y="257"/>
                    </a:cubicBezTo>
                    <a:cubicBezTo>
                      <a:pt x="347" y="256"/>
                      <a:pt x="349" y="254"/>
                      <a:pt x="351" y="252"/>
                    </a:cubicBezTo>
                    <a:cubicBezTo>
                      <a:pt x="353" y="251"/>
                      <a:pt x="354" y="249"/>
                      <a:pt x="355" y="247"/>
                    </a:cubicBezTo>
                    <a:cubicBezTo>
                      <a:pt x="358" y="242"/>
                      <a:pt x="357" y="238"/>
                      <a:pt x="353" y="234"/>
                    </a:cubicBezTo>
                    <a:cubicBezTo>
                      <a:pt x="352" y="233"/>
                      <a:pt x="350" y="232"/>
                      <a:pt x="349" y="231"/>
                    </a:cubicBezTo>
                    <a:cubicBezTo>
                      <a:pt x="344" y="229"/>
                      <a:pt x="338" y="227"/>
                      <a:pt x="331" y="226"/>
                    </a:cubicBezTo>
                    <a:cubicBezTo>
                      <a:pt x="326" y="226"/>
                      <a:pt x="320" y="226"/>
                      <a:pt x="313" y="227"/>
                    </a:cubicBezTo>
                    <a:cubicBezTo>
                      <a:pt x="304" y="228"/>
                      <a:pt x="294" y="229"/>
                      <a:pt x="284" y="232"/>
                    </a:cubicBezTo>
                    <a:cubicBezTo>
                      <a:pt x="277" y="233"/>
                      <a:pt x="269" y="235"/>
                      <a:pt x="261" y="237"/>
                    </a:cubicBezTo>
                    <a:cubicBezTo>
                      <a:pt x="247" y="240"/>
                      <a:pt x="247" y="240"/>
                      <a:pt x="247" y="240"/>
                    </a:cubicBezTo>
                    <a:cubicBezTo>
                      <a:pt x="237" y="243"/>
                      <a:pt x="226" y="245"/>
                      <a:pt x="215" y="246"/>
                    </a:cubicBezTo>
                    <a:cubicBezTo>
                      <a:pt x="203" y="247"/>
                      <a:pt x="193" y="248"/>
                      <a:pt x="184" y="249"/>
                    </a:cubicBezTo>
                    <a:cubicBezTo>
                      <a:pt x="177" y="250"/>
                      <a:pt x="169" y="251"/>
                      <a:pt x="160" y="253"/>
                    </a:cubicBezTo>
                    <a:cubicBezTo>
                      <a:pt x="146" y="255"/>
                      <a:pt x="133" y="261"/>
                      <a:pt x="120" y="269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26" y="258"/>
                      <a:pt x="133" y="248"/>
                      <a:pt x="139" y="239"/>
                    </a:cubicBezTo>
                    <a:cubicBezTo>
                      <a:pt x="141" y="235"/>
                      <a:pt x="144" y="232"/>
                      <a:pt x="146" y="228"/>
                    </a:cubicBezTo>
                    <a:cubicBezTo>
                      <a:pt x="148" y="226"/>
                      <a:pt x="149" y="223"/>
                      <a:pt x="151" y="221"/>
                    </a:cubicBezTo>
                    <a:cubicBezTo>
                      <a:pt x="152" y="219"/>
                      <a:pt x="153" y="219"/>
                      <a:pt x="155" y="218"/>
                    </a:cubicBezTo>
                    <a:cubicBezTo>
                      <a:pt x="155" y="218"/>
                      <a:pt x="156" y="218"/>
                      <a:pt x="156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18"/>
                      <a:pt x="158" y="218"/>
                      <a:pt x="158" y="218"/>
                    </a:cubicBezTo>
                    <a:cubicBezTo>
                      <a:pt x="160" y="218"/>
                      <a:pt x="161" y="217"/>
                      <a:pt x="162" y="217"/>
                    </a:cubicBezTo>
                    <a:cubicBezTo>
                      <a:pt x="172" y="215"/>
                      <a:pt x="182" y="213"/>
                      <a:pt x="192" y="212"/>
                    </a:cubicBezTo>
                    <a:cubicBezTo>
                      <a:pt x="205" y="211"/>
                      <a:pt x="216" y="211"/>
                      <a:pt x="227" y="211"/>
                    </a:cubicBezTo>
                    <a:cubicBezTo>
                      <a:pt x="234" y="211"/>
                      <a:pt x="240" y="211"/>
                      <a:pt x="246" y="211"/>
                    </a:cubicBezTo>
                    <a:cubicBezTo>
                      <a:pt x="248" y="211"/>
                      <a:pt x="250" y="211"/>
                      <a:pt x="252" y="211"/>
                    </a:cubicBezTo>
                    <a:cubicBezTo>
                      <a:pt x="261" y="212"/>
                      <a:pt x="261" y="212"/>
                      <a:pt x="261" y="212"/>
                    </a:cubicBezTo>
                    <a:cubicBezTo>
                      <a:pt x="273" y="212"/>
                      <a:pt x="285" y="212"/>
                      <a:pt x="297" y="213"/>
                    </a:cubicBezTo>
                    <a:cubicBezTo>
                      <a:pt x="308" y="213"/>
                      <a:pt x="318" y="213"/>
                      <a:pt x="328" y="212"/>
                    </a:cubicBezTo>
                    <a:cubicBezTo>
                      <a:pt x="340" y="211"/>
                      <a:pt x="351" y="210"/>
                      <a:pt x="360" y="208"/>
                    </a:cubicBezTo>
                    <a:cubicBezTo>
                      <a:pt x="365" y="207"/>
                      <a:pt x="369" y="205"/>
                      <a:pt x="373" y="204"/>
                    </a:cubicBezTo>
                    <a:cubicBezTo>
                      <a:pt x="375" y="203"/>
                      <a:pt x="377" y="201"/>
                      <a:pt x="379" y="200"/>
                    </a:cubicBezTo>
                    <a:cubicBezTo>
                      <a:pt x="382" y="198"/>
                      <a:pt x="384" y="196"/>
                      <a:pt x="386" y="193"/>
                    </a:cubicBezTo>
                    <a:cubicBezTo>
                      <a:pt x="388" y="189"/>
                      <a:pt x="387" y="186"/>
                      <a:pt x="384" y="183"/>
                    </a:cubicBezTo>
                    <a:cubicBezTo>
                      <a:pt x="383" y="182"/>
                      <a:pt x="382" y="181"/>
                      <a:pt x="380" y="181"/>
                    </a:cubicBezTo>
                    <a:cubicBezTo>
                      <a:pt x="379" y="180"/>
                      <a:pt x="376" y="179"/>
                      <a:pt x="374" y="178"/>
                    </a:cubicBezTo>
                    <a:cubicBezTo>
                      <a:pt x="367" y="176"/>
                      <a:pt x="360" y="175"/>
                      <a:pt x="353" y="175"/>
                    </a:cubicBezTo>
                    <a:cubicBezTo>
                      <a:pt x="345" y="174"/>
                      <a:pt x="336" y="174"/>
                      <a:pt x="326" y="175"/>
                    </a:cubicBezTo>
                    <a:cubicBezTo>
                      <a:pt x="313" y="176"/>
                      <a:pt x="313" y="176"/>
                      <a:pt x="313" y="176"/>
                    </a:cubicBezTo>
                    <a:cubicBezTo>
                      <a:pt x="289" y="178"/>
                      <a:pt x="263" y="180"/>
                      <a:pt x="238" y="182"/>
                    </a:cubicBezTo>
                    <a:cubicBezTo>
                      <a:pt x="229" y="183"/>
                      <a:pt x="220" y="184"/>
                      <a:pt x="212" y="185"/>
                    </a:cubicBezTo>
                    <a:cubicBezTo>
                      <a:pt x="208" y="185"/>
                      <a:pt x="205" y="186"/>
                      <a:pt x="201" y="187"/>
                    </a:cubicBezTo>
                    <a:cubicBezTo>
                      <a:pt x="193" y="189"/>
                      <a:pt x="185" y="192"/>
                      <a:pt x="177" y="196"/>
                    </a:cubicBezTo>
                    <a:cubicBezTo>
                      <a:pt x="174" y="198"/>
                      <a:pt x="170" y="200"/>
                      <a:pt x="167" y="202"/>
                    </a:cubicBezTo>
                    <a:cubicBezTo>
                      <a:pt x="166" y="203"/>
                      <a:pt x="164" y="204"/>
                      <a:pt x="163" y="205"/>
                    </a:cubicBezTo>
                    <a:cubicBezTo>
                      <a:pt x="165" y="202"/>
                      <a:pt x="167" y="199"/>
                      <a:pt x="169" y="197"/>
                    </a:cubicBezTo>
                    <a:cubicBezTo>
                      <a:pt x="170" y="196"/>
                      <a:pt x="170" y="196"/>
                      <a:pt x="170" y="196"/>
                    </a:cubicBezTo>
                    <a:cubicBezTo>
                      <a:pt x="177" y="190"/>
                      <a:pt x="185" y="183"/>
                      <a:pt x="194" y="177"/>
                    </a:cubicBezTo>
                    <a:cubicBezTo>
                      <a:pt x="195" y="177"/>
                      <a:pt x="196" y="176"/>
                      <a:pt x="197" y="176"/>
                    </a:cubicBezTo>
                    <a:cubicBezTo>
                      <a:pt x="212" y="165"/>
                      <a:pt x="230" y="155"/>
                      <a:pt x="251" y="144"/>
                    </a:cubicBezTo>
                    <a:cubicBezTo>
                      <a:pt x="260" y="139"/>
                      <a:pt x="260" y="139"/>
                      <a:pt x="260" y="139"/>
                    </a:cubicBezTo>
                    <a:cubicBezTo>
                      <a:pt x="269" y="135"/>
                      <a:pt x="278" y="130"/>
                      <a:pt x="287" y="125"/>
                    </a:cubicBezTo>
                    <a:cubicBezTo>
                      <a:pt x="311" y="112"/>
                      <a:pt x="332" y="99"/>
                      <a:pt x="352" y="84"/>
                    </a:cubicBezTo>
                    <a:cubicBezTo>
                      <a:pt x="361" y="78"/>
                      <a:pt x="368" y="72"/>
                      <a:pt x="375" y="65"/>
                    </a:cubicBezTo>
                    <a:cubicBezTo>
                      <a:pt x="376" y="64"/>
                      <a:pt x="377" y="62"/>
                      <a:pt x="378" y="61"/>
                    </a:cubicBezTo>
                    <a:cubicBezTo>
                      <a:pt x="379" y="60"/>
                      <a:pt x="380" y="59"/>
                      <a:pt x="380" y="58"/>
                    </a:cubicBezTo>
                    <a:cubicBezTo>
                      <a:pt x="381" y="56"/>
                      <a:pt x="381" y="54"/>
                      <a:pt x="380" y="52"/>
                    </a:cubicBezTo>
                    <a:cubicBezTo>
                      <a:pt x="380" y="50"/>
                      <a:pt x="378" y="49"/>
                      <a:pt x="377" y="48"/>
                    </a:cubicBezTo>
                    <a:cubicBezTo>
                      <a:pt x="375" y="48"/>
                      <a:pt x="373" y="47"/>
                      <a:pt x="372" y="47"/>
                    </a:cubicBezTo>
                    <a:cubicBezTo>
                      <a:pt x="369" y="47"/>
                      <a:pt x="366" y="47"/>
                      <a:pt x="363" y="47"/>
                    </a:cubicBezTo>
                    <a:cubicBezTo>
                      <a:pt x="357" y="48"/>
                      <a:pt x="351" y="50"/>
                      <a:pt x="346" y="51"/>
                    </a:cubicBezTo>
                    <a:cubicBezTo>
                      <a:pt x="334" y="54"/>
                      <a:pt x="323" y="59"/>
                      <a:pt x="312" y="64"/>
                    </a:cubicBezTo>
                    <a:cubicBezTo>
                      <a:pt x="301" y="70"/>
                      <a:pt x="290" y="76"/>
                      <a:pt x="283" y="81"/>
                    </a:cubicBezTo>
                    <a:cubicBezTo>
                      <a:pt x="262" y="94"/>
                      <a:pt x="244" y="108"/>
                      <a:pt x="228" y="123"/>
                    </a:cubicBezTo>
                    <a:cubicBezTo>
                      <a:pt x="216" y="134"/>
                      <a:pt x="204" y="146"/>
                      <a:pt x="193" y="158"/>
                    </a:cubicBezTo>
                    <a:cubicBezTo>
                      <a:pt x="180" y="171"/>
                      <a:pt x="169" y="183"/>
                      <a:pt x="160" y="196"/>
                    </a:cubicBezTo>
                    <a:cubicBezTo>
                      <a:pt x="157" y="199"/>
                      <a:pt x="155" y="202"/>
                      <a:pt x="152" y="206"/>
                    </a:cubicBezTo>
                    <a:cubicBezTo>
                      <a:pt x="151" y="207"/>
                      <a:pt x="150" y="208"/>
                      <a:pt x="149" y="209"/>
                    </a:cubicBezTo>
                    <a:cubicBezTo>
                      <a:pt x="149" y="209"/>
                      <a:pt x="150" y="209"/>
                      <a:pt x="150" y="209"/>
                    </a:cubicBezTo>
                    <a:cubicBezTo>
                      <a:pt x="150" y="207"/>
                      <a:pt x="151" y="206"/>
                      <a:pt x="151" y="205"/>
                    </a:cubicBezTo>
                    <a:cubicBezTo>
                      <a:pt x="152" y="203"/>
                      <a:pt x="153" y="200"/>
                      <a:pt x="154" y="197"/>
                    </a:cubicBezTo>
                    <a:cubicBezTo>
                      <a:pt x="159" y="187"/>
                      <a:pt x="162" y="178"/>
                      <a:pt x="164" y="170"/>
                    </a:cubicBezTo>
                    <a:cubicBezTo>
                      <a:pt x="169" y="156"/>
                      <a:pt x="173" y="141"/>
                      <a:pt x="177" y="125"/>
                    </a:cubicBezTo>
                    <a:cubicBezTo>
                      <a:pt x="179" y="118"/>
                      <a:pt x="179" y="118"/>
                      <a:pt x="179" y="118"/>
                    </a:cubicBezTo>
                    <a:cubicBezTo>
                      <a:pt x="181" y="112"/>
                      <a:pt x="182" y="107"/>
                      <a:pt x="183" y="102"/>
                    </a:cubicBezTo>
                    <a:cubicBezTo>
                      <a:pt x="184" y="99"/>
                      <a:pt x="185" y="96"/>
                      <a:pt x="185" y="94"/>
                    </a:cubicBezTo>
                    <a:cubicBezTo>
                      <a:pt x="187" y="88"/>
                      <a:pt x="187" y="88"/>
                      <a:pt x="187" y="88"/>
                    </a:cubicBezTo>
                    <a:cubicBezTo>
                      <a:pt x="188" y="84"/>
                      <a:pt x="189" y="79"/>
                      <a:pt x="190" y="75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2" y="65"/>
                      <a:pt x="194" y="60"/>
                      <a:pt x="195" y="54"/>
                    </a:cubicBezTo>
                    <a:cubicBezTo>
                      <a:pt x="196" y="48"/>
                      <a:pt x="198" y="41"/>
                      <a:pt x="199" y="35"/>
                    </a:cubicBezTo>
                    <a:cubicBezTo>
                      <a:pt x="200" y="28"/>
                      <a:pt x="201" y="21"/>
                      <a:pt x="202" y="14"/>
                    </a:cubicBezTo>
                    <a:cubicBezTo>
                      <a:pt x="202" y="14"/>
                      <a:pt x="202" y="14"/>
                      <a:pt x="202" y="14"/>
                    </a:cubicBezTo>
                    <a:cubicBezTo>
                      <a:pt x="202" y="12"/>
                      <a:pt x="203" y="10"/>
                      <a:pt x="203" y="8"/>
                    </a:cubicBezTo>
                    <a:cubicBezTo>
                      <a:pt x="203" y="6"/>
                      <a:pt x="203" y="5"/>
                      <a:pt x="202" y="4"/>
                    </a:cubicBezTo>
                    <a:cubicBezTo>
                      <a:pt x="202" y="2"/>
                      <a:pt x="201" y="1"/>
                      <a:pt x="200" y="0"/>
                    </a:cubicBezTo>
                    <a:cubicBezTo>
                      <a:pt x="199" y="0"/>
                      <a:pt x="197" y="0"/>
                      <a:pt x="196" y="0"/>
                    </a:cubicBezTo>
                    <a:cubicBezTo>
                      <a:pt x="195" y="0"/>
                      <a:pt x="194" y="1"/>
                      <a:pt x="193" y="1"/>
                    </a:cubicBezTo>
                    <a:cubicBezTo>
                      <a:pt x="192" y="2"/>
                      <a:pt x="191" y="3"/>
                      <a:pt x="190" y="4"/>
                    </a:cubicBezTo>
                    <a:cubicBezTo>
                      <a:pt x="189" y="5"/>
                      <a:pt x="187" y="7"/>
                      <a:pt x="186" y="8"/>
                    </a:cubicBezTo>
                    <a:cubicBezTo>
                      <a:pt x="181" y="14"/>
                      <a:pt x="177" y="20"/>
                      <a:pt x="174" y="25"/>
                    </a:cubicBezTo>
                    <a:cubicBezTo>
                      <a:pt x="170" y="34"/>
                      <a:pt x="166" y="42"/>
                      <a:pt x="162" y="49"/>
                    </a:cubicBezTo>
                    <a:cubicBezTo>
                      <a:pt x="159" y="56"/>
                      <a:pt x="157" y="62"/>
                      <a:pt x="155" y="67"/>
                    </a:cubicBezTo>
                    <a:cubicBezTo>
                      <a:pt x="149" y="83"/>
                      <a:pt x="144" y="100"/>
                      <a:pt x="141" y="116"/>
                    </a:cubicBezTo>
                    <a:cubicBezTo>
                      <a:pt x="139" y="124"/>
                      <a:pt x="138" y="132"/>
                      <a:pt x="137" y="142"/>
                    </a:cubicBezTo>
                    <a:cubicBezTo>
                      <a:pt x="136" y="153"/>
                      <a:pt x="135" y="166"/>
                      <a:pt x="135" y="180"/>
                    </a:cubicBezTo>
                    <a:cubicBezTo>
                      <a:pt x="134" y="193"/>
                      <a:pt x="133" y="205"/>
                      <a:pt x="132" y="216"/>
                    </a:cubicBezTo>
                    <a:cubicBezTo>
                      <a:pt x="132" y="217"/>
                      <a:pt x="132" y="217"/>
                      <a:pt x="132" y="217"/>
                    </a:cubicBezTo>
                    <a:cubicBezTo>
                      <a:pt x="131" y="223"/>
                      <a:pt x="131" y="229"/>
                      <a:pt x="131" y="235"/>
                    </a:cubicBezTo>
                    <a:cubicBezTo>
                      <a:pt x="131" y="236"/>
                      <a:pt x="131" y="236"/>
                      <a:pt x="130" y="237"/>
                    </a:cubicBezTo>
                    <a:cubicBezTo>
                      <a:pt x="128" y="240"/>
                      <a:pt x="126" y="243"/>
                      <a:pt x="125" y="245"/>
                    </a:cubicBezTo>
                    <a:cubicBezTo>
                      <a:pt x="117" y="257"/>
                      <a:pt x="110" y="270"/>
                      <a:pt x="103" y="284"/>
                    </a:cubicBezTo>
                    <a:cubicBezTo>
                      <a:pt x="103" y="281"/>
                      <a:pt x="103" y="281"/>
                      <a:pt x="103" y="281"/>
                    </a:cubicBezTo>
                    <a:cubicBezTo>
                      <a:pt x="104" y="277"/>
                      <a:pt x="104" y="272"/>
                      <a:pt x="105" y="267"/>
                    </a:cubicBezTo>
                    <a:cubicBezTo>
                      <a:pt x="107" y="255"/>
                      <a:pt x="108" y="243"/>
                      <a:pt x="109" y="232"/>
                    </a:cubicBezTo>
                    <a:cubicBezTo>
                      <a:pt x="110" y="228"/>
                      <a:pt x="110" y="228"/>
                      <a:pt x="110" y="228"/>
                    </a:cubicBezTo>
                    <a:cubicBezTo>
                      <a:pt x="111" y="218"/>
                      <a:pt x="112" y="207"/>
                      <a:pt x="113" y="196"/>
                    </a:cubicBezTo>
                    <a:cubicBezTo>
                      <a:pt x="114" y="188"/>
                      <a:pt x="115" y="179"/>
                      <a:pt x="116" y="171"/>
                    </a:cubicBezTo>
                    <a:cubicBezTo>
                      <a:pt x="117" y="164"/>
                      <a:pt x="117" y="164"/>
                      <a:pt x="117" y="164"/>
                    </a:cubicBezTo>
                    <a:cubicBezTo>
                      <a:pt x="119" y="146"/>
                      <a:pt x="120" y="128"/>
                      <a:pt x="120" y="111"/>
                    </a:cubicBezTo>
                    <a:cubicBezTo>
                      <a:pt x="120" y="99"/>
                      <a:pt x="119" y="88"/>
                      <a:pt x="116" y="78"/>
                    </a:cubicBezTo>
                    <a:cubicBezTo>
                      <a:pt x="116" y="74"/>
                      <a:pt x="115" y="70"/>
                      <a:pt x="113" y="65"/>
                    </a:cubicBezTo>
                    <a:cubicBezTo>
                      <a:pt x="112" y="64"/>
                      <a:pt x="111" y="62"/>
                      <a:pt x="110" y="59"/>
                    </a:cubicBezTo>
                    <a:cubicBezTo>
                      <a:pt x="109" y="58"/>
                      <a:pt x="108" y="56"/>
                      <a:pt x="106" y="55"/>
                    </a:cubicBezTo>
                    <a:cubicBezTo>
                      <a:pt x="104" y="53"/>
                      <a:pt x="101" y="53"/>
                      <a:pt x="98" y="55"/>
                    </a:cubicBezTo>
                    <a:cubicBezTo>
                      <a:pt x="97" y="55"/>
                      <a:pt x="96" y="56"/>
                      <a:pt x="95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4" y="60"/>
                      <a:pt x="92" y="62"/>
                      <a:pt x="91" y="64"/>
                    </a:cubicBezTo>
                    <a:cubicBezTo>
                      <a:pt x="88" y="71"/>
                      <a:pt x="86" y="78"/>
                      <a:pt x="85" y="87"/>
                    </a:cubicBezTo>
                    <a:cubicBezTo>
                      <a:pt x="84" y="94"/>
                      <a:pt x="83" y="103"/>
                      <a:pt x="82" y="112"/>
                    </a:cubicBezTo>
                    <a:cubicBezTo>
                      <a:pt x="82" y="127"/>
                      <a:pt x="82" y="143"/>
                      <a:pt x="82" y="162"/>
                    </a:cubicBezTo>
                    <a:cubicBezTo>
                      <a:pt x="82" y="168"/>
                      <a:pt x="82" y="174"/>
                      <a:pt x="82" y="180"/>
                    </a:cubicBezTo>
                    <a:cubicBezTo>
                      <a:pt x="83" y="190"/>
                      <a:pt x="83" y="200"/>
                      <a:pt x="83" y="210"/>
                    </a:cubicBezTo>
                    <a:cubicBezTo>
                      <a:pt x="84" y="228"/>
                      <a:pt x="84" y="243"/>
                      <a:pt x="86" y="257"/>
                    </a:cubicBezTo>
                    <a:cubicBezTo>
                      <a:pt x="86" y="259"/>
                      <a:pt x="86" y="261"/>
                      <a:pt x="86" y="264"/>
                    </a:cubicBezTo>
                    <a:cubicBezTo>
                      <a:pt x="87" y="269"/>
                      <a:pt x="88" y="275"/>
                      <a:pt x="88" y="280"/>
                    </a:cubicBezTo>
                    <a:cubicBezTo>
                      <a:pt x="88" y="287"/>
                      <a:pt x="89" y="293"/>
                      <a:pt x="89" y="300"/>
                    </a:cubicBezTo>
                    <a:cubicBezTo>
                      <a:pt x="89" y="303"/>
                      <a:pt x="89" y="307"/>
                      <a:pt x="89" y="311"/>
                    </a:cubicBezTo>
                    <a:cubicBezTo>
                      <a:pt x="89" y="312"/>
                      <a:pt x="89" y="312"/>
                      <a:pt x="89" y="313"/>
                    </a:cubicBezTo>
                    <a:cubicBezTo>
                      <a:pt x="87" y="318"/>
                      <a:pt x="87" y="318"/>
                      <a:pt x="87" y="318"/>
                    </a:cubicBezTo>
                    <a:cubicBezTo>
                      <a:pt x="85" y="322"/>
                      <a:pt x="84" y="326"/>
                      <a:pt x="82" y="329"/>
                    </a:cubicBezTo>
                    <a:cubicBezTo>
                      <a:pt x="79" y="338"/>
                      <a:pt x="76" y="346"/>
                      <a:pt x="73" y="355"/>
                    </a:cubicBezTo>
                    <a:cubicBezTo>
                      <a:pt x="70" y="363"/>
                      <a:pt x="68" y="371"/>
                      <a:pt x="65" y="378"/>
                    </a:cubicBezTo>
                    <a:cubicBezTo>
                      <a:pt x="63" y="384"/>
                      <a:pt x="63" y="384"/>
                      <a:pt x="63" y="384"/>
                    </a:cubicBezTo>
                    <a:cubicBezTo>
                      <a:pt x="63" y="386"/>
                      <a:pt x="62" y="388"/>
                      <a:pt x="62" y="389"/>
                    </a:cubicBezTo>
                    <a:cubicBezTo>
                      <a:pt x="62" y="390"/>
                      <a:pt x="61" y="391"/>
                      <a:pt x="61" y="392"/>
                    </a:cubicBezTo>
                    <a:cubicBezTo>
                      <a:pt x="61" y="391"/>
                      <a:pt x="61" y="389"/>
                      <a:pt x="60" y="388"/>
                    </a:cubicBezTo>
                    <a:cubicBezTo>
                      <a:pt x="60" y="385"/>
                      <a:pt x="59" y="382"/>
                      <a:pt x="58" y="379"/>
                    </a:cubicBezTo>
                    <a:cubicBezTo>
                      <a:pt x="57" y="367"/>
                      <a:pt x="55" y="354"/>
                      <a:pt x="53" y="340"/>
                    </a:cubicBezTo>
                    <a:cubicBezTo>
                      <a:pt x="52" y="333"/>
                      <a:pt x="51" y="326"/>
                      <a:pt x="50" y="319"/>
                    </a:cubicBezTo>
                    <a:cubicBezTo>
                      <a:pt x="48" y="308"/>
                      <a:pt x="47" y="297"/>
                      <a:pt x="45" y="286"/>
                    </a:cubicBezTo>
                    <a:cubicBezTo>
                      <a:pt x="43" y="276"/>
                      <a:pt x="42" y="266"/>
                      <a:pt x="40" y="256"/>
                    </a:cubicBezTo>
                    <a:cubicBezTo>
                      <a:pt x="39" y="250"/>
                      <a:pt x="38" y="245"/>
                      <a:pt x="37" y="239"/>
                    </a:cubicBezTo>
                    <a:cubicBezTo>
                      <a:pt x="36" y="232"/>
                      <a:pt x="35" y="225"/>
                      <a:pt x="34" y="218"/>
                    </a:cubicBezTo>
                    <a:cubicBezTo>
                      <a:pt x="32" y="210"/>
                      <a:pt x="31" y="201"/>
                      <a:pt x="30" y="193"/>
                    </a:cubicBezTo>
                    <a:cubicBezTo>
                      <a:pt x="28" y="185"/>
                      <a:pt x="27" y="176"/>
                      <a:pt x="25" y="167"/>
                    </a:cubicBezTo>
                    <a:cubicBezTo>
                      <a:pt x="24" y="164"/>
                      <a:pt x="23" y="161"/>
                      <a:pt x="21" y="157"/>
                    </a:cubicBezTo>
                    <a:cubicBezTo>
                      <a:pt x="21" y="156"/>
                      <a:pt x="20" y="154"/>
                      <a:pt x="19" y="153"/>
                    </a:cubicBezTo>
                    <a:cubicBezTo>
                      <a:pt x="18" y="151"/>
                      <a:pt x="17" y="150"/>
                      <a:pt x="16" y="150"/>
                    </a:cubicBezTo>
                    <a:cubicBezTo>
                      <a:pt x="14" y="148"/>
                      <a:pt x="12" y="148"/>
                      <a:pt x="11" y="150"/>
                    </a:cubicBezTo>
                    <a:cubicBezTo>
                      <a:pt x="10" y="150"/>
                      <a:pt x="9" y="151"/>
                      <a:pt x="8" y="152"/>
                    </a:cubicBezTo>
                    <a:cubicBezTo>
                      <a:pt x="7" y="154"/>
                      <a:pt x="6" y="156"/>
                      <a:pt x="5" y="158"/>
                    </a:cubicBezTo>
                    <a:cubicBezTo>
                      <a:pt x="4" y="162"/>
                      <a:pt x="3" y="166"/>
                      <a:pt x="2" y="173"/>
                    </a:cubicBezTo>
                    <a:cubicBezTo>
                      <a:pt x="1" y="180"/>
                      <a:pt x="0" y="188"/>
                      <a:pt x="0" y="194"/>
                    </a:cubicBezTo>
                    <a:cubicBezTo>
                      <a:pt x="0" y="213"/>
                      <a:pt x="1" y="233"/>
                      <a:pt x="5" y="254"/>
                    </a:cubicBezTo>
                    <a:close/>
                    <a:moveTo>
                      <a:pt x="310" y="209"/>
                    </a:move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10" y="209"/>
                      <a:pt x="310" y="209"/>
                      <a:pt x="310" y="209"/>
                    </a:cubicBezTo>
                    <a:close/>
                    <a:moveTo>
                      <a:pt x="189" y="262"/>
                    </a:moveTo>
                    <a:cubicBezTo>
                      <a:pt x="189" y="262"/>
                      <a:pt x="189" y="262"/>
                      <a:pt x="189" y="262"/>
                    </a:cubicBezTo>
                    <a:cubicBezTo>
                      <a:pt x="189" y="262"/>
                      <a:pt x="189" y="262"/>
                      <a:pt x="189" y="262"/>
                    </a:cubicBezTo>
                    <a:close/>
                    <a:moveTo>
                      <a:pt x="112" y="353"/>
                    </a:moveTo>
                    <a:cubicBezTo>
                      <a:pt x="112" y="353"/>
                      <a:pt x="112" y="353"/>
                      <a:pt x="112" y="353"/>
                    </a:cubicBezTo>
                    <a:cubicBezTo>
                      <a:pt x="112" y="353"/>
                      <a:pt x="112" y="353"/>
                      <a:pt x="112" y="353"/>
                    </a:cubicBezTo>
                    <a:close/>
                  </a:path>
                </a:pathLst>
              </a:custGeom>
              <a:solidFill>
                <a:srgbClr val="80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D7C1C5E3-D786-BE4F-D065-D39A65DCAF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5700" y="2219325"/>
                <a:ext cx="1462088" cy="1863725"/>
              </a:xfrm>
              <a:custGeom>
                <a:avLst/>
                <a:gdLst>
                  <a:gd name="T0" fmla="*/ 165 w 295"/>
                  <a:gd name="T1" fmla="*/ 271 h 376"/>
                  <a:gd name="T2" fmla="*/ 223 w 295"/>
                  <a:gd name="T3" fmla="*/ 240 h 376"/>
                  <a:gd name="T4" fmla="*/ 235 w 295"/>
                  <a:gd name="T5" fmla="*/ 122 h 376"/>
                  <a:gd name="T6" fmla="*/ 74 w 295"/>
                  <a:gd name="T7" fmla="*/ 246 h 376"/>
                  <a:gd name="T8" fmla="*/ 144 w 295"/>
                  <a:gd name="T9" fmla="*/ 231 h 376"/>
                  <a:gd name="T10" fmla="*/ 19 w 295"/>
                  <a:gd name="T11" fmla="*/ 197 h 376"/>
                  <a:gd name="T12" fmla="*/ 243 w 295"/>
                  <a:gd name="T13" fmla="*/ 265 h 376"/>
                  <a:gd name="T14" fmla="*/ 264 w 295"/>
                  <a:gd name="T15" fmla="*/ 158 h 376"/>
                  <a:gd name="T16" fmla="*/ 185 w 295"/>
                  <a:gd name="T17" fmla="*/ 288 h 376"/>
                  <a:gd name="T18" fmla="*/ 26 w 295"/>
                  <a:gd name="T19" fmla="*/ 291 h 376"/>
                  <a:gd name="T20" fmla="*/ 164 w 295"/>
                  <a:gd name="T21" fmla="*/ 330 h 376"/>
                  <a:gd name="T22" fmla="*/ 118 w 295"/>
                  <a:gd name="T23" fmla="*/ 296 h 376"/>
                  <a:gd name="T24" fmla="*/ 177 w 295"/>
                  <a:gd name="T25" fmla="*/ 331 h 376"/>
                  <a:gd name="T26" fmla="*/ 291 w 295"/>
                  <a:gd name="T27" fmla="*/ 263 h 376"/>
                  <a:gd name="T28" fmla="*/ 199 w 295"/>
                  <a:gd name="T29" fmla="*/ 309 h 376"/>
                  <a:gd name="T30" fmla="*/ 96 w 295"/>
                  <a:gd name="T31" fmla="*/ 150 h 376"/>
                  <a:gd name="T32" fmla="*/ 2 w 295"/>
                  <a:gd name="T33" fmla="*/ 127 h 376"/>
                  <a:gd name="T34" fmla="*/ 133 w 295"/>
                  <a:gd name="T35" fmla="*/ 205 h 376"/>
                  <a:gd name="T36" fmla="*/ 190 w 295"/>
                  <a:gd name="T37" fmla="*/ 135 h 376"/>
                  <a:gd name="T38" fmla="*/ 156 w 295"/>
                  <a:gd name="T39" fmla="*/ 142 h 376"/>
                  <a:gd name="T40" fmla="*/ 142 w 295"/>
                  <a:gd name="T41" fmla="*/ 282 h 376"/>
                  <a:gd name="T42" fmla="*/ 10 w 295"/>
                  <a:gd name="T43" fmla="*/ 243 h 376"/>
                  <a:gd name="T44" fmla="*/ 146 w 295"/>
                  <a:gd name="T45" fmla="*/ 290 h 376"/>
                  <a:gd name="T46" fmla="*/ 96 w 295"/>
                  <a:gd name="T47" fmla="*/ 348 h 376"/>
                  <a:gd name="T48" fmla="*/ 96 w 295"/>
                  <a:gd name="T49" fmla="*/ 375 h 376"/>
                  <a:gd name="T50" fmla="*/ 120 w 295"/>
                  <a:gd name="T51" fmla="*/ 196 h 376"/>
                  <a:gd name="T52" fmla="*/ 2 w 295"/>
                  <a:gd name="T53" fmla="*/ 133 h 376"/>
                  <a:gd name="T54" fmla="*/ 66 w 295"/>
                  <a:gd name="T55" fmla="*/ 198 h 376"/>
                  <a:gd name="T56" fmla="*/ 131 w 295"/>
                  <a:gd name="T57" fmla="*/ 139 h 376"/>
                  <a:gd name="T58" fmla="*/ 138 w 295"/>
                  <a:gd name="T59" fmla="*/ 174 h 376"/>
                  <a:gd name="T60" fmla="*/ 106 w 295"/>
                  <a:gd name="T61" fmla="*/ 159 h 376"/>
                  <a:gd name="T62" fmla="*/ 104 w 295"/>
                  <a:gd name="T63" fmla="*/ 35 h 376"/>
                  <a:gd name="T64" fmla="*/ 163 w 295"/>
                  <a:gd name="T65" fmla="*/ 262 h 376"/>
                  <a:gd name="T66" fmla="*/ 232 w 295"/>
                  <a:gd name="T67" fmla="*/ 121 h 376"/>
                  <a:gd name="T68" fmla="*/ 166 w 295"/>
                  <a:gd name="T69" fmla="*/ 237 h 376"/>
                  <a:gd name="T70" fmla="*/ 67 w 295"/>
                  <a:gd name="T71" fmla="*/ 68 h 376"/>
                  <a:gd name="T72" fmla="*/ 77 w 295"/>
                  <a:gd name="T73" fmla="*/ 95 h 376"/>
                  <a:gd name="T74" fmla="*/ 12 w 295"/>
                  <a:gd name="T75" fmla="*/ 33 h 376"/>
                  <a:gd name="T76" fmla="*/ 77 w 295"/>
                  <a:gd name="T77" fmla="*/ 95 h 376"/>
                  <a:gd name="T78" fmla="*/ 13 w 295"/>
                  <a:gd name="T79" fmla="*/ 61 h 376"/>
                  <a:gd name="T80" fmla="*/ 82 w 295"/>
                  <a:gd name="T81" fmla="*/ 124 h 376"/>
                  <a:gd name="T82" fmla="*/ 80 w 295"/>
                  <a:gd name="T83" fmla="*/ 206 h 376"/>
                  <a:gd name="T84" fmla="*/ 1 w 295"/>
                  <a:gd name="T85" fmla="*/ 185 h 376"/>
                  <a:gd name="T86" fmla="*/ 95 w 295"/>
                  <a:gd name="T87" fmla="*/ 218 h 376"/>
                  <a:gd name="T88" fmla="*/ 86 w 295"/>
                  <a:gd name="T89" fmla="*/ 63 h 376"/>
                  <a:gd name="T90" fmla="*/ 70 w 295"/>
                  <a:gd name="T91" fmla="*/ 73 h 376"/>
                  <a:gd name="T92" fmla="*/ 279 w 295"/>
                  <a:gd name="T93" fmla="*/ 230 h 376"/>
                  <a:gd name="T94" fmla="*/ 171 w 295"/>
                  <a:gd name="T95" fmla="*/ 324 h 376"/>
                  <a:gd name="T96" fmla="*/ 294 w 295"/>
                  <a:gd name="T97" fmla="*/ 236 h 376"/>
                  <a:gd name="T98" fmla="*/ 202 w 295"/>
                  <a:gd name="T99" fmla="*/ 109 h 376"/>
                  <a:gd name="T100" fmla="*/ 168 w 295"/>
                  <a:gd name="T101" fmla="*/ 201 h 376"/>
                  <a:gd name="T102" fmla="*/ 127 w 295"/>
                  <a:gd name="T103" fmla="*/ 136 h 376"/>
                  <a:gd name="T104" fmla="*/ 119 w 295"/>
                  <a:gd name="T105" fmla="*/ 135 h 376"/>
                  <a:gd name="T106" fmla="*/ 31 w 295"/>
                  <a:gd name="T107" fmla="*/ 315 h 376"/>
                  <a:gd name="T108" fmla="*/ 165 w 295"/>
                  <a:gd name="T109" fmla="*/ 338 h 376"/>
                  <a:gd name="T110" fmla="*/ 58 w 295"/>
                  <a:gd name="T111" fmla="*/ 325 h 376"/>
                  <a:gd name="T112" fmla="*/ 94 w 295"/>
                  <a:gd name="T113" fmla="*/ 107 h 376"/>
                  <a:gd name="T114" fmla="*/ 99 w 295"/>
                  <a:gd name="T115" fmla="*/ 86 h 376"/>
                  <a:gd name="T116" fmla="*/ 235 w 295"/>
                  <a:gd name="T117" fmla="*/ 330 h 376"/>
                  <a:gd name="T118" fmla="*/ 95 w 295"/>
                  <a:gd name="T119" fmla="*/ 145 h 376"/>
                  <a:gd name="T120" fmla="*/ 27 w 295"/>
                  <a:gd name="T121" fmla="*/ 93 h 376"/>
                  <a:gd name="T122" fmla="*/ 93 w 295"/>
                  <a:gd name="T123" fmla="*/ 144 h 376"/>
                  <a:gd name="T124" fmla="*/ 12 w 295"/>
                  <a:gd name="T125" fmla="*/ 2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5" h="376">
                    <a:moveTo>
                      <a:pt x="235" y="122"/>
                    </a:moveTo>
                    <a:cubicBezTo>
                      <a:pt x="235" y="123"/>
                      <a:pt x="234" y="123"/>
                      <a:pt x="234" y="123"/>
                    </a:cubicBezTo>
                    <a:cubicBezTo>
                      <a:pt x="229" y="126"/>
                      <a:pt x="225" y="130"/>
                      <a:pt x="222" y="135"/>
                    </a:cubicBezTo>
                    <a:cubicBezTo>
                      <a:pt x="218" y="142"/>
                      <a:pt x="214" y="149"/>
                      <a:pt x="212" y="157"/>
                    </a:cubicBezTo>
                    <a:cubicBezTo>
                      <a:pt x="210" y="161"/>
                      <a:pt x="209" y="164"/>
                      <a:pt x="208" y="168"/>
                    </a:cubicBezTo>
                    <a:cubicBezTo>
                      <a:pt x="204" y="182"/>
                      <a:pt x="198" y="195"/>
                      <a:pt x="190" y="207"/>
                    </a:cubicBezTo>
                    <a:cubicBezTo>
                      <a:pt x="185" y="214"/>
                      <a:pt x="181" y="222"/>
                      <a:pt x="178" y="230"/>
                    </a:cubicBezTo>
                    <a:cubicBezTo>
                      <a:pt x="174" y="239"/>
                      <a:pt x="171" y="247"/>
                      <a:pt x="168" y="255"/>
                    </a:cubicBezTo>
                    <a:cubicBezTo>
                      <a:pt x="167" y="259"/>
                      <a:pt x="166" y="263"/>
                      <a:pt x="165" y="267"/>
                    </a:cubicBezTo>
                    <a:cubicBezTo>
                      <a:pt x="165" y="269"/>
                      <a:pt x="165" y="270"/>
                      <a:pt x="165" y="271"/>
                    </a:cubicBezTo>
                    <a:cubicBezTo>
                      <a:pt x="166" y="274"/>
                      <a:pt x="167" y="277"/>
                      <a:pt x="167" y="280"/>
                    </a:cubicBezTo>
                    <a:cubicBezTo>
                      <a:pt x="168" y="285"/>
                      <a:pt x="169" y="290"/>
                      <a:pt x="169" y="295"/>
                    </a:cubicBezTo>
                    <a:cubicBezTo>
                      <a:pt x="169" y="296"/>
                      <a:pt x="169" y="296"/>
                      <a:pt x="170" y="297"/>
                    </a:cubicBezTo>
                    <a:cubicBezTo>
                      <a:pt x="170" y="297"/>
                      <a:pt x="170" y="297"/>
                      <a:pt x="170" y="297"/>
                    </a:cubicBezTo>
                    <a:cubicBezTo>
                      <a:pt x="170" y="297"/>
                      <a:pt x="170" y="296"/>
                      <a:pt x="171" y="296"/>
                    </a:cubicBezTo>
                    <a:cubicBezTo>
                      <a:pt x="172" y="293"/>
                      <a:pt x="175" y="291"/>
                      <a:pt x="177" y="289"/>
                    </a:cubicBezTo>
                    <a:cubicBezTo>
                      <a:pt x="181" y="286"/>
                      <a:pt x="185" y="282"/>
                      <a:pt x="188" y="279"/>
                    </a:cubicBezTo>
                    <a:cubicBezTo>
                      <a:pt x="190" y="277"/>
                      <a:pt x="193" y="275"/>
                      <a:pt x="195" y="273"/>
                    </a:cubicBezTo>
                    <a:cubicBezTo>
                      <a:pt x="201" y="267"/>
                      <a:pt x="206" y="261"/>
                      <a:pt x="212" y="255"/>
                    </a:cubicBezTo>
                    <a:cubicBezTo>
                      <a:pt x="216" y="250"/>
                      <a:pt x="220" y="245"/>
                      <a:pt x="223" y="240"/>
                    </a:cubicBezTo>
                    <a:cubicBezTo>
                      <a:pt x="225" y="238"/>
                      <a:pt x="226" y="236"/>
                      <a:pt x="227" y="233"/>
                    </a:cubicBezTo>
                    <a:cubicBezTo>
                      <a:pt x="231" y="226"/>
                      <a:pt x="234" y="219"/>
                      <a:pt x="238" y="212"/>
                    </a:cubicBezTo>
                    <a:cubicBezTo>
                      <a:pt x="243" y="201"/>
                      <a:pt x="247" y="190"/>
                      <a:pt x="251" y="179"/>
                    </a:cubicBezTo>
                    <a:cubicBezTo>
                      <a:pt x="252" y="174"/>
                      <a:pt x="254" y="168"/>
                      <a:pt x="256" y="163"/>
                    </a:cubicBezTo>
                    <a:cubicBezTo>
                      <a:pt x="258" y="160"/>
                      <a:pt x="259" y="157"/>
                      <a:pt x="261" y="155"/>
                    </a:cubicBezTo>
                    <a:cubicBezTo>
                      <a:pt x="261" y="155"/>
                      <a:pt x="261" y="154"/>
                      <a:pt x="261" y="154"/>
                    </a:cubicBezTo>
                    <a:cubicBezTo>
                      <a:pt x="261" y="153"/>
                      <a:pt x="260" y="152"/>
                      <a:pt x="260" y="151"/>
                    </a:cubicBezTo>
                    <a:cubicBezTo>
                      <a:pt x="257" y="148"/>
                      <a:pt x="255" y="145"/>
                      <a:pt x="253" y="142"/>
                    </a:cubicBezTo>
                    <a:cubicBezTo>
                      <a:pt x="249" y="136"/>
                      <a:pt x="244" y="131"/>
                      <a:pt x="240" y="126"/>
                    </a:cubicBezTo>
                    <a:cubicBezTo>
                      <a:pt x="238" y="125"/>
                      <a:pt x="237" y="123"/>
                      <a:pt x="235" y="122"/>
                    </a:cubicBezTo>
                    <a:close/>
                    <a:moveTo>
                      <a:pt x="1" y="190"/>
                    </a:moveTo>
                    <a:cubicBezTo>
                      <a:pt x="1" y="190"/>
                      <a:pt x="1" y="191"/>
                      <a:pt x="1" y="192"/>
                    </a:cubicBezTo>
                    <a:cubicBezTo>
                      <a:pt x="1" y="198"/>
                      <a:pt x="2" y="203"/>
                      <a:pt x="3" y="209"/>
                    </a:cubicBezTo>
                    <a:cubicBezTo>
                      <a:pt x="4" y="217"/>
                      <a:pt x="5" y="226"/>
                      <a:pt x="7" y="234"/>
                    </a:cubicBezTo>
                    <a:cubicBezTo>
                      <a:pt x="8" y="235"/>
                      <a:pt x="8" y="236"/>
                      <a:pt x="9" y="237"/>
                    </a:cubicBezTo>
                    <a:cubicBezTo>
                      <a:pt x="12" y="238"/>
                      <a:pt x="15" y="239"/>
                      <a:pt x="18" y="240"/>
                    </a:cubicBezTo>
                    <a:cubicBezTo>
                      <a:pt x="20" y="240"/>
                      <a:pt x="22" y="241"/>
                      <a:pt x="24" y="241"/>
                    </a:cubicBezTo>
                    <a:cubicBezTo>
                      <a:pt x="32" y="244"/>
                      <a:pt x="40" y="245"/>
                      <a:pt x="48" y="245"/>
                    </a:cubicBezTo>
                    <a:cubicBezTo>
                      <a:pt x="54" y="245"/>
                      <a:pt x="61" y="245"/>
                      <a:pt x="67" y="245"/>
                    </a:cubicBezTo>
                    <a:cubicBezTo>
                      <a:pt x="69" y="245"/>
                      <a:pt x="72" y="245"/>
                      <a:pt x="74" y="246"/>
                    </a:cubicBezTo>
                    <a:cubicBezTo>
                      <a:pt x="83" y="247"/>
                      <a:pt x="92" y="250"/>
                      <a:pt x="99" y="255"/>
                    </a:cubicBezTo>
                    <a:cubicBezTo>
                      <a:pt x="102" y="257"/>
                      <a:pt x="104" y="259"/>
                      <a:pt x="106" y="260"/>
                    </a:cubicBezTo>
                    <a:cubicBezTo>
                      <a:pt x="110" y="263"/>
                      <a:pt x="114" y="266"/>
                      <a:pt x="118" y="268"/>
                    </a:cubicBezTo>
                    <a:cubicBezTo>
                      <a:pt x="129" y="273"/>
                      <a:pt x="140" y="277"/>
                      <a:pt x="152" y="278"/>
                    </a:cubicBezTo>
                    <a:cubicBezTo>
                      <a:pt x="155" y="278"/>
                      <a:pt x="157" y="278"/>
                      <a:pt x="160" y="278"/>
                    </a:cubicBezTo>
                    <a:cubicBezTo>
                      <a:pt x="160" y="278"/>
                      <a:pt x="161" y="277"/>
                      <a:pt x="161" y="277"/>
                    </a:cubicBezTo>
                    <a:cubicBezTo>
                      <a:pt x="161" y="277"/>
                      <a:pt x="161" y="276"/>
                      <a:pt x="161" y="275"/>
                    </a:cubicBezTo>
                    <a:cubicBezTo>
                      <a:pt x="160" y="270"/>
                      <a:pt x="158" y="266"/>
                      <a:pt x="157" y="261"/>
                    </a:cubicBezTo>
                    <a:cubicBezTo>
                      <a:pt x="154" y="252"/>
                      <a:pt x="151" y="242"/>
                      <a:pt x="146" y="234"/>
                    </a:cubicBezTo>
                    <a:cubicBezTo>
                      <a:pt x="146" y="232"/>
                      <a:pt x="145" y="232"/>
                      <a:pt x="144" y="231"/>
                    </a:cubicBezTo>
                    <a:cubicBezTo>
                      <a:pt x="136" y="226"/>
                      <a:pt x="128" y="224"/>
                      <a:pt x="120" y="224"/>
                    </a:cubicBezTo>
                    <a:cubicBezTo>
                      <a:pt x="117" y="224"/>
                      <a:pt x="115" y="224"/>
                      <a:pt x="112" y="224"/>
                    </a:cubicBezTo>
                    <a:cubicBezTo>
                      <a:pt x="110" y="224"/>
                      <a:pt x="107" y="224"/>
                      <a:pt x="104" y="224"/>
                    </a:cubicBezTo>
                    <a:cubicBezTo>
                      <a:pt x="100" y="223"/>
                      <a:pt x="97" y="223"/>
                      <a:pt x="93" y="221"/>
                    </a:cubicBezTo>
                    <a:cubicBezTo>
                      <a:pt x="91" y="220"/>
                      <a:pt x="89" y="220"/>
                      <a:pt x="88" y="219"/>
                    </a:cubicBezTo>
                    <a:cubicBezTo>
                      <a:pt x="79" y="216"/>
                      <a:pt x="77" y="215"/>
                      <a:pt x="68" y="216"/>
                    </a:cubicBezTo>
                    <a:cubicBezTo>
                      <a:pt x="65" y="216"/>
                      <a:pt x="62" y="216"/>
                      <a:pt x="60" y="217"/>
                    </a:cubicBezTo>
                    <a:cubicBezTo>
                      <a:pt x="51" y="218"/>
                      <a:pt x="43" y="215"/>
                      <a:pt x="36" y="209"/>
                    </a:cubicBezTo>
                    <a:cubicBezTo>
                      <a:pt x="34" y="208"/>
                      <a:pt x="32" y="206"/>
                      <a:pt x="30" y="205"/>
                    </a:cubicBezTo>
                    <a:cubicBezTo>
                      <a:pt x="27" y="202"/>
                      <a:pt x="23" y="199"/>
                      <a:pt x="19" y="197"/>
                    </a:cubicBezTo>
                    <a:cubicBezTo>
                      <a:pt x="13" y="195"/>
                      <a:pt x="8" y="192"/>
                      <a:pt x="2" y="190"/>
                    </a:cubicBezTo>
                    <a:cubicBezTo>
                      <a:pt x="2" y="190"/>
                      <a:pt x="2" y="190"/>
                      <a:pt x="1" y="190"/>
                    </a:cubicBezTo>
                    <a:close/>
                    <a:moveTo>
                      <a:pt x="171" y="315"/>
                    </a:moveTo>
                    <a:cubicBezTo>
                      <a:pt x="172" y="315"/>
                      <a:pt x="172" y="314"/>
                      <a:pt x="172" y="314"/>
                    </a:cubicBezTo>
                    <a:cubicBezTo>
                      <a:pt x="174" y="312"/>
                      <a:pt x="175" y="311"/>
                      <a:pt x="177" y="309"/>
                    </a:cubicBezTo>
                    <a:cubicBezTo>
                      <a:pt x="181" y="307"/>
                      <a:pt x="185" y="305"/>
                      <a:pt x="189" y="303"/>
                    </a:cubicBezTo>
                    <a:cubicBezTo>
                      <a:pt x="193" y="301"/>
                      <a:pt x="197" y="299"/>
                      <a:pt x="201" y="297"/>
                    </a:cubicBezTo>
                    <a:cubicBezTo>
                      <a:pt x="205" y="294"/>
                      <a:pt x="210" y="292"/>
                      <a:pt x="214" y="289"/>
                    </a:cubicBezTo>
                    <a:cubicBezTo>
                      <a:pt x="221" y="285"/>
                      <a:pt x="227" y="280"/>
                      <a:pt x="233" y="275"/>
                    </a:cubicBezTo>
                    <a:cubicBezTo>
                      <a:pt x="236" y="272"/>
                      <a:pt x="240" y="269"/>
                      <a:pt x="243" y="265"/>
                    </a:cubicBezTo>
                    <a:cubicBezTo>
                      <a:pt x="246" y="261"/>
                      <a:pt x="250" y="257"/>
                      <a:pt x="253" y="252"/>
                    </a:cubicBezTo>
                    <a:cubicBezTo>
                      <a:pt x="257" y="247"/>
                      <a:pt x="261" y="241"/>
                      <a:pt x="265" y="237"/>
                    </a:cubicBezTo>
                    <a:cubicBezTo>
                      <a:pt x="268" y="233"/>
                      <a:pt x="272" y="230"/>
                      <a:pt x="275" y="227"/>
                    </a:cubicBezTo>
                    <a:cubicBezTo>
                      <a:pt x="279" y="224"/>
                      <a:pt x="283" y="221"/>
                      <a:pt x="287" y="218"/>
                    </a:cubicBezTo>
                    <a:cubicBezTo>
                      <a:pt x="288" y="217"/>
                      <a:pt x="289" y="216"/>
                      <a:pt x="291" y="215"/>
                    </a:cubicBezTo>
                    <a:cubicBezTo>
                      <a:pt x="292" y="213"/>
                      <a:pt x="292" y="214"/>
                      <a:pt x="292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88" y="198"/>
                      <a:pt x="282" y="185"/>
                      <a:pt x="274" y="172"/>
                    </a:cubicBezTo>
                    <a:cubicBezTo>
                      <a:pt x="271" y="168"/>
                      <a:pt x="269" y="165"/>
                      <a:pt x="266" y="161"/>
                    </a:cubicBezTo>
                    <a:cubicBezTo>
                      <a:pt x="266" y="160"/>
                      <a:pt x="265" y="159"/>
                      <a:pt x="264" y="158"/>
                    </a:cubicBezTo>
                    <a:cubicBezTo>
                      <a:pt x="264" y="157"/>
                      <a:pt x="264" y="157"/>
                      <a:pt x="263" y="157"/>
                    </a:cubicBezTo>
                    <a:cubicBezTo>
                      <a:pt x="263" y="157"/>
                      <a:pt x="262" y="158"/>
                      <a:pt x="262" y="159"/>
                    </a:cubicBezTo>
                    <a:cubicBezTo>
                      <a:pt x="261" y="161"/>
                      <a:pt x="260" y="163"/>
                      <a:pt x="259" y="166"/>
                    </a:cubicBezTo>
                    <a:cubicBezTo>
                      <a:pt x="257" y="173"/>
                      <a:pt x="254" y="180"/>
                      <a:pt x="252" y="187"/>
                    </a:cubicBezTo>
                    <a:cubicBezTo>
                      <a:pt x="251" y="192"/>
                      <a:pt x="249" y="197"/>
                      <a:pt x="247" y="202"/>
                    </a:cubicBezTo>
                    <a:cubicBezTo>
                      <a:pt x="242" y="213"/>
                      <a:pt x="237" y="225"/>
                      <a:pt x="231" y="237"/>
                    </a:cubicBezTo>
                    <a:cubicBezTo>
                      <a:pt x="226" y="247"/>
                      <a:pt x="219" y="256"/>
                      <a:pt x="211" y="264"/>
                    </a:cubicBezTo>
                    <a:cubicBezTo>
                      <a:pt x="209" y="266"/>
                      <a:pt x="206" y="269"/>
                      <a:pt x="204" y="271"/>
                    </a:cubicBezTo>
                    <a:cubicBezTo>
                      <a:pt x="200" y="275"/>
                      <a:pt x="195" y="279"/>
                      <a:pt x="191" y="283"/>
                    </a:cubicBezTo>
                    <a:cubicBezTo>
                      <a:pt x="189" y="285"/>
                      <a:pt x="187" y="287"/>
                      <a:pt x="185" y="288"/>
                    </a:cubicBezTo>
                    <a:cubicBezTo>
                      <a:pt x="183" y="290"/>
                      <a:pt x="181" y="292"/>
                      <a:pt x="179" y="293"/>
                    </a:cubicBezTo>
                    <a:cubicBezTo>
                      <a:pt x="176" y="296"/>
                      <a:pt x="173" y="299"/>
                      <a:pt x="171" y="303"/>
                    </a:cubicBezTo>
                    <a:cubicBezTo>
                      <a:pt x="170" y="304"/>
                      <a:pt x="170" y="304"/>
                      <a:pt x="170" y="305"/>
                    </a:cubicBezTo>
                    <a:cubicBezTo>
                      <a:pt x="170" y="308"/>
                      <a:pt x="171" y="311"/>
                      <a:pt x="171" y="314"/>
                    </a:cubicBezTo>
                    <a:cubicBezTo>
                      <a:pt x="171" y="314"/>
                      <a:pt x="171" y="314"/>
                      <a:pt x="171" y="315"/>
                    </a:cubicBezTo>
                    <a:close/>
                    <a:moveTo>
                      <a:pt x="18" y="265"/>
                    </a:moveTo>
                    <a:cubicBezTo>
                      <a:pt x="18" y="267"/>
                      <a:pt x="18" y="267"/>
                      <a:pt x="19" y="268"/>
                    </a:cubicBezTo>
                    <a:cubicBezTo>
                      <a:pt x="19" y="270"/>
                      <a:pt x="20" y="273"/>
                      <a:pt x="21" y="275"/>
                    </a:cubicBezTo>
                    <a:cubicBezTo>
                      <a:pt x="23" y="280"/>
                      <a:pt x="24" y="284"/>
                      <a:pt x="25" y="289"/>
                    </a:cubicBezTo>
                    <a:cubicBezTo>
                      <a:pt x="26" y="290"/>
                      <a:pt x="26" y="290"/>
                      <a:pt x="26" y="291"/>
                    </a:cubicBezTo>
                    <a:cubicBezTo>
                      <a:pt x="28" y="293"/>
                      <a:pt x="30" y="296"/>
                      <a:pt x="32" y="298"/>
                    </a:cubicBezTo>
                    <a:cubicBezTo>
                      <a:pt x="35" y="301"/>
                      <a:pt x="39" y="305"/>
                      <a:pt x="42" y="308"/>
                    </a:cubicBezTo>
                    <a:cubicBezTo>
                      <a:pt x="49" y="314"/>
                      <a:pt x="57" y="319"/>
                      <a:pt x="65" y="324"/>
                    </a:cubicBezTo>
                    <a:cubicBezTo>
                      <a:pt x="70" y="327"/>
                      <a:pt x="76" y="329"/>
                      <a:pt x="82" y="331"/>
                    </a:cubicBezTo>
                    <a:cubicBezTo>
                      <a:pt x="90" y="334"/>
                      <a:pt x="98" y="335"/>
                      <a:pt x="106" y="334"/>
                    </a:cubicBezTo>
                    <a:cubicBezTo>
                      <a:pt x="111" y="334"/>
                      <a:pt x="115" y="333"/>
                      <a:pt x="119" y="332"/>
                    </a:cubicBezTo>
                    <a:cubicBezTo>
                      <a:pt x="120" y="332"/>
                      <a:pt x="121" y="331"/>
                      <a:pt x="122" y="331"/>
                    </a:cubicBezTo>
                    <a:cubicBezTo>
                      <a:pt x="129" y="329"/>
                      <a:pt x="135" y="327"/>
                      <a:pt x="141" y="326"/>
                    </a:cubicBezTo>
                    <a:cubicBezTo>
                      <a:pt x="145" y="326"/>
                      <a:pt x="149" y="326"/>
                      <a:pt x="153" y="327"/>
                    </a:cubicBezTo>
                    <a:cubicBezTo>
                      <a:pt x="157" y="327"/>
                      <a:pt x="161" y="328"/>
                      <a:pt x="164" y="330"/>
                    </a:cubicBezTo>
                    <a:cubicBezTo>
                      <a:pt x="165" y="330"/>
                      <a:pt x="165" y="330"/>
                      <a:pt x="166" y="331"/>
                    </a:cubicBezTo>
                    <a:cubicBezTo>
                      <a:pt x="166" y="330"/>
                      <a:pt x="166" y="329"/>
                      <a:pt x="166" y="329"/>
                    </a:cubicBezTo>
                    <a:cubicBezTo>
                      <a:pt x="166" y="327"/>
                      <a:pt x="166" y="325"/>
                      <a:pt x="166" y="323"/>
                    </a:cubicBezTo>
                    <a:cubicBezTo>
                      <a:pt x="165" y="315"/>
                      <a:pt x="165" y="308"/>
                      <a:pt x="164" y="301"/>
                    </a:cubicBezTo>
                    <a:cubicBezTo>
                      <a:pt x="164" y="299"/>
                      <a:pt x="164" y="297"/>
                      <a:pt x="164" y="296"/>
                    </a:cubicBezTo>
                    <a:cubicBezTo>
                      <a:pt x="164" y="295"/>
                      <a:pt x="164" y="295"/>
                      <a:pt x="164" y="294"/>
                    </a:cubicBezTo>
                    <a:cubicBezTo>
                      <a:pt x="163" y="294"/>
                      <a:pt x="162" y="294"/>
                      <a:pt x="162" y="294"/>
                    </a:cubicBezTo>
                    <a:cubicBezTo>
                      <a:pt x="157" y="294"/>
                      <a:pt x="152" y="294"/>
                      <a:pt x="148" y="294"/>
                    </a:cubicBezTo>
                    <a:cubicBezTo>
                      <a:pt x="142" y="293"/>
                      <a:pt x="136" y="294"/>
                      <a:pt x="131" y="294"/>
                    </a:cubicBezTo>
                    <a:cubicBezTo>
                      <a:pt x="127" y="295"/>
                      <a:pt x="122" y="295"/>
                      <a:pt x="118" y="296"/>
                    </a:cubicBezTo>
                    <a:cubicBezTo>
                      <a:pt x="111" y="296"/>
                      <a:pt x="104" y="297"/>
                      <a:pt x="97" y="296"/>
                    </a:cubicBezTo>
                    <a:cubicBezTo>
                      <a:pt x="89" y="295"/>
                      <a:pt x="80" y="293"/>
                      <a:pt x="72" y="291"/>
                    </a:cubicBezTo>
                    <a:cubicBezTo>
                      <a:pt x="65" y="288"/>
                      <a:pt x="58" y="285"/>
                      <a:pt x="51" y="282"/>
                    </a:cubicBezTo>
                    <a:cubicBezTo>
                      <a:pt x="47" y="280"/>
                      <a:pt x="43" y="278"/>
                      <a:pt x="39" y="275"/>
                    </a:cubicBezTo>
                    <a:cubicBezTo>
                      <a:pt x="35" y="273"/>
                      <a:pt x="30" y="271"/>
                      <a:pt x="26" y="269"/>
                    </a:cubicBezTo>
                    <a:cubicBezTo>
                      <a:pt x="24" y="268"/>
                      <a:pt x="22" y="267"/>
                      <a:pt x="20" y="266"/>
                    </a:cubicBezTo>
                    <a:cubicBezTo>
                      <a:pt x="19" y="266"/>
                      <a:pt x="19" y="266"/>
                      <a:pt x="18" y="265"/>
                    </a:cubicBezTo>
                    <a:close/>
                    <a:moveTo>
                      <a:pt x="172" y="333"/>
                    </a:moveTo>
                    <a:cubicBezTo>
                      <a:pt x="172" y="333"/>
                      <a:pt x="172" y="333"/>
                      <a:pt x="173" y="333"/>
                    </a:cubicBezTo>
                    <a:cubicBezTo>
                      <a:pt x="174" y="332"/>
                      <a:pt x="176" y="331"/>
                      <a:pt x="177" y="331"/>
                    </a:cubicBezTo>
                    <a:cubicBezTo>
                      <a:pt x="178" y="331"/>
                      <a:pt x="180" y="330"/>
                      <a:pt x="181" y="330"/>
                    </a:cubicBezTo>
                    <a:cubicBezTo>
                      <a:pt x="190" y="329"/>
                      <a:pt x="199" y="329"/>
                      <a:pt x="208" y="330"/>
                    </a:cubicBezTo>
                    <a:cubicBezTo>
                      <a:pt x="210" y="330"/>
                      <a:pt x="213" y="330"/>
                      <a:pt x="216" y="330"/>
                    </a:cubicBezTo>
                    <a:cubicBezTo>
                      <a:pt x="217" y="330"/>
                      <a:pt x="219" y="330"/>
                      <a:pt x="221" y="329"/>
                    </a:cubicBezTo>
                    <a:cubicBezTo>
                      <a:pt x="226" y="329"/>
                      <a:pt x="231" y="328"/>
                      <a:pt x="236" y="326"/>
                    </a:cubicBezTo>
                    <a:cubicBezTo>
                      <a:pt x="237" y="326"/>
                      <a:pt x="239" y="325"/>
                      <a:pt x="241" y="325"/>
                    </a:cubicBezTo>
                    <a:cubicBezTo>
                      <a:pt x="242" y="325"/>
                      <a:pt x="243" y="324"/>
                      <a:pt x="244" y="324"/>
                    </a:cubicBezTo>
                    <a:cubicBezTo>
                      <a:pt x="251" y="318"/>
                      <a:pt x="258" y="312"/>
                      <a:pt x="265" y="305"/>
                    </a:cubicBezTo>
                    <a:cubicBezTo>
                      <a:pt x="271" y="299"/>
                      <a:pt x="277" y="292"/>
                      <a:pt x="281" y="285"/>
                    </a:cubicBezTo>
                    <a:cubicBezTo>
                      <a:pt x="286" y="278"/>
                      <a:pt x="289" y="271"/>
                      <a:pt x="291" y="263"/>
                    </a:cubicBezTo>
                    <a:cubicBezTo>
                      <a:pt x="294" y="255"/>
                      <a:pt x="294" y="247"/>
                      <a:pt x="295" y="239"/>
                    </a:cubicBezTo>
                    <a:cubicBezTo>
                      <a:pt x="295" y="238"/>
                      <a:pt x="295" y="238"/>
                      <a:pt x="295" y="238"/>
                    </a:cubicBezTo>
                    <a:cubicBezTo>
                      <a:pt x="294" y="238"/>
                      <a:pt x="294" y="238"/>
                      <a:pt x="293" y="238"/>
                    </a:cubicBezTo>
                    <a:cubicBezTo>
                      <a:pt x="291" y="239"/>
                      <a:pt x="289" y="240"/>
                      <a:pt x="287" y="241"/>
                    </a:cubicBezTo>
                    <a:cubicBezTo>
                      <a:pt x="282" y="244"/>
                      <a:pt x="278" y="248"/>
                      <a:pt x="274" y="252"/>
                    </a:cubicBezTo>
                    <a:cubicBezTo>
                      <a:pt x="270" y="257"/>
                      <a:pt x="266" y="261"/>
                      <a:pt x="262" y="265"/>
                    </a:cubicBezTo>
                    <a:cubicBezTo>
                      <a:pt x="259" y="270"/>
                      <a:pt x="255" y="274"/>
                      <a:pt x="250" y="278"/>
                    </a:cubicBezTo>
                    <a:cubicBezTo>
                      <a:pt x="243" y="283"/>
                      <a:pt x="237" y="289"/>
                      <a:pt x="229" y="294"/>
                    </a:cubicBezTo>
                    <a:cubicBezTo>
                      <a:pt x="224" y="297"/>
                      <a:pt x="219" y="300"/>
                      <a:pt x="213" y="303"/>
                    </a:cubicBezTo>
                    <a:cubicBezTo>
                      <a:pt x="209" y="305"/>
                      <a:pt x="204" y="307"/>
                      <a:pt x="199" y="309"/>
                    </a:cubicBezTo>
                    <a:cubicBezTo>
                      <a:pt x="194" y="312"/>
                      <a:pt x="189" y="314"/>
                      <a:pt x="184" y="317"/>
                    </a:cubicBezTo>
                    <a:cubicBezTo>
                      <a:pt x="180" y="320"/>
                      <a:pt x="176" y="323"/>
                      <a:pt x="173" y="325"/>
                    </a:cubicBezTo>
                    <a:cubicBezTo>
                      <a:pt x="172" y="326"/>
                      <a:pt x="172" y="326"/>
                      <a:pt x="171" y="326"/>
                    </a:cubicBezTo>
                    <a:cubicBezTo>
                      <a:pt x="171" y="328"/>
                      <a:pt x="171" y="331"/>
                      <a:pt x="172" y="333"/>
                    </a:cubicBezTo>
                    <a:close/>
                    <a:moveTo>
                      <a:pt x="112" y="185"/>
                    </a:moveTo>
                    <a:cubicBezTo>
                      <a:pt x="112" y="185"/>
                      <a:pt x="113" y="185"/>
                      <a:pt x="113" y="184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08" y="177"/>
                      <a:pt x="105" y="170"/>
                      <a:pt x="102" y="163"/>
                    </a:cubicBezTo>
                    <a:cubicBezTo>
                      <a:pt x="101" y="160"/>
                      <a:pt x="99" y="156"/>
                      <a:pt x="98" y="153"/>
                    </a:cubicBezTo>
                    <a:cubicBezTo>
                      <a:pt x="97" y="152"/>
                      <a:pt x="97" y="151"/>
                      <a:pt x="96" y="150"/>
                    </a:cubicBezTo>
                    <a:cubicBezTo>
                      <a:pt x="95" y="150"/>
                      <a:pt x="95" y="149"/>
                      <a:pt x="94" y="149"/>
                    </a:cubicBezTo>
                    <a:cubicBezTo>
                      <a:pt x="90" y="145"/>
                      <a:pt x="85" y="142"/>
                      <a:pt x="80" y="139"/>
                    </a:cubicBezTo>
                    <a:cubicBezTo>
                      <a:pt x="79" y="138"/>
                      <a:pt x="78" y="137"/>
                      <a:pt x="77" y="137"/>
                    </a:cubicBezTo>
                    <a:cubicBezTo>
                      <a:pt x="72" y="134"/>
                      <a:pt x="68" y="131"/>
                      <a:pt x="64" y="128"/>
                    </a:cubicBezTo>
                    <a:cubicBezTo>
                      <a:pt x="62" y="126"/>
                      <a:pt x="61" y="124"/>
                      <a:pt x="59" y="123"/>
                    </a:cubicBezTo>
                    <a:cubicBezTo>
                      <a:pt x="50" y="115"/>
                      <a:pt x="41" y="109"/>
                      <a:pt x="32" y="104"/>
                    </a:cubicBezTo>
                    <a:cubicBezTo>
                      <a:pt x="30" y="103"/>
                      <a:pt x="28" y="102"/>
                      <a:pt x="26" y="101"/>
                    </a:cubicBezTo>
                    <a:cubicBezTo>
                      <a:pt x="21" y="97"/>
                      <a:pt x="15" y="93"/>
                      <a:pt x="10" y="88"/>
                    </a:cubicBezTo>
                    <a:cubicBezTo>
                      <a:pt x="10" y="88"/>
                      <a:pt x="9" y="87"/>
                      <a:pt x="9" y="87"/>
                    </a:cubicBezTo>
                    <a:cubicBezTo>
                      <a:pt x="8" y="91"/>
                      <a:pt x="2" y="123"/>
                      <a:pt x="2" y="127"/>
                    </a:cubicBezTo>
                    <a:cubicBezTo>
                      <a:pt x="2" y="127"/>
                      <a:pt x="3" y="128"/>
                      <a:pt x="3" y="128"/>
                    </a:cubicBezTo>
                    <a:cubicBezTo>
                      <a:pt x="3" y="128"/>
                      <a:pt x="3" y="129"/>
                      <a:pt x="4" y="129"/>
                    </a:cubicBezTo>
                    <a:cubicBezTo>
                      <a:pt x="13" y="138"/>
                      <a:pt x="23" y="146"/>
                      <a:pt x="33" y="153"/>
                    </a:cubicBezTo>
                    <a:cubicBezTo>
                      <a:pt x="46" y="162"/>
                      <a:pt x="60" y="168"/>
                      <a:pt x="75" y="171"/>
                    </a:cubicBezTo>
                    <a:cubicBezTo>
                      <a:pt x="79" y="172"/>
                      <a:pt x="82" y="172"/>
                      <a:pt x="85" y="173"/>
                    </a:cubicBezTo>
                    <a:cubicBezTo>
                      <a:pt x="90" y="174"/>
                      <a:pt x="95" y="176"/>
                      <a:pt x="100" y="178"/>
                    </a:cubicBezTo>
                    <a:cubicBezTo>
                      <a:pt x="104" y="179"/>
                      <a:pt x="108" y="181"/>
                      <a:pt x="111" y="184"/>
                    </a:cubicBezTo>
                    <a:cubicBezTo>
                      <a:pt x="112" y="184"/>
                      <a:pt x="112" y="185"/>
                      <a:pt x="112" y="185"/>
                    </a:cubicBezTo>
                    <a:close/>
                    <a:moveTo>
                      <a:pt x="132" y="204"/>
                    </a:moveTo>
                    <a:cubicBezTo>
                      <a:pt x="132" y="204"/>
                      <a:pt x="132" y="204"/>
                      <a:pt x="133" y="205"/>
                    </a:cubicBezTo>
                    <a:cubicBezTo>
                      <a:pt x="135" y="208"/>
                      <a:pt x="137" y="211"/>
                      <a:pt x="140" y="214"/>
                    </a:cubicBezTo>
                    <a:cubicBezTo>
                      <a:pt x="142" y="217"/>
                      <a:pt x="144" y="220"/>
                      <a:pt x="146" y="224"/>
                    </a:cubicBezTo>
                    <a:cubicBezTo>
                      <a:pt x="148" y="226"/>
                      <a:pt x="149" y="229"/>
                      <a:pt x="151" y="232"/>
                    </a:cubicBezTo>
                    <a:cubicBezTo>
                      <a:pt x="151" y="232"/>
                      <a:pt x="151" y="233"/>
                      <a:pt x="152" y="233"/>
                    </a:cubicBezTo>
                    <a:cubicBezTo>
                      <a:pt x="152" y="232"/>
                      <a:pt x="152" y="232"/>
                      <a:pt x="152" y="231"/>
                    </a:cubicBezTo>
                    <a:cubicBezTo>
                      <a:pt x="152" y="227"/>
                      <a:pt x="153" y="223"/>
                      <a:pt x="155" y="219"/>
                    </a:cubicBezTo>
                    <a:cubicBezTo>
                      <a:pt x="156" y="215"/>
                      <a:pt x="157" y="212"/>
                      <a:pt x="159" y="209"/>
                    </a:cubicBezTo>
                    <a:cubicBezTo>
                      <a:pt x="161" y="202"/>
                      <a:pt x="164" y="196"/>
                      <a:pt x="167" y="190"/>
                    </a:cubicBezTo>
                    <a:cubicBezTo>
                      <a:pt x="173" y="179"/>
                      <a:pt x="178" y="168"/>
                      <a:pt x="182" y="157"/>
                    </a:cubicBezTo>
                    <a:cubicBezTo>
                      <a:pt x="185" y="150"/>
                      <a:pt x="188" y="142"/>
                      <a:pt x="190" y="135"/>
                    </a:cubicBezTo>
                    <a:cubicBezTo>
                      <a:pt x="192" y="130"/>
                      <a:pt x="193" y="125"/>
                      <a:pt x="194" y="120"/>
                    </a:cubicBezTo>
                    <a:cubicBezTo>
                      <a:pt x="195" y="115"/>
                      <a:pt x="195" y="111"/>
                      <a:pt x="196" y="106"/>
                    </a:cubicBezTo>
                    <a:cubicBezTo>
                      <a:pt x="196" y="103"/>
                      <a:pt x="196" y="100"/>
                      <a:pt x="198" y="97"/>
                    </a:cubicBezTo>
                    <a:cubicBezTo>
                      <a:pt x="198" y="97"/>
                      <a:pt x="197" y="97"/>
                      <a:pt x="197" y="97"/>
                    </a:cubicBezTo>
                    <a:cubicBezTo>
                      <a:pt x="193" y="94"/>
                      <a:pt x="188" y="91"/>
                      <a:pt x="184" y="89"/>
                    </a:cubicBezTo>
                    <a:cubicBezTo>
                      <a:pt x="183" y="89"/>
                      <a:pt x="183" y="89"/>
                      <a:pt x="183" y="88"/>
                    </a:cubicBezTo>
                    <a:cubicBezTo>
                      <a:pt x="182" y="89"/>
                      <a:pt x="182" y="89"/>
                      <a:pt x="182" y="90"/>
                    </a:cubicBezTo>
                    <a:cubicBezTo>
                      <a:pt x="182" y="91"/>
                      <a:pt x="181" y="93"/>
                      <a:pt x="180" y="95"/>
                    </a:cubicBezTo>
                    <a:cubicBezTo>
                      <a:pt x="178" y="103"/>
                      <a:pt x="175" y="110"/>
                      <a:pt x="171" y="117"/>
                    </a:cubicBezTo>
                    <a:cubicBezTo>
                      <a:pt x="167" y="126"/>
                      <a:pt x="162" y="134"/>
                      <a:pt x="156" y="142"/>
                    </a:cubicBezTo>
                    <a:cubicBezTo>
                      <a:pt x="153" y="145"/>
                      <a:pt x="151" y="149"/>
                      <a:pt x="148" y="152"/>
                    </a:cubicBezTo>
                    <a:cubicBezTo>
                      <a:pt x="145" y="157"/>
                      <a:pt x="143" y="163"/>
                      <a:pt x="143" y="169"/>
                    </a:cubicBezTo>
                    <a:cubicBezTo>
                      <a:pt x="142" y="172"/>
                      <a:pt x="142" y="175"/>
                      <a:pt x="142" y="177"/>
                    </a:cubicBezTo>
                    <a:cubicBezTo>
                      <a:pt x="141" y="181"/>
                      <a:pt x="141" y="185"/>
                      <a:pt x="140" y="188"/>
                    </a:cubicBezTo>
                    <a:cubicBezTo>
                      <a:pt x="138" y="193"/>
                      <a:pt x="136" y="197"/>
                      <a:pt x="133" y="201"/>
                    </a:cubicBezTo>
                    <a:cubicBezTo>
                      <a:pt x="133" y="202"/>
                      <a:pt x="132" y="203"/>
                      <a:pt x="132" y="204"/>
                    </a:cubicBezTo>
                    <a:close/>
                    <a:moveTo>
                      <a:pt x="162" y="282"/>
                    </a:moveTo>
                    <a:cubicBezTo>
                      <a:pt x="161" y="282"/>
                      <a:pt x="161" y="282"/>
                      <a:pt x="161" y="282"/>
                    </a:cubicBezTo>
                    <a:cubicBezTo>
                      <a:pt x="158" y="283"/>
                      <a:pt x="155" y="284"/>
                      <a:pt x="152" y="284"/>
                    </a:cubicBezTo>
                    <a:cubicBezTo>
                      <a:pt x="149" y="283"/>
                      <a:pt x="145" y="283"/>
                      <a:pt x="142" y="282"/>
                    </a:cubicBezTo>
                    <a:cubicBezTo>
                      <a:pt x="139" y="282"/>
                      <a:pt x="135" y="281"/>
                      <a:pt x="132" y="280"/>
                    </a:cubicBezTo>
                    <a:cubicBezTo>
                      <a:pt x="128" y="278"/>
                      <a:pt x="124" y="276"/>
                      <a:pt x="120" y="274"/>
                    </a:cubicBezTo>
                    <a:cubicBezTo>
                      <a:pt x="115" y="272"/>
                      <a:pt x="110" y="269"/>
                      <a:pt x="106" y="266"/>
                    </a:cubicBezTo>
                    <a:cubicBezTo>
                      <a:pt x="104" y="265"/>
                      <a:pt x="103" y="264"/>
                      <a:pt x="102" y="263"/>
                    </a:cubicBezTo>
                    <a:cubicBezTo>
                      <a:pt x="91" y="255"/>
                      <a:pt x="79" y="250"/>
                      <a:pt x="66" y="250"/>
                    </a:cubicBezTo>
                    <a:cubicBezTo>
                      <a:pt x="62" y="250"/>
                      <a:pt x="57" y="250"/>
                      <a:pt x="53" y="250"/>
                    </a:cubicBezTo>
                    <a:cubicBezTo>
                      <a:pt x="43" y="250"/>
                      <a:pt x="32" y="249"/>
                      <a:pt x="21" y="245"/>
                    </a:cubicBezTo>
                    <a:cubicBezTo>
                      <a:pt x="18" y="244"/>
                      <a:pt x="14" y="243"/>
                      <a:pt x="10" y="241"/>
                    </a:cubicBezTo>
                    <a:cubicBezTo>
                      <a:pt x="10" y="241"/>
                      <a:pt x="10" y="241"/>
                      <a:pt x="9" y="241"/>
                    </a:cubicBezTo>
                    <a:cubicBezTo>
                      <a:pt x="9" y="242"/>
                      <a:pt x="10" y="242"/>
                      <a:pt x="10" y="243"/>
                    </a:cubicBezTo>
                    <a:cubicBezTo>
                      <a:pt x="11" y="248"/>
                      <a:pt x="13" y="253"/>
                      <a:pt x="15" y="258"/>
                    </a:cubicBezTo>
                    <a:cubicBezTo>
                      <a:pt x="15" y="259"/>
                      <a:pt x="16" y="260"/>
                      <a:pt x="17" y="261"/>
                    </a:cubicBezTo>
                    <a:cubicBezTo>
                      <a:pt x="21" y="263"/>
                      <a:pt x="25" y="265"/>
                      <a:pt x="30" y="266"/>
                    </a:cubicBezTo>
                    <a:cubicBezTo>
                      <a:pt x="34" y="268"/>
                      <a:pt x="39" y="270"/>
                      <a:pt x="43" y="272"/>
                    </a:cubicBezTo>
                    <a:cubicBezTo>
                      <a:pt x="45" y="273"/>
                      <a:pt x="47" y="274"/>
                      <a:pt x="49" y="275"/>
                    </a:cubicBezTo>
                    <a:cubicBezTo>
                      <a:pt x="58" y="280"/>
                      <a:pt x="67" y="285"/>
                      <a:pt x="77" y="288"/>
                    </a:cubicBezTo>
                    <a:cubicBezTo>
                      <a:pt x="87" y="292"/>
                      <a:pt x="97" y="294"/>
                      <a:pt x="107" y="294"/>
                    </a:cubicBezTo>
                    <a:cubicBezTo>
                      <a:pt x="110" y="293"/>
                      <a:pt x="113" y="293"/>
                      <a:pt x="115" y="293"/>
                    </a:cubicBezTo>
                    <a:cubicBezTo>
                      <a:pt x="121" y="293"/>
                      <a:pt x="127" y="292"/>
                      <a:pt x="133" y="291"/>
                    </a:cubicBezTo>
                    <a:cubicBezTo>
                      <a:pt x="137" y="290"/>
                      <a:pt x="141" y="290"/>
                      <a:pt x="146" y="290"/>
                    </a:cubicBezTo>
                    <a:cubicBezTo>
                      <a:pt x="151" y="290"/>
                      <a:pt x="156" y="290"/>
                      <a:pt x="162" y="291"/>
                    </a:cubicBezTo>
                    <a:cubicBezTo>
                      <a:pt x="162" y="291"/>
                      <a:pt x="163" y="291"/>
                      <a:pt x="163" y="290"/>
                    </a:cubicBezTo>
                    <a:cubicBezTo>
                      <a:pt x="163" y="288"/>
                      <a:pt x="163" y="285"/>
                      <a:pt x="162" y="282"/>
                    </a:cubicBezTo>
                    <a:close/>
                    <a:moveTo>
                      <a:pt x="167" y="341"/>
                    </a:moveTo>
                    <a:cubicBezTo>
                      <a:pt x="165" y="341"/>
                      <a:pt x="164" y="341"/>
                      <a:pt x="163" y="341"/>
                    </a:cubicBezTo>
                    <a:cubicBezTo>
                      <a:pt x="160" y="341"/>
                      <a:pt x="158" y="341"/>
                      <a:pt x="155" y="340"/>
                    </a:cubicBezTo>
                    <a:cubicBezTo>
                      <a:pt x="148" y="339"/>
                      <a:pt x="141" y="339"/>
                      <a:pt x="133" y="341"/>
                    </a:cubicBezTo>
                    <a:cubicBezTo>
                      <a:pt x="131" y="341"/>
                      <a:pt x="129" y="342"/>
                      <a:pt x="127" y="342"/>
                    </a:cubicBezTo>
                    <a:cubicBezTo>
                      <a:pt x="118" y="345"/>
                      <a:pt x="110" y="347"/>
                      <a:pt x="101" y="348"/>
                    </a:cubicBezTo>
                    <a:cubicBezTo>
                      <a:pt x="99" y="348"/>
                      <a:pt x="97" y="348"/>
                      <a:pt x="96" y="348"/>
                    </a:cubicBezTo>
                    <a:cubicBezTo>
                      <a:pt x="91" y="348"/>
                      <a:pt x="86" y="348"/>
                      <a:pt x="81" y="347"/>
                    </a:cubicBezTo>
                    <a:cubicBezTo>
                      <a:pt x="77" y="346"/>
                      <a:pt x="74" y="345"/>
                      <a:pt x="71" y="344"/>
                    </a:cubicBezTo>
                    <a:cubicBezTo>
                      <a:pt x="65" y="341"/>
                      <a:pt x="60" y="337"/>
                      <a:pt x="55" y="333"/>
                    </a:cubicBezTo>
                    <a:cubicBezTo>
                      <a:pt x="48" y="328"/>
                      <a:pt x="42" y="324"/>
                      <a:pt x="34" y="321"/>
                    </a:cubicBezTo>
                    <a:cubicBezTo>
                      <a:pt x="34" y="321"/>
                      <a:pt x="34" y="321"/>
                      <a:pt x="33" y="320"/>
                    </a:cubicBezTo>
                    <a:cubicBezTo>
                      <a:pt x="33" y="322"/>
                      <a:pt x="34" y="322"/>
                      <a:pt x="34" y="323"/>
                    </a:cubicBezTo>
                    <a:cubicBezTo>
                      <a:pt x="36" y="331"/>
                      <a:pt x="39" y="339"/>
                      <a:pt x="43" y="346"/>
                    </a:cubicBezTo>
                    <a:cubicBezTo>
                      <a:pt x="45" y="350"/>
                      <a:pt x="48" y="354"/>
                      <a:pt x="51" y="358"/>
                    </a:cubicBezTo>
                    <a:cubicBezTo>
                      <a:pt x="58" y="365"/>
                      <a:pt x="66" y="370"/>
                      <a:pt x="76" y="373"/>
                    </a:cubicBezTo>
                    <a:cubicBezTo>
                      <a:pt x="82" y="375"/>
                      <a:pt x="89" y="376"/>
                      <a:pt x="96" y="375"/>
                    </a:cubicBezTo>
                    <a:cubicBezTo>
                      <a:pt x="105" y="375"/>
                      <a:pt x="115" y="373"/>
                      <a:pt x="124" y="371"/>
                    </a:cubicBezTo>
                    <a:cubicBezTo>
                      <a:pt x="128" y="370"/>
                      <a:pt x="133" y="369"/>
                      <a:pt x="137" y="367"/>
                    </a:cubicBezTo>
                    <a:cubicBezTo>
                      <a:pt x="140" y="365"/>
                      <a:pt x="144" y="363"/>
                      <a:pt x="147" y="361"/>
                    </a:cubicBezTo>
                    <a:cubicBezTo>
                      <a:pt x="153" y="357"/>
                      <a:pt x="160" y="353"/>
                      <a:pt x="165" y="347"/>
                    </a:cubicBezTo>
                    <a:cubicBezTo>
                      <a:pt x="166" y="347"/>
                      <a:pt x="166" y="347"/>
                      <a:pt x="166" y="346"/>
                    </a:cubicBezTo>
                    <a:cubicBezTo>
                      <a:pt x="167" y="346"/>
                      <a:pt x="167" y="345"/>
                      <a:pt x="167" y="345"/>
                    </a:cubicBezTo>
                    <a:cubicBezTo>
                      <a:pt x="167" y="344"/>
                      <a:pt x="167" y="342"/>
                      <a:pt x="167" y="341"/>
                    </a:cubicBezTo>
                    <a:close/>
                    <a:moveTo>
                      <a:pt x="133" y="214"/>
                    </a:moveTo>
                    <a:cubicBezTo>
                      <a:pt x="132" y="212"/>
                      <a:pt x="131" y="210"/>
                      <a:pt x="129" y="208"/>
                    </a:cubicBezTo>
                    <a:cubicBezTo>
                      <a:pt x="126" y="204"/>
                      <a:pt x="123" y="200"/>
                      <a:pt x="120" y="196"/>
                    </a:cubicBezTo>
                    <a:cubicBezTo>
                      <a:pt x="119" y="195"/>
                      <a:pt x="118" y="194"/>
                      <a:pt x="118" y="193"/>
                    </a:cubicBezTo>
                    <a:cubicBezTo>
                      <a:pt x="117" y="193"/>
                      <a:pt x="116" y="192"/>
                      <a:pt x="116" y="192"/>
                    </a:cubicBezTo>
                    <a:cubicBezTo>
                      <a:pt x="113" y="189"/>
                      <a:pt x="109" y="186"/>
                      <a:pt x="105" y="185"/>
                    </a:cubicBezTo>
                    <a:cubicBezTo>
                      <a:pt x="98" y="181"/>
                      <a:pt x="91" y="179"/>
                      <a:pt x="84" y="177"/>
                    </a:cubicBezTo>
                    <a:cubicBezTo>
                      <a:pt x="80" y="176"/>
                      <a:pt x="76" y="176"/>
                      <a:pt x="72" y="175"/>
                    </a:cubicBezTo>
                    <a:cubicBezTo>
                      <a:pt x="65" y="173"/>
                      <a:pt x="59" y="171"/>
                      <a:pt x="52" y="168"/>
                    </a:cubicBezTo>
                    <a:cubicBezTo>
                      <a:pt x="40" y="163"/>
                      <a:pt x="29" y="156"/>
                      <a:pt x="18" y="147"/>
                    </a:cubicBezTo>
                    <a:cubicBezTo>
                      <a:pt x="13" y="142"/>
                      <a:pt x="8" y="138"/>
                      <a:pt x="3" y="133"/>
                    </a:cubicBezTo>
                    <a:cubicBezTo>
                      <a:pt x="3" y="132"/>
                      <a:pt x="2" y="132"/>
                      <a:pt x="2" y="132"/>
                    </a:cubicBezTo>
                    <a:cubicBezTo>
                      <a:pt x="2" y="132"/>
                      <a:pt x="2" y="132"/>
                      <a:pt x="2" y="133"/>
                    </a:cubicBezTo>
                    <a:cubicBezTo>
                      <a:pt x="1" y="143"/>
                      <a:pt x="0" y="154"/>
                      <a:pt x="0" y="165"/>
                    </a:cubicBezTo>
                    <a:cubicBezTo>
                      <a:pt x="0" y="167"/>
                      <a:pt x="0" y="170"/>
                      <a:pt x="0" y="173"/>
                    </a:cubicBezTo>
                    <a:cubicBezTo>
                      <a:pt x="1" y="174"/>
                      <a:pt x="2" y="175"/>
                      <a:pt x="4" y="175"/>
                    </a:cubicBezTo>
                    <a:cubicBezTo>
                      <a:pt x="6" y="177"/>
                      <a:pt x="8" y="178"/>
                      <a:pt x="11" y="179"/>
                    </a:cubicBezTo>
                    <a:cubicBezTo>
                      <a:pt x="14" y="179"/>
                      <a:pt x="18" y="180"/>
                      <a:pt x="21" y="180"/>
                    </a:cubicBezTo>
                    <a:cubicBezTo>
                      <a:pt x="23" y="180"/>
                      <a:pt x="25" y="180"/>
                      <a:pt x="28" y="180"/>
                    </a:cubicBezTo>
                    <a:cubicBezTo>
                      <a:pt x="32" y="181"/>
                      <a:pt x="37" y="182"/>
                      <a:pt x="41" y="185"/>
                    </a:cubicBezTo>
                    <a:cubicBezTo>
                      <a:pt x="43" y="186"/>
                      <a:pt x="46" y="187"/>
                      <a:pt x="48" y="189"/>
                    </a:cubicBezTo>
                    <a:cubicBezTo>
                      <a:pt x="50" y="190"/>
                      <a:pt x="52" y="192"/>
                      <a:pt x="55" y="193"/>
                    </a:cubicBezTo>
                    <a:cubicBezTo>
                      <a:pt x="58" y="196"/>
                      <a:pt x="62" y="197"/>
                      <a:pt x="66" y="198"/>
                    </a:cubicBezTo>
                    <a:cubicBezTo>
                      <a:pt x="69" y="199"/>
                      <a:pt x="72" y="200"/>
                      <a:pt x="75" y="200"/>
                    </a:cubicBezTo>
                    <a:cubicBezTo>
                      <a:pt x="81" y="201"/>
                      <a:pt x="87" y="202"/>
                      <a:pt x="93" y="203"/>
                    </a:cubicBezTo>
                    <a:cubicBezTo>
                      <a:pt x="98" y="204"/>
                      <a:pt x="103" y="205"/>
                      <a:pt x="108" y="206"/>
                    </a:cubicBezTo>
                    <a:cubicBezTo>
                      <a:pt x="117" y="207"/>
                      <a:pt x="125" y="210"/>
                      <a:pt x="132" y="213"/>
                    </a:cubicBezTo>
                    <a:cubicBezTo>
                      <a:pt x="133" y="214"/>
                      <a:pt x="133" y="214"/>
                      <a:pt x="133" y="214"/>
                    </a:cubicBezTo>
                    <a:close/>
                    <a:moveTo>
                      <a:pt x="150" y="69"/>
                    </a:moveTo>
                    <a:cubicBezTo>
                      <a:pt x="149" y="70"/>
                      <a:pt x="149" y="70"/>
                      <a:pt x="149" y="71"/>
                    </a:cubicBezTo>
                    <a:cubicBezTo>
                      <a:pt x="149" y="72"/>
                      <a:pt x="149" y="73"/>
                      <a:pt x="149" y="73"/>
                    </a:cubicBezTo>
                    <a:cubicBezTo>
                      <a:pt x="147" y="81"/>
                      <a:pt x="146" y="88"/>
                      <a:pt x="144" y="95"/>
                    </a:cubicBezTo>
                    <a:cubicBezTo>
                      <a:pt x="140" y="110"/>
                      <a:pt x="135" y="124"/>
                      <a:pt x="131" y="139"/>
                    </a:cubicBezTo>
                    <a:cubicBezTo>
                      <a:pt x="129" y="142"/>
                      <a:pt x="128" y="146"/>
                      <a:pt x="127" y="150"/>
                    </a:cubicBezTo>
                    <a:cubicBezTo>
                      <a:pt x="126" y="155"/>
                      <a:pt x="125" y="160"/>
                      <a:pt x="124" y="165"/>
                    </a:cubicBezTo>
                    <a:cubicBezTo>
                      <a:pt x="122" y="174"/>
                      <a:pt x="123" y="183"/>
                      <a:pt x="124" y="193"/>
                    </a:cubicBezTo>
                    <a:cubicBezTo>
                      <a:pt x="124" y="194"/>
                      <a:pt x="124" y="194"/>
                      <a:pt x="125" y="195"/>
                    </a:cubicBezTo>
                    <a:cubicBezTo>
                      <a:pt x="126" y="197"/>
                      <a:pt x="127" y="198"/>
                      <a:pt x="129" y="200"/>
                    </a:cubicBezTo>
                    <a:cubicBezTo>
                      <a:pt x="129" y="200"/>
                      <a:pt x="129" y="200"/>
                      <a:pt x="130" y="200"/>
                    </a:cubicBezTo>
                    <a:cubicBezTo>
                      <a:pt x="130" y="198"/>
                      <a:pt x="131" y="196"/>
                      <a:pt x="132" y="195"/>
                    </a:cubicBezTo>
                    <a:cubicBezTo>
                      <a:pt x="133" y="193"/>
                      <a:pt x="134" y="191"/>
                      <a:pt x="135" y="189"/>
                    </a:cubicBezTo>
                    <a:cubicBezTo>
                      <a:pt x="136" y="186"/>
                      <a:pt x="137" y="183"/>
                      <a:pt x="137" y="181"/>
                    </a:cubicBezTo>
                    <a:cubicBezTo>
                      <a:pt x="138" y="178"/>
                      <a:pt x="138" y="176"/>
                      <a:pt x="138" y="174"/>
                    </a:cubicBezTo>
                    <a:cubicBezTo>
                      <a:pt x="139" y="171"/>
                      <a:pt x="139" y="168"/>
                      <a:pt x="139" y="166"/>
                    </a:cubicBezTo>
                    <a:cubicBezTo>
                      <a:pt x="140" y="161"/>
                      <a:pt x="141" y="157"/>
                      <a:pt x="143" y="153"/>
                    </a:cubicBezTo>
                    <a:cubicBezTo>
                      <a:pt x="144" y="151"/>
                      <a:pt x="145" y="150"/>
                      <a:pt x="146" y="148"/>
                    </a:cubicBezTo>
                    <a:cubicBezTo>
                      <a:pt x="149" y="144"/>
                      <a:pt x="152" y="140"/>
                      <a:pt x="154" y="136"/>
                    </a:cubicBezTo>
                    <a:cubicBezTo>
                      <a:pt x="160" y="128"/>
                      <a:pt x="166" y="120"/>
                      <a:pt x="170" y="110"/>
                    </a:cubicBezTo>
                    <a:cubicBezTo>
                      <a:pt x="173" y="103"/>
                      <a:pt x="176" y="95"/>
                      <a:pt x="179" y="87"/>
                    </a:cubicBezTo>
                    <a:cubicBezTo>
                      <a:pt x="180" y="87"/>
                      <a:pt x="179" y="87"/>
                      <a:pt x="180" y="87"/>
                    </a:cubicBezTo>
                    <a:cubicBezTo>
                      <a:pt x="170" y="81"/>
                      <a:pt x="160" y="75"/>
                      <a:pt x="150" y="69"/>
                    </a:cubicBezTo>
                    <a:close/>
                    <a:moveTo>
                      <a:pt x="105" y="161"/>
                    </a:moveTo>
                    <a:cubicBezTo>
                      <a:pt x="106" y="160"/>
                      <a:pt x="106" y="160"/>
                      <a:pt x="106" y="159"/>
                    </a:cubicBezTo>
                    <a:cubicBezTo>
                      <a:pt x="107" y="155"/>
                      <a:pt x="108" y="152"/>
                      <a:pt x="109" y="148"/>
                    </a:cubicBezTo>
                    <a:cubicBezTo>
                      <a:pt x="110" y="145"/>
                      <a:pt x="112" y="141"/>
                      <a:pt x="113" y="138"/>
                    </a:cubicBezTo>
                    <a:cubicBezTo>
                      <a:pt x="115" y="134"/>
                      <a:pt x="117" y="129"/>
                      <a:pt x="119" y="125"/>
                    </a:cubicBezTo>
                    <a:cubicBezTo>
                      <a:pt x="123" y="117"/>
                      <a:pt x="126" y="109"/>
                      <a:pt x="128" y="100"/>
                    </a:cubicBezTo>
                    <a:cubicBezTo>
                      <a:pt x="129" y="97"/>
                      <a:pt x="130" y="94"/>
                      <a:pt x="130" y="91"/>
                    </a:cubicBezTo>
                    <a:cubicBezTo>
                      <a:pt x="133" y="81"/>
                      <a:pt x="135" y="71"/>
                      <a:pt x="139" y="63"/>
                    </a:cubicBezTo>
                    <a:cubicBezTo>
                      <a:pt x="139" y="62"/>
                      <a:pt x="139" y="62"/>
                      <a:pt x="139" y="62"/>
                    </a:cubicBezTo>
                    <a:cubicBezTo>
                      <a:pt x="138" y="61"/>
                      <a:pt x="138" y="61"/>
                      <a:pt x="138" y="61"/>
                    </a:cubicBezTo>
                    <a:cubicBezTo>
                      <a:pt x="129" y="55"/>
                      <a:pt x="121" y="48"/>
                      <a:pt x="113" y="42"/>
                    </a:cubicBezTo>
                    <a:cubicBezTo>
                      <a:pt x="110" y="40"/>
                      <a:pt x="107" y="38"/>
                      <a:pt x="104" y="35"/>
                    </a:cubicBezTo>
                    <a:cubicBezTo>
                      <a:pt x="104" y="35"/>
                      <a:pt x="103" y="35"/>
                      <a:pt x="103" y="35"/>
                    </a:cubicBezTo>
                    <a:cubicBezTo>
                      <a:pt x="103" y="38"/>
                      <a:pt x="102" y="41"/>
                      <a:pt x="102" y="44"/>
                    </a:cubicBezTo>
                    <a:cubicBezTo>
                      <a:pt x="101" y="52"/>
                      <a:pt x="101" y="60"/>
                      <a:pt x="102" y="69"/>
                    </a:cubicBezTo>
                    <a:cubicBezTo>
                      <a:pt x="102" y="75"/>
                      <a:pt x="102" y="81"/>
                      <a:pt x="103" y="88"/>
                    </a:cubicBezTo>
                    <a:cubicBezTo>
                      <a:pt x="103" y="96"/>
                      <a:pt x="103" y="104"/>
                      <a:pt x="101" y="113"/>
                    </a:cubicBezTo>
                    <a:cubicBezTo>
                      <a:pt x="100" y="122"/>
                      <a:pt x="99" y="131"/>
                      <a:pt x="98" y="140"/>
                    </a:cubicBezTo>
                    <a:cubicBezTo>
                      <a:pt x="98" y="141"/>
                      <a:pt x="98" y="142"/>
                      <a:pt x="98" y="143"/>
                    </a:cubicBezTo>
                    <a:cubicBezTo>
                      <a:pt x="100" y="148"/>
                      <a:pt x="102" y="154"/>
                      <a:pt x="105" y="159"/>
                    </a:cubicBezTo>
                    <a:cubicBezTo>
                      <a:pt x="105" y="160"/>
                      <a:pt x="105" y="160"/>
                      <a:pt x="105" y="161"/>
                    </a:cubicBezTo>
                    <a:close/>
                    <a:moveTo>
                      <a:pt x="163" y="262"/>
                    </a:moveTo>
                    <a:cubicBezTo>
                      <a:pt x="163" y="262"/>
                      <a:pt x="163" y="262"/>
                      <a:pt x="163" y="262"/>
                    </a:cubicBezTo>
                    <a:cubicBezTo>
                      <a:pt x="163" y="262"/>
                      <a:pt x="164" y="261"/>
                      <a:pt x="164" y="261"/>
                    </a:cubicBezTo>
                    <a:cubicBezTo>
                      <a:pt x="164" y="259"/>
                      <a:pt x="165" y="257"/>
                      <a:pt x="165" y="255"/>
                    </a:cubicBezTo>
                    <a:cubicBezTo>
                      <a:pt x="166" y="251"/>
                      <a:pt x="168" y="247"/>
                      <a:pt x="169" y="243"/>
                    </a:cubicBezTo>
                    <a:cubicBezTo>
                      <a:pt x="173" y="229"/>
                      <a:pt x="179" y="216"/>
                      <a:pt x="186" y="205"/>
                    </a:cubicBezTo>
                    <a:cubicBezTo>
                      <a:pt x="193" y="195"/>
                      <a:pt x="198" y="184"/>
                      <a:pt x="202" y="174"/>
                    </a:cubicBezTo>
                    <a:cubicBezTo>
                      <a:pt x="203" y="170"/>
                      <a:pt x="204" y="166"/>
                      <a:pt x="206" y="162"/>
                    </a:cubicBezTo>
                    <a:cubicBezTo>
                      <a:pt x="208" y="154"/>
                      <a:pt x="211" y="147"/>
                      <a:pt x="215" y="140"/>
                    </a:cubicBezTo>
                    <a:cubicBezTo>
                      <a:pt x="217" y="135"/>
                      <a:pt x="220" y="131"/>
                      <a:pt x="224" y="127"/>
                    </a:cubicBezTo>
                    <a:cubicBezTo>
                      <a:pt x="226" y="125"/>
                      <a:pt x="229" y="123"/>
                      <a:pt x="232" y="121"/>
                    </a:cubicBezTo>
                    <a:cubicBezTo>
                      <a:pt x="232" y="121"/>
                      <a:pt x="233" y="120"/>
                      <a:pt x="233" y="120"/>
                    </a:cubicBezTo>
                    <a:cubicBezTo>
                      <a:pt x="230" y="117"/>
                      <a:pt x="212" y="105"/>
                      <a:pt x="206" y="102"/>
                    </a:cubicBezTo>
                    <a:cubicBezTo>
                      <a:pt x="206" y="102"/>
                      <a:pt x="206" y="102"/>
                      <a:pt x="206" y="103"/>
                    </a:cubicBezTo>
                    <a:cubicBezTo>
                      <a:pt x="205" y="104"/>
                      <a:pt x="205" y="106"/>
                      <a:pt x="205" y="108"/>
                    </a:cubicBezTo>
                    <a:cubicBezTo>
                      <a:pt x="204" y="114"/>
                      <a:pt x="203" y="120"/>
                      <a:pt x="202" y="127"/>
                    </a:cubicBezTo>
                    <a:cubicBezTo>
                      <a:pt x="201" y="134"/>
                      <a:pt x="200" y="141"/>
                      <a:pt x="199" y="148"/>
                    </a:cubicBezTo>
                    <a:cubicBezTo>
                      <a:pt x="197" y="157"/>
                      <a:pt x="195" y="167"/>
                      <a:pt x="191" y="176"/>
                    </a:cubicBezTo>
                    <a:cubicBezTo>
                      <a:pt x="190" y="180"/>
                      <a:pt x="188" y="185"/>
                      <a:pt x="186" y="190"/>
                    </a:cubicBezTo>
                    <a:cubicBezTo>
                      <a:pt x="183" y="195"/>
                      <a:pt x="180" y="201"/>
                      <a:pt x="178" y="207"/>
                    </a:cubicBezTo>
                    <a:cubicBezTo>
                      <a:pt x="173" y="217"/>
                      <a:pt x="170" y="227"/>
                      <a:pt x="166" y="237"/>
                    </a:cubicBezTo>
                    <a:cubicBezTo>
                      <a:pt x="165" y="244"/>
                      <a:pt x="163" y="250"/>
                      <a:pt x="162" y="257"/>
                    </a:cubicBezTo>
                    <a:cubicBezTo>
                      <a:pt x="162" y="259"/>
                      <a:pt x="162" y="261"/>
                      <a:pt x="163" y="262"/>
                    </a:cubicBezTo>
                    <a:close/>
                    <a:moveTo>
                      <a:pt x="13" y="0"/>
                    </a:moveTo>
                    <a:cubicBezTo>
                      <a:pt x="13" y="0"/>
                      <a:pt x="13" y="1"/>
                      <a:pt x="13" y="1"/>
                    </a:cubicBezTo>
                    <a:cubicBezTo>
                      <a:pt x="15" y="3"/>
                      <a:pt x="16" y="5"/>
                      <a:pt x="17" y="6"/>
                    </a:cubicBezTo>
                    <a:cubicBezTo>
                      <a:pt x="23" y="14"/>
                      <a:pt x="28" y="21"/>
                      <a:pt x="34" y="27"/>
                    </a:cubicBezTo>
                    <a:cubicBezTo>
                      <a:pt x="40" y="35"/>
                      <a:pt x="46" y="41"/>
                      <a:pt x="52" y="49"/>
                    </a:cubicBezTo>
                    <a:cubicBezTo>
                      <a:pt x="56" y="54"/>
                      <a:pt x="61" y="60"/>
                      <a:pt x="65" y="66"/>
                    </a:cubicBezTo>
                    <a:cubicBezTo>
                      <a:pt x="65" y="66"/>
                      <a:pt x="65" y="67"/>
                      <a:pt x="66" y="67"/>
                    </a:cubicBezTo>
                    <a:cubicBezTo>
                      <a:pt x="66" y="68"/>
                      <a:pt x="66" y="68"/>
                      <a:pt x="67" y="68"/>
                    </a:cubicBezTo>
                    <a:cubicBezTo>
                      <a:pt x="67" y="67"/>
                      <a:pt x="67" y="67"/>
                      <a:pt x="67" y="66"/>
                    </a:cubicBezTo>
                    <a:cubicBezTo>
                      <a:pt x="66" y="64"/>
                      <a:pt x="66" y="62"/>
                      <a:pt x="66" y="59"/>
                    </a:cubicBezTo>
                    <a:cubicBezTo>
                      <a:pt x="65" y="54"/>
                      <a:pt x="65" y="49"/>
                      <a:pt x="65" y="44"/>
                    </a:cubicBezTo>
                    <a:cubicBezTo>
                      <a:pt x="65" y="34"/>
                      <a:pt x="66" y="24"/>
                      <a:pt x="67" y="15"/>
                    </a:cubicBezTo>
                    <a:cubicBezTo>
                      <a:pt x="67" y="14"/>
                      <a:pt x="67" y="14"/>
                      <a:pt x="68" y="13"/>
                    </a:cubicBezTo>
                    <a:cubicBezTo>
                      <a:pt x="67" y="13"/>
                      <a:pt x="66" y="12"/>
                      <a:pt x="65" y="12"/>
                    </a:cubicBezTo>
                    <a:cubicBezTo>
                      <a:pt x="57" y="9"/>
                      <a:pt x="48" y="6"/>
                      <a:pt x="40" y="5"/>
                    </a:cubicBezTo>
                    <a:cubicBezTo>
                      <a:pt x="32" y="3"/>
                      <a:pt x="23" y="2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lose/>
                    <a:moveTo>
                      <a:pt x="77" y="95"/>
                    </a:moveTo>
                    <a:cubicBezTo>
                      <a:pt x="77" y="95"/>
                      <a:pt x="77" y="95"/>
                      <a:pt x="78" y="95"/>
                    </a:cubicBezTo>
                    <a:cubicBezTo>
                      <a:pt x="77" y="94"/>
                      <a:pt x="77" y="93"/>
                      <a:pt x="77" y="93"/>
                    </a:cubicBezTo>
                    <a:cubicBezTo>
                      <a:pt x="75" y="89"/>
                      <a:pt x="73" y="85"/>
                      <a:pt x="71" y="82"/>
                    </a:cubicBezTo>
                    <a:cubicBezTo>
                      <a:pt x="68" y="77"/>
                      <a:pt x="65" y="72"/>
                      <a:pt x="62" y="68"/>
                    </a:cubicBezTo>
                    <a:cubicBezTo>
                      <a:pt x="58" y="63"/>
                      <a:pt x="53" y="57"/>
                      <a:pt x="49" y="52"/>
                    </a:cubicBezTo>
                    <a:cubicBezTo>
                      <a:pt x="48" y="51"/>
                      <a:pt x="47" y="49"/>
                      <a:pt x="46" y="48"/>
                    </a:cubicBezTo>
                    <a:cubicBezTo>
                      <a:pt x="41" y="44"/>
                      <a:pt x="36" y="41"/>
                      <a:pt x="31" y="40"/>
                    </a:cubicBezTo>
                    <a:cubicBezTo>
                      <a:pt x="29" y="40"/>
                      <a:pt x="27" y="39"/>
                      <a:pt x="25" y="39"/>
                    </a:cubicBezTo>
                    <a:cubicBezTo>
                      <a:pt x="21" y="37"/>
                      <a:pt x="17" y="36"/>
                      <a:pt x="13" y="33"/>
                    </a:cubicBezTo>
                    <a:cubicBezTo>
                      <a:pt x="13" y="33"/>
                      <a:pt x="13" y="32"/>
                      <a:pt x="12" y="33"/>
                    </a:cubicBezTo>
                    <a:cubicBezTo>
                      <a:pt x="12" y="33"/>
                      <a:pt x="12" y="34"/>
                      <a:pt x="12" y="34"/>
                    </a:cubicBezTo>
                    <a:cubicBezTo>
                      <a:pt x="13" y="41"/>
                      <a:pt x="13" y="48"/>
                      <a:pt x="12" y="55"/>
                    </a:cubicBezTo>
                    <a:cubicBezTo>
                      <a:pt x="12" y="55"/>
                      <a:pt x="12" y="56"/>
                      <a:pt x="12" y="56"/>
                    </a:cubicBezTo>
                    <a:cubicBezTo>
                      <a:pt x="14" y="57"/>
                      <a:pt x="15" y="58"/>
                      <a:pt x="16" y="59"/>
                    </a:cubicBezTo>
                    <a:cubicBezTo>
                      <a:pt x="20" y="62"/>
                      <a:pt x="24" y="66"/>
                      <a:pt x="29" y="69"/>
                    </a:cubicBezTo>
                    <a:cubicBezTo>
                      <a:pt x="32" y="71"/>
                      <a:pt x="35" y="73"/>
                      <a:pt x="38" y="74"/>
                    </a:cubicBezTo>
                    <a:cubicBezTo>
                      <a:pt x="42" y="75"/>
                      <a:pt x="45" y="76"/>
                      <a:pt x="48" y="78"/>
                    </a:cubicBezTo>
                    <a:cubicBezTo>
                      <a:pt x="56" y="80"/>
                      <a:pt x="64" y="85"/>
                      <a:pt x="71" y="90"/>
                    </a:cubicBezTo>
                    <a:cubicBezTo>
                      <a:pt x="73" y="92"/>
                      <a:pt x="74" y="93"/>
                      <a:pt x="76" y="94"/>
                    </a:cubicBezTo>
                    <a:cubicBezTo>
                      <a:pt x="76" y="94"/>
                      <a:pt x="77" y="95"/>
                      <a:pt x="77" y="95"/>
                    </a:cubicBezTo>
                    <a:close/>
                    <a:moveTo>
                      <a:pt x="90" y="131"/>
                    </a:moveTo>
                    <a:cubicBezTo>
                      <a:pt x="90" y="130"/>
                      <a:pt x="90" y="129"/>
                      <a:pt x="90" y="129"/>
                    </a:cubicBezTo>
                    <a:cubicBezTo>
                      <a:pt x="88" y="123"/>
                      <a:pt x="86" y="117"/>
                      <a:pt x="84" y="111"/>
                    </a:cubicBezTo>
                    <a:cubicBezTo>
                      <a:pt x="83" y="108"/>
                      <a:pt x="82" y="105"/>
                      <a:pt x="81" y="102"/>
                    </a:cubicBezTo>
                    <a:cubicBezTo>
                      <a:pt x="81" y="101"/>
                      <a:pt x="80" y="100"/>
                      <a:pt x="79" y="100"/>
                    </a:cubicBezTo>
                    <a:cubicBezTo>
                      <a:pt x="75" y="97"/>
                      <a:pt x="72" y="94"/>
                      <a:pt x="68" y="91"/>
                    </a:cubicBezTo>
                    <a:cubicBezTo>
                      <a:pt x="63" y="87"/>
                      <a:pt x="57" y="84"/>
                      <a:pt x="52" y="83"/>
                    </a:cubicBezTo>
                    <a:cubicBezTo>
                      <a:pt x="50" y="82"/>
                      <a:pt x="47" y="81"/>
                      <a:pt x="45" y="81"/>
                    </a:cubicBezTo>
                    <a:cubicBezTo>
                      <a:pt x="44" y="80"/>
                      <a:pt x="42" y="80"/>
                      <a:pt x="40" y="79"/>
                    </a:cubicBezTo>
                    <a:cubicBezTo>
                      <a:pt x="30" y="77"/>
                      <a:pt x="21" y="70"/>
                      <a:pt x="13" y="61"/>
                    </a:cubicBezTo>
                    <a:cubicBezTo>
                      <a:pt x="13" y="60"/>
                      <a:pt x="13" y="60"/>
                      <a:pt x="12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5"/>
                      <a:pt x="11" y="71"/>
                      <a:pt x="10" y="76"/>
                    </a:cubicBezTo>
                    <a:cubicBezTo>
                      <a:pt x="10" y="76"/>
                      <a:pt x="11" y="76"/>
                      <a:pt x="11" y="77"/>
                    </a:cubicBezTo>
                    <a:cubicBezTo>
                      <a:pt x="12" y="78"/>
                      <a:pt x="14" y="79"/>
                      <a:pt x="15" y="81"/>
                    </a:cubicBezTo>
                    <a:cubicBezTo>
                      <a:pt x="18" y="84"/>
                      <a:pt x="22" y="86"/>
                      <a:pt x="25" y="88"/>
                    </a:cubicBezTo>
                    <a:cubicBezTo>
                      <a:pt x="29" y="90"/>
                      <a:pt x="33" y="92"/>
                      <a:pt x="38" y="94"/>
                    </a:cubicBezTo>
                    <a:cubicBezTo>
                      <a:pt x="41" y="95"/>
                      <a:pt x="44" y="96"/>
                      <a:pt x="47" y="98"/>
                    </a:cubicBezTo>
                    <a:cubicBezTo>
                      <a:pt x="53" y="101"/>
                      <a:pt x="59" y="105"/>
                      <a:pt x="64" y="110"/>
                    </a:cubicBezTo>
                    <a:cubicBezTo>
                      <a:pt x="70" y="115"/>
                      <a:pt x="76" y="120"/>
                      <a:pt x="82" y="124"/>
                    </a:cubicBezTo>
                    <a:cubicBezTo>
                      <a:pt x="84" y="126"/>
                      <a:pt x="86" y="128"/>
                      <a:pt x="88" y="129"/>
                    </a:cubicBezTo>
                    <a:cubicBezTo>
                      <a:pt x="89" y="130"/>
                      <a:pt x="89" y="130"/>
                      <a:pt x="90" y="131"/>
                    </a:cubicBezTo>
                    <a:close/>
                    <a:moveTo>
                      <a:pt x="142" y="228"/>
                    </a:moveTo>
                    <a:cubicBezTo>
                      <a:pt x="142" y="227"/>
                      <a:pt x="142" y="227"/>
                      <a:pt x="142" y="227"/>
                    </a:cubicBezTo>
                    <a:cubicBezTo>
                      <a:pt x="141" y="225"/>
                      <a:pt x="140" y="222"/>
                      <a:pt x="138" y="220"/>
                    </a:cubicBezTo>
                    <a:cubicBezTo>
                      <a:pt x="138" y="220"/>
                      <a:pt x="137" y="219"/>
                      <a:pt x="137" y="219"/>
                    </a:cubicBezTo>
                    <a:cubicBezTo>
                      <a:pt x="136" y="219"/>
                      <a:pt x="135" y="218"/>
                      <a:pt x="134" y="218"/>
                    </a:cubicBezTo>
                    <a:cubicBezTo>
                      <a:pt x="126" y="214"/>
                      <a:pt x="118" y="211"/>
                      <a:pt x="110" y="210"/>
                    </a:cubicBezTo>
                    <a:cubicBezTo>
                      <a:pt x="105" y="209"/>
                      <a:pt x="100" y="208"/>
                      <a:pt x="95" y="208"/>
                    </a:cubicBezTo>
                    <a:cubicBezTo>
                      <a:pt x="90" y="207"/>
                      <a:pt x="85" y="207"/>
                      <a:pt x="80" y="206"/>
                    </a:cubicBezTo>
                    <a:cubicBezTo>
                      <a:pt x="75" y="205"/>
                      <a:pt x="69" y="204"/>
                      <a:pt x="63" y="203"/>
                    </a:cubicBezTo>
                    <a:cubicBezTo>
                      <a:pt x="59" y="202"/>
                      <a:pt x="56" y="200"/>
                      <a:pt x="52" y="198"/>
                    </a:cubicBezTo>
                    <a:cubicBezTo>
                      <a:pt x="50" y="196"/>
                      <a:pt x="48" y="195"/>
                      <a:pt x="46" y="194"/>
                    </a:cubicBezTo>
                    <a:cubicBezTo>
                      <a:pt x="43" y="191"/>
                      <a:pt x="40" y="190"/>
                      <a:pt x="37" y="188"/>
                    </a:cubicBezTo>
                    <a:cubicBezTo>
                      <a:pt x="34" y="186"/>
                      <a:pt x="31" y="185"/>
                      <a:pt x="28" y="185"/>
                    </a:cubicBezTo>
                    <a:cubicBezTo>
                      <a:pt x="26" y="185"/>
                      <a:pt x="24" y="185"/>
                      <a:pt x="22" y="185"/>
                    </a:cubicBezTo>
                    <a:cubicBezTo>
                      <a:pt x="19" y="184"/>
                      <a:pt x="16" y="184"/>
                      <a:pt x="13" y="184"/>
                    </a:cubicBezTo>
                    <a:cubicBezTo>
                      <a:pt x="9" y="183"/>
                      <a:pt x="5" y="182"/>
                      <a:pt x="1" y="179"/>
                    </a:cubicBezTo>
                    <a:cubicBezTo>
                      <a:pt x="1" y="179"/>
                      <a:pt x="1" y="179"/>
                      <a:pt x="0" y="179"/>
                    </a:cubicBezTo>
                    <a:cubicBezTo>
                      <a:pt x="0" y="181"/>
                      <a:pt x="0" y="183"/>
                      <a:pt x="1" y="185"/>
                    </a:cubicBezTo>
                    <a:cubicBezTo>
                      <a:pt x="1" y="185"/>
                      <a:pt x="2" y="186"/>
                      <a:pt x="2" y="186"/>
                    </a:cubicBezTo>
                    <a:cubicBezTo>
                      <a:pt x="7" y="188"/>
                      <a:pt x="11" y="190"/>
                      <a:pt x="15" y="191"/>
                    </a:cubicBezTo>
                    <a:cubicBezTo>
                      <a:pt x="22" y="194"/>
                      <a:pt x="29" y="198"/>
                      <a:pt x="34" y="203"/>
                    </a:cubicBezTo>
                    <a:cubicBezTo>
                      <a:pt x="37" y="205"/>
                      <a:pt x="39" y="207"/>
                      <a:pt x="42" y="209"/>
                    </a:cubicBezTo>
                    <a:cubicBezTo>
                      <a:pt x="45" y="211"/>
                      <a:pt x="49" y="212"/>
                      <a:pt x="53" y="213"/>
                    </a:cubicBezTo>
                    <a:cubicBezTo>
                      <a:pt x="56" y="213"/>
                      <a:pt x="58" y="213"/>
                      <a:pt x="61" y="212"/>
                    </a:cubicBezTo>
                    <a:cubicBezTo>
                      <a:pt x="64" y="212"/>
                      <a:pt x="68" y="212"/>
                      <a:pt x="71" y="212"/>
                    </a:cubicBezTo>
                    <a:cubicBezTo>
                      <a:pt x="76" y="211"/>
                      <a:pt x="80" y="212"/>
                      <a:pt x="85" y="214"/>
                    </a:cubicBezTo>
                    <a:cubicBezTo>
                      <a:pt x="86" y="214"/>
                      <a:pt x="88" y="215"/>
                      <a:pt x="89" y="215"/>
                    </a:cubicBezTo>
                    <a:cubicBezTo>
                      <a:pt x="91" y="216"/>
                      <a:pt x="93" y="217"/>
                      <a:pt x="95" y="218"/>
                    </a:cubicBezTo>
                    <a:cubicBezTo>
                      <a:pt x="98" y="219"/>
                      <a:pt x="101" y="220"/>
                      <a:pt x="105" y="220"/>
                    </a:cubicBezTo>
                    <a:cubicBezTo>
                      <a:pt x="107" y="220"/>
                      <a:pt x="110" y="220"/>
                      <a:pt x="112" y="220"/>
                    </a:cubicBezTo>
                    <a:cubicBezTo>
                      <a:pt x="115" y="220"/>
                      <a:pt x="117" y="220"/>
                      <a:pt x="120" y="220"/>
                    </a:cubicBezTo>
                    <a:cubicBezTo>
                      <a:pt x="127" y="221"/>
                      <a:pt x="135" y="223"/>
                      <a:pt x="141" y="227"/>
                    </a:cubicBezTo>
                    <a:cubicBezTo>
                      <a:pt x="142" y="227"/>
                      <a:pt x="142" y="227"/>
                      <a:pt x="142" y="228"/>
                    </a:cubicBezTo>
                    <a:close/>
                    <a:moveTo>
                      <a:pt x="90" y="116"/>
                    </a:moveTo>
                    <a:cubicBezTo>
                      <a:pt x="90" y="115"/>
                      <a:pt x="90" y="115"/>
                      <a:pt x="90" y="115"/>
                    </a:cubicBezTo>
                    <a:cubicBezTo>
                      <a:pt x="90" y="113"/>
                      <a:pt x="90" y="112"/>
                      <a:pt x="90" y="111"/>
                    </a:cubicBezTo>
                    <a:cubicBezTo>
                      <a:pt x="91" y="101"/>
                      <a:pt x="90" y="91"/>
                      <a:pt x="88" y="81"/>
                    </a:cubicBezTo>
                    <a:cubicBezTo>
                      <a:pt x="87" y="75"/>
                      <a:pt x="86" y="69"/>
                      <a:pt x="86" y="63"/>
                    </a:cubicBezTo>
                    <a:cubicBezTo>
                      <a:pt x="85" y="58"/>
                      <a:pt x="84" y="53"/>
                      <a:pt x="84" y="48"/>
                    </a:cubicBezTo>
                    <a:cubicBezTo>
                      <a:pt x="82" y="39"/>
                      <a:pt x="82" y="31"/>
                      <a:pt x="84" y="23"/>
                    </a:cubicBezTo>
                    <a:cubicBezTo>
                      <a:pt x="84" y="23"/>
                      <a:pt x="84" y="22"/>
                      <a:pt x="84" y="22"/>
                    </a:cubicBezTo>
                    <a:cubicBezTo>
                      <a:pt x="82" y="20"/>
                      <a:pt x="80" y="19"/>
                      <a:pt x="74" y="16"/>
                    </a:cubicBezTo>
                    <a:cubicBezTo>
                      <a:pt x="73" y="16"/>
                      <a:pt x="72" y="15"/>
                      <a:pt x="71" y="15"/>
                    </a:cubicBezTo>
                    <a:cubicBezTo>
                      <a:pt x="71" y="16"/>
                      <a:pt x="71" y="17"/>
                      <a:pt x="71" y="18"/>
                    </a:cubicBezTo>
                    <a:cubicBezTo>
                      <a:pt x="70" y="23"/>
                      <a:pt x="70" y="28"/>
                      <a:pt x="69" y="33"/>
                    </a:cubicBezTo>
                    <a:cubicBezTo>
                      <a:pt x="68" y="39"/>
                      <a:pt x="68" y="47"/>
                      <a:pt x="68" y="54"/>
                    </a:cubicBezTo>
                    <a:cubicBezTo>
                      <a:pt x="69" y="56"/>
                      <a:pt x="69" y="58"/>
                      <a:pt x="69" y="60"/>
                    </a:cubicBezTo>
                    <a:cubicBezTo>
                      <a:pt x="69" y="64"/>
                      <a:pt x="69" y="68"/>
                      <a:pt x="70" y="73"/>
                    </a:cubicBezTo>
                    <a:cubicBezTo>
                      <a:pt x="70" y="73"/>
                      <a:pt x="70" y="74"/>
                      <a:pt x="70" y="74"/>
                    </a:cubicBezTo>
                    <a:cubicBezTo>
                      <a:pt x="72" y="77"/>
                      <a:pt x="73" y="79"/>
                      <a:pt x="74" y="81"/>
                    </a:cubicBezTo>
                    <a:cubicBezTo>
                      <a:pt x="78" y="87"/>
                      <a:pt x="81" y="92"/>
                      <a:pt x="83" y="98"/>
                    </a:cubicBezTo>
                    <a:cubicBezTo>
                      <a:pt x="85" y="103"/>
                      <a:pt x="87" y="108"/>
                      <a:pt x="89" y="113"/>
                    </a:cubicBezTo>
                    <a:cubicBezTo>
                      <a:pt x="89" y="114"/>
                      <a:pt x="89" y="115"/>
                      <a:pt x="90" y="116"/>
                    </a:cubicBezTo>
                    <a:close/>
                    <a:moveTo>
                      <a:pt x="293" y="218"/>
                    </a:moveTo>
                    <a:cubicBezTo>
                      <a:pt x="293" y="218"/>
                      <a:pt x="292" y="218"/>
                      <a:pt x="292" y="218"/>
                    </a:cubicBezTo>
                    <a:cubicBezTo>
                      <a:pt x="290" y="220"/>
                      <a:pt x="288" y="222"/>
                      <a:pt x="286" y="223"/>
                    </a:cubicBezTo>
                    <a:cubicBezTo>
                      <a:pt x="285" y="224"/>
                      <a:pt x="285" y="224"/>
                      <a:pt x="284" y="225"/>
                    </a:cubicBezTo>
                    <a:cubicBezTo>
                      <a:pt x="283" y="226"/>
                      <a:pt x="281" y="228"/>
                      <a:pt x="279" y="230"/>
                    </a:cubicBezTo>
                    <a:cubicBezTo>
                      <a:pt x="276" y="233"/>
                      <a:pt x="272" y="236"/>
                      <a:pt x="269" y="239"/>
                    </a:cubicBezTo>
                    <a:cubicBezTo>
                      <a:pt x="264" y="244"/>
                      <a:pt x="260" y="250"/>
                      <a:pt x="256" y="256"/>
                    </a:cubicBezTo>
                    <a:cubicBezTo>
                      <a:pt x="250" y="264"/>
                      <a:pt x="244" y="272"/>
                      <a:pt x="236" y="279"/>
                    </a:cubicBezTo>
                    <a:cubicBezTo>
                      <a:pt x="233" y="281"/>
                      <a:pt x="231" y="284"/>
                      <a:pt x="228" y="286"/>
                    </a:cubicBezTo>
                    <a:cubicBezTo>
                      <a:pt x="223" y="289"/>
                      <a:pt x="218" y="292"/>
                      <a:pt x="213" y="295"/>
                    </a:cubicBezTo>
                    <a:cubicBezTo>
                      <a:pt x="208" y="298"/>
                      <a:pt x="203" y="301"/>
                      <a:pt x="197" y="304"/>
                    </a:cubicBezTo>
                    <a:cubicBezTo>
                      <a:pt x="193" y="306"/>
                      <a:pt x="189" y="307"/>
                      <a:pt x="186" y="309"/>
                    </a:cubicBezTo>
                    <a:cubicBezTo>
                      <a:pt x="181" y="311"/>
                      <a:pt x="177" y="314"/>
                      <a:pt x="173" y="317"/>
                    </a:cubicBezTo>
                    <a:cubicBezTo>
                      <a:pt x="171" y="320"/>
                      <a:pt x="171" y="319"/>
                      <a:pt x="171" y="322"/>
                    </a:cubicBezTo>
                    <a:cubicBezTo>
                      <a:pt x="171" y="323"/>
                      <a:pt x="171" y="323"/>
                      <a:pt x="171" y="324"/>
                    </a:cubicBezTo>
                    <a:cubicBezTo>
                      <a:pt x="172" y="324"/>
                      <a:pt x="172" y="324"/>
                      <a:pt x="172" y="324"/>
                    </a:cubicBezTo>
                    <a:cubicBezTo>
                      <a:pt x="173" y="323"/>
                      <a:pt x="175" y="321"/>
                      <a:pt x="176" y="320"/>
                    </a:cubicBezTo>
                    <a:cubicBezTo>
                      <a:pt x="182" y="316"/>
                      <a:pt x="188" y="312"/>
                      <a:pt x="195" y="308"/>
                    </a:cubicBezTo>
                    <a:cubicBezTo>
                      <a:pt x="199" y="306"/>
                      <a:pt x="203" y="304"/>
                      <a:pt x="207" y="302"/>
                    </a:cubicBezTo>
                    <a:cubicBezTo>
                      <a:pt x="216" y="298"/>
                      <a:pt x="224" y="293"/>
                      <a:pt x="232" y="287"/>
                    </a:cubicBezTo>
                    <a:cubicBezTo>
                      <a:pt x="236" y="284"/>
                      <a:pt x="239" y="281"/>
                      <a:pt x="243" y="278"/>
                    </a:cubicBezTo>
                    <a:cubicBezTo>
                      <a:pt x="249" y="274"/>
                      <a:pt x="254" y="269"/>
                      <a:pt x="259" y="263"/>
                    </a:cubicBezTo>
                    <a:cubicBezTo>
                      <a:pt x="263" y="259"/>
                      <a:pt x="267" y="255"/>
                      <a:pt x="271" y="251"/>
                    </a:cubicBezTo>
                    <a:cubicBezTo>
                      <a:pt x="275" y="246"/>
                      <a:pt x="279" y="243"/>
                      <a:pt x="284" y="240"/>
                    </a:cubicBezTo>
                    <a:cubicBezTo>
                      <a:pt x="287" y="238"/>
                      <a:pt x="291" y="236"/>
                      <a:pt x="294" y="236"/>
                    </a:cubicBezTo>
                    <a:cubicBezTo>
                      <a:pt x="294" y="236"/>
                      <a:pt x="295" y="236"/>
                      <a:pt x="295" y="235"/>
                    </a:cubicBezTo>
                    <a:cubicBezTo>
                      <a:pt x="295" y="230"/>
                      <a:pt x="294" y="224"/>
                      <a:pt x="293" y="218"/>
                    </a:cubicBezTo>
                    <a:close/>
                    <a:moveTo>
                      <a:pt x="160" y="252"/>
                    </a:moveTo>
                    <a:cubicBezTo>
                      <a:pt x="160" y="251"/>
                      <a:pt x="160" y="251"/>
                      <a:pt x="160" y="250"/>
                    </a:cubicBezTo>
                    <a:cubicBezTo>
                      <a:pt x="161" y="247"/>
                      <a:pt x="161" y="244"/>
                      <a:pt x="162" y="241"/>
                    </a:cubicBezTo>
                    <a:cubicBezTo>
                      <a:pt x="163" y="236"/>
                      <a:pt x="165" y="230"/>
                      <a:pt x="167" y="225"/>
                    </a:cubicBezTo>
                    <a:cubicBezTo>
                      <a:pt x="170" y="215"/>
                      <a:pt x="174" y="206"/>
                      <a:pt x="179" y="196"/>
                    </a:cubicBezTo>
                    <a:cubicBezTo>
                      <a:pt x="182" y="189"/>
                      <a:pt x="185" y="181"/>
                      <a:pt x="188" y="174"/>
                    </a:cubicBezTo>
                    <a:cubicBezTo>
                      <a:pt x="192" y="163"/>
                      <a:pt x="195" y="151"/>
                      <a:pt x="197" y="140"/>
                    </a:cubicBezTo>
                    <a:cubicBezTo>
                      <a:pt x="199" y="130"/>
                      <a:pt x="201" y="120"/>
                      <a:pt x="202" y="109"/>
                    </a:cubicBezTo>
                    <a:cubicBezTo>
                      <a:pt x="202" y="107"/>
                      <a:pt x="203" y="104"/>
                      <a:pt x="204" y="101"/>
                    </a:cubicBezTo>
                    <a:cubicBezTo>
                      <a:pt x="204" y="101"/>
                      <a:pt x="204" y="101"/>
                      <a:pt x="204" y="101"/>
                    </a:cubicBezTo>
                    <a:cubicBezTo>
                      <a:pt x="203" y="100"/>
                      <a:pt x="202" y="100"/>
                      <a:pt x="201" y="99"/>
                    </a:cubicBezTo>
                    <a:cubicBezTo>
                      <a:pt x="201" y="99"/>
                      <a:pt x="200" y="99"/>
                      <a:pt x="200" y="98"/>
                    </a:cubicBezTo>
                    <a:cubicBezTo>
                      <a:pt x="200" y="99"/>
                      <a:pt x="200" y="99"/>
                      <a:pt x="200" y="99"/>
                    </a:cubicBezTo>
                    <a:cubicBezTo>
                      <a:pt x="199" y="102"/>
                      <a:pt x="199" y="106"/>
                      <a:pt x="198" y="109"/>
                    </a:cubicBezTo>
                    <a:cubicBezTo>
                      <a:pt x="198" y="115"/>
                      <a:pt x="197" y="122"/>
                      <a:pt x="196" y="127"/>
                    </a:cubicBezTo>
                    <a:cubicBezTo>
                      <a:pt x="195" y="132"/>
                      <a:pt x="194" y="136"/>
                      <a:pt x="193" y="140"/>
                    </a:cubicBezTo>
                    <a:cubicBezTo>
                      <a:pt x="189" y="153"/>
                      <a:pt x="184" y="166"/>
                      <a:pt x="178" y="178"/>
                    </a:cubicBezTo>
                    <a:cubicBezTo>
                      <a:pt x="175" y="186"/>
                      <a:pt x="171" y="193"/>
                      <a:pt x="168" y="201"/>
                    </a:cubicBezTo>
                    <a:cubicBezTo>
                      <a:pt x="165" y="206"/>
                      <a:pt x="162" y="212"/>
                      <a:pt x="160" y="218"/>
                    </a:cubicBezTo>
                    <a:cubicBezTo>
                      <a:pt x="157" y="224"/>
                      <a:pt x="156" y="232"/>
                      <a:pt x="155" y="239"/>
                    </a:cubicBezTo>
                    <a:cubicBezTo>
                      <a:pt x="155" y="240"/>
                      <a:pt x="155" y="241"/>
                      <a:pt x="155" y="241"/>
                    </a:cubicBezTo>
                    <a:cubicBezTo>
                      <a:pt x="157" y="244"/>
                      <a:pt x="158" y="248"/>
                      <a:pt x="159" y="251"/>
                    </a:cubicBezTo>
                    <a:cubicBezTo>
                      <a:pt x="159" y="251"/>
                      <a:pt x="160" y="251"/>
                      <a:pt x="160" y="252"/>
                    </a:cubicBezTo>
                    <a:close/>
                    <a:moveTo>
                      <a:pt x="120" y="187"/>
                    </a:moveTo>
                    <a:cubicBezTo>
                      <a:pt x="120" y="186"/>
                      <a:pt x="120" y="186"/>
                      <a:pt x="120" y="185"/>
                    </a:cubicBezTo>
                    <a:cubicBezTo>
                      <a:pt x="119" y="183"/>
                      <a:pt x="119" y="180"/>
                      <a:pt x="119" y="177"/>
                    </a:cubicBezTo>
                    <a:cubicBezTo>
                      <a:pt x="119" y="169"/>
                      <a:pt x="120" y="161"/>
                      <a:pt x="121" y="154"/>
                    </a:cubicBezTo>
                    <a:cubicBezTo>
                      <a:pt x="123" y="148"/>
                      <a:pt x="125" y="142"/>
                      <a:pt x="127" y="136"/>
                    </a:cubicBezTo>
                    <a:cubicBezTo>
                      <a:pt x="128" y="132"/>
                      <a:pt x="130" y="128"/>
                      <a:pt x="131" y="124"/>
                    </a:cubicBezTo>
                    <a:cubicBezTo>
                      <a:pt x="137" y="109"/>
                      <a:pt x="141" y="94"/>
                      <a:pt x="145" y="79"/>
                    </a:cubicBezTo>
                    <a:cubicBezTo>
                      <a:pt x="146" y="75"/>
                      <a:pt x="147" y="72"/>
                      <a:pt x="147" y="68"/>
                    </a:cubicBezTo>
                    <a:cubicBezTo>
                      <a:pt x="147" y="68"/>
                      <a:pt x="147" y="68"/>
                      <a:pt x="148" y="67"/>
                    </a:cubicBezTo>
                    <a:cubicBezTo>
                      <a:pt x="146" y="66"/>
                      <a:pt x="144" y="65"/>
                      <a:pt x="142" y="64"/>
                    </a:cubicBezTo>
                    <a:cubicBezTo>
                      <a:pt x="142" y="64"/>
                      <a:pt x="142" y="64"/>
                      <a:pt x="142" y="65"/>
                    </a:cubicBezTo>
                    <a:cubicBezTo>
                      <a:pt x="140" y="69"/>
                      <a:pt x="139" y="73"/>
                      <a:pt x="138" y="78"/>
                    </a:cubicBezTo>
                    <a:cubicBezTo>
                      <a:pt x="136" y="85"/>
                      <a:pt x="134" y="92"/>
                      <a:pt x="133" y="100"/>
                    </a:cubicBezTo>
                    <a:cubicBezTo>
                      <a:pt x="131" y="107"/>
                      <a:pt x="128" y="115"/>
                      <a:pt x="125" y="122"/>
                    </a:cubicBezTo>
                    <a:cubicBezTo>
                      <a:pt x="123" y="126"/>
                      <a:pt x="121" y="131"/>
                      <a:pt x="119" y="135"/>
                    </a:cubicBezTo>
                    <a:cubicBezTo>
                      <a:pt x="117" y="140"/>
                      <a:pt x="115" y="145"/>
                      <a:pt x="112" y="151"/>
                    </a:cubicBezTo>
                    <a:cubicBezTo>
                      <a:pt x="111" y="156"/>
                      <a:pt x="109" y="161"/>
                      <a:pt x="109" y="166"/>
                    </a:cubicBezTo>
                    <a:cubicBezTo>
                      <a:pt x="108" y="167"/>
                      <a:pt x="109" y="168"/>
                      <a:pt x="109" y="169"/>
                    </a:cubicBezTo>
                    <a:cubicBezTo>
                      <a:pt x="112" y="175"/>
                      <a:pt x="115" y="180"/>
                      <a:pt x="118" y="185"/>
                    </a:cubicBezTo>
                    <a:cubicBezTo>
                      <a:pt x="119" y="186"/>
                      <a:pt x="119" y="187"/>
                      <a:pt x="120" y="187"/>
                    </a:cubicBezTo>
                    <a:close/>
                    <a:moveTo>
                      <a:pt x="28" y="297"/>
                    </a:moveTo>
                    <a:cubicBezTo>
                      <a:pt x="28" y="297"/>
                      <a:pt x="28" y="297"/>
                      <a:pt x="27" y="297"/>
                    </a:cubicBezTo>
                    <a:cubicBezTo>
                      <a:pt x="28" y="298"/>
                      <a:pt x="28" y="299"/>
                      <a:pt x="28" y="299"/>
                    </a:cubicBezTo>
                    <a:cubicBezTo>
                      <a:pt x="29" y="302"/>
                      <a:pt x="29" y="305"/>
                      <a:pt x="30" y="309"/>
                    </a:cubicBezTo>
                    <a:cubicBezTo>
                      <a:pt x="30" y="311"/>
                      <a:pt x="31" y="313"/>
                      <a:pt x="31" y="315"/>
                    </a:cubicBezTo>
                    <a:cubicBezTo>
                      <a:pt x="32" y="316"/>
                      <a:pt x="32" y="317"/>
                      <a:pt x="33" y="317"/>
                    </a:cubicBezTo>
                    <a:cubicBezTo>
                      <a:pt x="34" y="318"/>
                      <a:pt x="35" y="318"/>
                      <a:pt x="35" y="318"/>
                    </a:cubicBezTo>
                    <a:cubicBezTo>
                      <a:pt x="44" y="322"/>
                      <a:pt x="51" y="327"/>
                      <a:pt x="58" y="333"/>
                    </a:cubicBezTo>
                    <a:cubicBezTo>
                      <a:pt x="64" y="337"/>
                      <a:pt x="69" y="340"/>
                      <a:pt x="75" y="342"/>
                    </a:cubicBezTo>
                    <a:cubicBezTo>
                      <a:pt x="82" y="344"/>
                      <a:pt x="90" y="345"/>
                      <a:pt x="97" y="344"/>
                    </a:cubicBezTo>
                    <a:cubicBezTo>
                      <a:pt x="99" y="344"/>
                      <a:pt x="100" y="344"/>
                      <a:pt x="101" y="344"/>
                    </a:cubicBezTo>
                    <a:cubicBezTo>
                      <a:pt x="106" y="343"/>
                      <a:pt x="110" y="342"/>
                      <a:pt x="115" y="341"/>
                    </a:cubicBezTo>
                    <a:cubicBezTo>
                      <a:pt x="120" y="340"/>
                      <a:pt x="125" y="338"/>
                      <a:pt x="129" y="337"/>
                    </a:cubicBezTo>
                    <a:cubicBezTo>
                      <a:pt x="139" y="335"/>
                      <a:pt x="148" y="334"/>
                      <a:pt x="158" y="336"/>
                    </a:cubicBezTo>
                    <a:cubicBezTo>
                      <a:pt x="160" y="337"/>
                      <a:pt x="162" y="338"/>
                      <a:pt x="165" y="338"/>
                    </a:cubicBezTo>
                    <a:cubicBezTo>
                      <a:pt x="165" y="339"/>
                      <a:pt x="166" y="339"/>
                      <a:pt x="166" y="339"/>
                    </a:cubicBezTo>
                    <a:cubicBezTo>
                      <a:pt x="166" y="337"/>
                      <a:pt x="166" y="335"/>
                      <a:pt x="166" y="334"/>
                    </a:cubicBezTo>
                    <a:cubicBezTo>
                      <a:pt x="164" y="333"/>
                      <a:pt x="161" y="333"/>
                      <a:pt x="159" y="332"/>
                    </a:cubicBezTo>
                    <a:cubicBezTo>
                      <a:pt x="157" y="332"/>
                      <a:pt x="155" y="331"/>
                      <a:pt x="154" y="331"/>
                    </a:cubicBezTo>
                    <a:cubicBezTo>
                      <a:pt x="150" y="330"/>
                      <a:pt x="147" y="330"/>
                      <a:pt x="143" y="331"/>
                    </a:cubicBezTo>
                    <a:cubicBezTo>
                      <a:pt x="139" y="331"/>
                      <a:pt x="135" y="332"/>
                      <a:pt x="130" y="333"/>
                    </a:cubicBezTo>
                    <a:cubicBezTo>
                      <a:pt x="127" y="333"/>
                      <a:pt x="124" y="334"/>
                      <a:pt x="120" y="335"/>
                    </a:cubicBezTo>
                    <a:cubicBezTo>
                      <a:pt x="116" y="337"/>
                      <a:pt x="113" y="337"/>
                      <a:pt x="109" y="338"/>
                    </a:cubicBezTo>
                    <a:cubicBezTo>
                      <a:pt x="100" y="339"/>
                      <a:pt x="91" y="338"/>
                      <a:pt x="82" y="336"/>
                    </a:cubicBezTo>
                    <a:cubicBezTo>
                      <a:pt x="74" y="333"/>
                      <a:pt x="66" y="329"/>
                      <a:pt x="58" y="325"/>
                    </a:cubicBezTo>
                    <a:cubicBezTo>
                      <a:pt x="50" y="319"/>
                      <a:pt x="43" y="314"/>
                      <a:pt x="36" y="306"/>
                    </a:cubicBezTo>
                    <a:cubicBezTo>
                      <a:pt x="34" y="304"/>
                      <a:pt x="31" y="301"/>
                      <a:pt x="29" y="298"/>
                    </a:cubicBezTo>
                    <a:cubicBezTo>
                      <a:pt x="29" y="298"/>
                      <a:pt x="28" y="297"/>
                      <a:pt x="28" y="297"/>
                    </a:cubicBezTo>
                    <a:close/>
                    <a:moveTo>
                      <a:pt x="87" y="24"/>
                    </a:moveTo>
                    <a:cubicBezTo>
                      <a:pt x="87" y="24"/>
                      <a:pt x="86" y="25"/>
                      <a:pt x="86" y="25"/>
                    </a:cubicBezTo>
                    <a:cubicBezTo>
                      <a:pt x="86" y="28"/>
                      <a:pt x="86" y="31"/>
                      <a:pt x="86" y="34"/>
                    </a:cubicBezTo>
                    <a:cubicBezTo>
                      <a:pt x="87" y="39"/>
                      <a:pt x="87" y="44"/>
                      <a:pt x="88" y="49"/>
                    </a:cubicBezTo>
                    <a:cubicBezTo>
                      <a:pt x="89" y="56"/>
                      <a:pt x="90" y="63"/>
                      <a:pt x="91" y="70"/>
                    </a:cubicBezTo>
                    <a:cubicBezTo>
                      <a:pt x="91" y="75"/>
                      <a:pt x="92" y="79"/>
                      <a:pt x="93" y="83"/>
                    </a:cubicBezTo>
                    <a:cubicBezTo>
                      <a:pt x="94" y="91"/>
                      <a:pt x="95" y="99"/>
                      <a:pt x="94" y="107"/>
                    </a:cubicBezTo>
                    <a:cubicBezTo>
                      <a:pt x="94" y="110"/>
                      <a:pt x="94" y="114"/>
                      <a:pt x="94" y="117"/>
                    </a:cubicBezTo>
                    <a:cubicBezTo>
                      <a:pt x="94" y="119"/>
                      <a:pt x="94" y="121"/>
                      <a:pt x="93" y="122"/>
                    </a:cubicBezTo>
                    <a:cubicBezTo>
                      <a:pt x="92" y="123"/>
                      <a:pt x="92" y="124"/>
                      <a:pt x="93" y="125"/>
                    </a:cubicBezTo>
                    <a:cubicBezTo>
                      <a:pt x="93" y="128"/>
                      <a:pt x="94" y="130"/>
                      <a:pt x="95" y="132"/>
                    </a:cubicBezTo>
                    <a:cubicBezTo>
                      <a:pt x="95" y="133"/>
                      <a:pt x="95" y="133"/>
                      <a:pt x="95" y="134"/>
                    </a:cubicBezTo>
                    <a:cubicBezTo>
                      <a:pt x="96" y="133"/>
                      <a:pt x="96" y="132"/>
                      <a:pt x="96" y="132"/>
                    </a:cubicBezTo>
                    <a:cubicBezTo>
                      <a:pt x="96" y="127"/>
                      <a:pt x="97" y="122"/>
                      <a:pt x="97" y="118"/>
                    </a:cubicBezTo>
                    <a:cubicBezTo>
                      <a:pt x="98" y="116"/>
                      <a:pt x="98" y="114"/>
                      <a:pt x="98" y="112"/>
                    </a:cubicBezTo>
                    <a:cubicBezTo>
                      <a:pt x="99" y="104"/>
                      <a:pt x="100" y="97"/>
                      <a:pt x="99" y="89"/>
                    </a:cubicBezTo>
                    <a:cubicBezTo>
                      <a:pt x="99" y="88"/>
                      <a:pt x="99" y="87"/>
                      <a:pt x="99" y="86"/>
                    </a:cubicBezTo>
                    <a:cubicBezTo>
                      <a:pt x="98" y="80"/>
                      <a:pt x="98" y="75"/>
                      <a:pt x="98" y="69"/>
                    </a:cubicBezTo>
                    <a:cubicBezTo>
                      <a:pt x="97" y="57"/>
                      <a:pt x="98" y="46"/>
                      <a:pt x="100" y="35"/>
                    </a:cubicBezTo>
                    <a:cubicBezTo>
                      <a:pt x="100" y="34"/>
                      <a:pt x="100" y="34"/>
                      <a:pt x="100" y="33"/>
                    </a:cubicBezTo>
                    <a:cubicBezTo>
                      <a:pt x="99" y="31"/>
                      <a:pt x="96" y="29"/>
                      <a:pt x="90" y="25"/>
                    </a:cubicBezTo>
                    <a:cubicBezTo>
                      <a:pt x="89" y="25"/>
                      <a:pt x="88" y="24"/>
                      <a:pt x="87" y="24"/>
                    </a:cubicBezTo>
                    <a:close/>
                    <a:moveTo>
                      <a:pt x="172" y="342"/>
                    </a:moveTo>
                    <a:cubicBezTo>
                      <a:pt x="175" y="343"/>
                      <a:pt x="177" y="344"/>
                      <a:pt x="179" y="345"/>
                    </a:cubicBezTo>
                    <a:cubicBezTo>
                      <a:pt x="182" y="346"/>
                      <a:pt x="186" y="347"/>
                      <a:pt x="190" y="347"/>
                    </a:cubicBezTo>
                    <a:cubicBezTo>
                      <a:pt x="198" y="347"/>
                      <a:pt x="206" y="345"/>
                      <a:pt x="214" y="342"/>
                    </a:cubicBezTo>
                    <a:cubicBezTo>
                      <a:pt x="222" y="339"/>
                      <a:pt x="228" y="335"/>
                      <a:pt x="235" y="330"/>
                    </a:cubicBezTo>
                    <a:cubicBezTo>
                      <a:pt x="235" y="330"/>
                      <a:pt x="235" y="330"/>
                      <a:pt x="236" y="329"/>
                    </a:cubicBezTo>
                    <a:cubicBezTo>
                      <a:pt x="235" y="329"/>
                      <a:pt x="235" y="329"/>
                      <a:pt x="235" y="330"/>
                    </a:cubicBezTo>
                    <a:cubicBezTo>
                      <a:pt x="231" y="331"/>
                      <a:pt x="227" y="332"/>
                      <a:pt x="223" y="333"/>
                    </a:cubicBezTo>
                    <a:cubicBezTo>
                      <a:pt x="220" y="334"/>
                      <a:pt x="218" y="334"/>
                      <a:pt x="216" y="334"/>
                    </a:cubicBezTo>
                    <a:cubicBezTo>
                      <a:pt x="213" y="334"/>
                      <a:pt x="209" y="334"/>
                      <a:pt x="206" y="334"/>
                    </a:cubicBezTo>
                    <a:cubicBezTo>
                      <a:pt x="197" y="334"/>
                      <a:pt x="188" y="334"/>
                      <a:pt x="179" y="334"/>
                    </a:cubicBezTo>
                    <a:cubicBezTo>
                      <a:pt x="178" y="334"/>
                      <a:pt x="176" y="334"/>
                      <a:pt x="174" y="334"/>
                    </a:cubicBezTo>
                    <a:cubicBezTo>
                      <a:pt x="173" y="334"/>
                      <a:pt x="173" y="334"/>
                      <a:pt x="172" y="335"/>
                    </a:cubicBezTo>
                    <a:cubicBezTo>
                      <a:pt x="172" y="337"/>
                      <a:pt x="172" y="339"/>
                      <a:pt x="172" y="342"/>
                    </a:cubicBezTo>
                    <a:close/>
                    <a:moveTo>
                      <a:pt x="95" y="145"/>
                    </a:moveTo>
                    <a:cubicBezTo>
                      <a:pt x="95" y="145"/>
                      <a:pt x="95" y="145"/>
                      <a:pt x="95" y="145"/>
                    </a:cubicBezTo>
                    <a:cubicBezTo>
                      <a:pt x="94" y="143"/>
                      <a:pt x="94" y="142"/>
                      <a:pt x="93" y="141"/>
                    </a:cubicBezTo>
                    <a:cubicBezTo>
                      <a:pt x="93" y="139"/>
                      <a:pt x="92" y="137"/>
                      <a:pt x="90" y="135"/>
                    </a:cubicBezTo>
                    <a:cubicBezTo>
                      <a:pt x="90" y="135"/>
                      <a:pt x="90" y="135"/>
                      <a:pt x="90" y="135"/>
                    </a:cubicBezTo>
                    <a:cubicBezTo>
                      <a:pt x="88" y="133"/>
                      <a:pt x="86" y="131"/>
                      <a:pt x="83" y="129"/>
                    </a:cubicBezTo>
                    <a:cubicBezTo>
                      <a:pt x="81" y="127"/>
                      <a:pt x="78" y="125"/>
                      <a:pt x="75" y="123"/>
                    </a:cubicBezTo>
                    <a:cubicBezTo>
                      <a:pt x="70" y="120"/>
                      <a:pt x="66" y="116"/>
                      <a:pt x="61" y="112"/>
                    </a:cubicBezTo>
                    <a:cubicBezTo>
                      <a:pt x="57" y="109"/>
                      <a:pt x="52" y="105"/>
                      <a:pt x="47" y="103"/>
                    </a:cubicBezTo>
                    <a:cubicBezTo>
                      <a:pt x="44" y="101"/>
                      <a:pt x="40" y="100"/>
                      <a:pt x="37" y="98"/>
                    </a:cubicBezTo>
                    <a:cubicBezTo>
                      <a:pt x="33" y="96"/>
                      <a:pt x="30" y="95"/>
                      <a:pt x="27" y="93"/>
                    </a:cubicBezTo>
                    <a:cubicBezTo>
                      <a:pt x="21" y="90"/>
                      <a:pt x="16" y="86"/>
                      <a:pt x="11" y="81"/>
                    </a:cubicBezTo>
                    <a:cubicBezTo>
                      <a:pt x="11" y="80"/>
                      <a:pt x="11" y="80"/>
                      <a:pt x="10" y="80"/>
                    </a:cubicBezTo>
                    <a:cubicBezTo>
                      <a:pt x="10" y="81"/>
                      <a:pt x="9" y="83"/>
                      <a:pt x="9" y="84"/>
                    </a:cubicBezTo>
                    <a:cubicBezTo>
                      <a:pt x="10" y="85"/>
                      <a:pt x="10" y="85"/>
                      <a:pt x="10" y="86"/>
                    </a:cubicBezTo>
                    <a:cubicBezTo>
                      <a:pt x="16" y="91"/>
                      <a:pt x="23" y="96"/>
                      <a:pt x="30" y="100"/>
                    </a:cubicBezTo>
                    <a:cubicBezTo>
                      <a:pt x="32" y="101"/>
                      <a:pt x="34" y="103"/>
                      <a:pt x="36" y="104"/>
                    </a:cubicBezTo>
                    <a:cubicBezTo>
                      <a:pt x="40" y="106"/>
                      <a:pt x="44" y="108"/>
                      <a:pt x="47" y="110"/>
                    </a:cubicBezTo>
                    <a:cubicBezTo>
                      <a:pt x="53" y="114"/>
                      <a:pt x="58" y="119"/>
                      <a:pt x="63" y="123"/>
                    </a:cubicBezTo>
                    <a:cubicBezTo>
                      <a:pt x="69" y="128"/>
                      <a:pt x="75" y="133"/>
                      <a:pt x="81" y="136"/>
                    </a:cubicBezTo>
                    <a:cubicBezTo>
                      <a:pt x="85" y="139"/>
                      <a:pt x="89" y="141"/>
                      <a:pt x="93" y="144"/>
                    </a:cubicBezTo>
                    <a:cubicBezTo>
                      <a:pt x="94" y="144"/>
                      <a:pt x="94" y="145"/>
                      <a:pt x="95" y="145"/>
                    </a:cubicBezTo>
                    <a:close/>
                    <a:moveTo>
                      <a:pt x="39" y="41"/>
                    </a:moveTo>
                    <a:cubicBezTo>
                      <a:pt x="39" y="41"/>
                      <a:pt x="39" y="40"/>
                      <a:pt x="39" y="40"/>
                    </a:cubicBezTo>
                    <a:cubicBezTo>
                      <a:pt x="39" y="40"/>
                      <a:pt x="39" y="40"/>
                      <a:pt x="38" y="39"/>
                    </a:cubicBezTo>
                    <a:cubicBezTo>
                      <a:pt x="35" y="36"/>
                      <a:pt x="32" y="32"/>
                      <a:pt x="29" y="28"/>
                    </a:cubicBezTo>
                    <a:cubicBezTo>
                      <a:pt x="25" y="24"/>
                      <a:pt x="22" y="20"/>
                      <a:pt x="19" y="16"/>
                    </a:cubicBezTo>
                    <a:cubicBezTo>
                      <a:pt x="16" y="13"/>
                      <a:pt x="13" y="9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12"/>
                      <a:pt x="11" y="19"/>
                      <a:pt x="12" y="26"/>
                    </a:cubicBezTo>
                    <a:cubicBezTo>
                      <a:pt x="12" y="27"/>
                      <a:pt x="12" y="27"/>
                      <a:pt x="12" y="28"/>
                    </a:cubicBezTo>
                    <a:cubicBezTo>
                      <a:pt x="14" y="29"/>
                      <a:pt x="16" y="30"/>
                      <a:pt x="18" y="31"/>
                    </a:cubicBezTo>
                    <a:cubicBezTo>
                      <a:pt x="19" y="32"/>
                      <a:pt x="20" y="33"/>
                      <a:pt x="21" y="33"/>
                    </a:cubicBezTo>
                    <a:cubicBezTo>
                      <a:pt x="25" y="35"/>
                      <a:pt x="28" y="36"/>
                      <a:pt x="31" y="37"/>
                    </a:cubicBezTo>
                    <a:cubicBezTo>
                      <a:pt x="34" y="38"/>
                      <a:pt x="36" y="39"/>
                      <a:pt x="38" y="40"/>
                    </a:cubicBezTo>
                    <a:cubicBezTo>
                      <a:pt x="38" y="40"/>
                      <a:pt x="39" y="40"/>
                      <a:pt x="39" y="41"/>
                    </a:cubicBezTo>
                    <a:close/>
                  </a:path>
                </a:pathLst>
              </a:custGeom>
              <a:solidFill>
                <a:srgbClr val="DDD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F7BF9B0D-5911-38AC-4C75-48198B0C01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51925" y="4186238"/>
                <a:ext cx="1520825" cy="2200275"/>
              </a:xfrm>
              <a:custGeom>
                <a:avLst/>
                <a:gdLst>
                  <a:gd name="T0" fmla="*/ 69 w 307"/>
                  <a:gd name="T1" fmla="*/ 300 h 444"/>
                  <a:gd name="T2" fmla="*/ 65 w 307"/>
                  <a:gd name="T3" fmla="*/ 99 h 444"/>
                  <a:gd name="T4" fmla="*/ 258 w 307"/>
                  <a:gd name="T5" fmla="*/ 21 h 444"/>
                  <a:gd name="T6" fmla="*/ 294 w 307"/>
                  <a:gd name="T7" fmla="*/ 270 h 444"/>
                  <a:gd name="T8" fmla="*/ 75 w 307"/>
                  <a:gd name="T9" fmla="*/ 306 h 444"/>
                  <a:gd name="T10" fmla="*/ 301 w 307"/>
                  <a:gd name="T11" fmla="*/ 230 h 444"/>
                  <a:gd name="T12" fmla="*/ 115 w 307"/>
                  <a:gd name="T13" fmla="*/ 270 h 444"/>
                  <a:gd name="T14" fmla="*/ 260 w 307"/>
                  <a:gd name="T15" fmla="*/ 273 h 444"/>
                  <a:gd name="T16" fmla="*/ 67 w 307"/>
                  <a:gd name="T17" fmla="*/ 103 h 444"/>
                  <a:gd name="T18" fmla="*/ 123 w 307"/>
                  <a:gd name="T19" fmla="*/ 253 h 444"/>
                  <a:gd name="T20" fmla="*/ 116 w 307"/>
                  <a:gd name="T21" fmla="*/ 144 h 444"/>
                  <a:gd name="T22" fmla="*/ 130 w 307"/>
                  <a:gd name="T23" fmla="*/ 298 h 444"/>
                  <a:gd name="T24" fmla="*/ 282 w 307"/>
                  <a:gd name="T25" fmla="*/ 287 h 444"/>
                  <a:gd name="T26" fmla="*/ 136 w 307"/>
                  <a:gd name="T27" fmla="*/ 282 h 444"/>
                  <a:gd name="T28" fmla="*/ 39 w 307"/>
                  <a:gd name="T29" fmla="*/ 145 h 444"/>
                  <a:gd name="T30" fmla="*/ 85 w 307"/>
                  <a:gd name="T31" fmla="*/ 287 h 444"/>
                  <a:gd name="T32" fmla="*/ 65 w 307"/>
                  <a:gd name="T33" fmla="*/ 184 h 444"/>
                  <a:gd name="T34" fmla="*/ 111 w 307"/>
                  <a:gd name="T35" fmla="*/ 331 h 444"/>
                  <a:gd name="T36" fmla="*/ 227 w 307"/>
                  <a:gd name="T37" fmla="*/ 339 h 444"/>
                  <a:gd name="T38" fmla="*/ 167 w 307"/>
                  <a:gd name="T39" fmla="*/ 165 h 444"/>
                  <a:gd name="T40" fmla="*/ 176 w 307"/>
                  <a:gd name="T41" fmla="*/ 64 h 444"/>
                  <a:gd name="T42" fmla="*/ 167 w 307"/>
                  <a:gd name="T43" fmla="*/ 164 h 444"/>
                  <a:gd name="T44" fmla="*/ 197 w 307"/>
                  <a:gd name="T45" fmla="*/ 212 h 444"/>
                  <a:gd name="T46" fmla="*/ 261 w 307"/>
                  <a:gd name="T47" fmla="*/ 179 h 444"/>
                  <a:gd name="T48" fmla="*/ 110 w 307"/>
                  <a:gd name="T49" fmla="*/ 240 h 444"/>
                  <a:gd name="T50" fmla="*/ 55 w 307"/>
                  <a:gd name="T51" fmla="*/ 120 h 444"/>
                  <a:gd name="T52" fmla="*/ 115 w 307"/>
                  <a:gd name="T53" fmla="*/ 262 h 444"/>
                  <a:gd name="T54" fmla="*/ 25 w 307"/>
                  <a:gd name="T55" fmla="*/ 191 h 444"/>
                  <a:gd name="T56" fmla="*/ 72 w 307"/>
                  <a:gd name="T57" fmla="*/ 296 h 444"/>
                  <a:gd name="T58" fmla="*/ 149 w 307"/>
                  <a:gd name="T59" fmla="*/ 128 h 444"/>
                  <a:gd name="T60" fmla="*/ 117 w 307"/>
                  <a:gd name="T61" fmla="*/ 95 h 444"/>
                  <a:gd name="T62" fmla="*/ 285 w 307"/>
                  <a:gd name="T63" fmla="*/ 140 h 444"/>
                  <a:gd name="T64" fmla="*/ 178 w 307"/>
                  <a:gd name="T65" fmla="*/ 186 h 444"/>
                  <a:gd name="T66" fmla="*/ 181 w 307"/>
                  <a:gd name="T67" fmla="*/ 148 h 444"/>
                  <a:gd name="T68" fmla="*/ 281 w 307"/>
                  <a:gd name="T69" fmla="*/ 90 h 444"/>
                  <a:gd name="T70" fmla="*/ 137 w 307"/>
                  <a:gd name="T71" fmla="*/ 247 h 444"/>
                  <a:gd name="T72" fmla="*/ 299 w 307"/>
                  <a:gd name="T73" fmla="*/ 197 h 444"/>
                  <a:gd name="T74" fmla="*/ 242 w 307"/>
                  <a:gd name="T75" fmla="*/ 8 h 444"/>
                  <a:gd name="T76" fmla="*/ 271 w 307"/>
                  <a:gd name="T77" fmla="*/ 54 h 444"/>
                  <a:gd name="T78" fmla="*/ 228 w 307"/>
                  <a:gd name="T79" fmla="*/ 56 h 444"/>
                  <a:gd name="T80" fmla="*/ 203 w 307"/>
                  <a:gd name="T81" fmla="*/ 57 h 444"/>
                  <a:gd name="T82" fmla="*/ 206 w 307"/>
                  <a:gd name="T83" fmla="*/ 71 h 444"/>
                  <a:gd name="T84" fmla="*/ 190 w 307"/>
                  <a:gd name="T85" fmla="*/ 74 h 444"/>
                  <a:gd name="T86" fmla="*/ 139 w 307"/>
                  <a:gd name="T87" fmla="*/ 162 h 444"/>
                  <a:gd name="T88" fmla="*/ 97 w 307"/>
                  <a:gd name="T89" fmla="*/ 75 h 444"/>
                  <a:gd name="T90" fmla="*/ 135 w 307"/>
                  <a:gd name="T91" fmla="*/ 176 h 444"/>
                  <a:gd name="T92" fmla="*/ 276 w 307"/>
                  <a:gd name="T93" fmla="*/ 70 h 444"/>
                  <a:gd name="T94" fmla="*/ 215 w 307"/>
                  <a:gd name="T95" fmla="*/ 102 h 444"/>
                  <a:gd name="T96" fmla="*/ 154 w 307"/>
                  <a:gd name="T97" fmla="*/ 315 h 444"/>
                  <a:gd name="T98" fmla="*/ 155 w 307"/>
                  <a:gd name="T99" fmla="*/ 320 h 444"/>
                  <a:gd name="T100" fmla="*/ 169 w 307"/>
                  <a:gd name="T101" fmla="*/ 230 h 444"/>
                  <a:gd name="T102" fmla="*/ 269 w 307"/>
                  <a:gd name="T103" fmla="*/ 203 h 444"/>
                  <a:gd name="T104" fmla="*/ 178 w 307"/>
                  <a:gd name="T105" fmla="*/ 167 h 444"/>
                  <a:gd name="T106" fmla="*/ 225 w 307"/>
                  <a:gd name="T107" fmla="*/ 145 h 444"/>
                  <a:gd name="T108" fmla="*/ 25 w 307"/>
                  <a:gd name="T109" fmla="*/ 161 h 444"/>
                  <a:gd name="T110" fmla="*/ 79 w 307"/>
                  <a:gd name="T111" fmla="*/ 292 h 444"/>
                  <a:gd name="T112" fmla="*/ 36 w 307"/>
                  <a:gd name="T113" fmla="*/ 151 h 444"/>
                  <a:gd name="T114" fmla="*/ 200 w 307"/>
                  <a:gd name="T115" fmla="*/ 122 h 444"/>
                  <a:gd name="T116" fmla="*/ 279 w 307"/>
                  <a:gd name="T117" fmla="*/ 75 h 444"/>
                  <a:gd name="T118" fmla="*/ 103 w 307"/>
                  <a:gd name="T119" fmla="*/ 325 h 444"/>
                  <a:gd name="T120" fmla="*/ 190 w 307"/>
                  <a:gd name="T121" fmla="*/ 107 h 444"/>
                  <a:gd name="T122" fmla="*/ 181 w 307"/>
                  <a:gd name="T123" fmla="*/ 80 h 444"/>
                  <a:gd name="T124" fmla="*/ 236 w 307"/>
                  <a:gd name="T125" fmla="*/ 7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7" h="444">
                    <a:moveTo>
                      <a:pt x="2" y="443"/>
                    </a:moveTo>
                    <a:cubicBezTo>
                      <a:pt x="3" y="438"/>
                      <a:pt x="3" y="434"/>
                      <a:pt x="4" y="429"/>
                    </a:cubicBezTo>
                    <a:cubicBezTo>
                      <a:pt x="4" y="424"/>
                      <a:pt x="5" y="419"/>
                      <a:pt x="6" y="414"/>
                    </a:cubicBezTo>
                    <a:cubicBezTo>
                      <a:pt x="7" y="410"/>
                      <a:pt x="8" y="407"/>
                      <a:pt x="9" y="403"/>
                    </a:cubicBezTo>
                    <a:cubicBezTo>
                      <a:pt x="10" y="399"/>
                      <a:pt x="11" y="395"/>
                      <a:pt x="12" y="391"/>
                    </a:cubicBezTo>
                    <a:cubicBezTo>
                      <a:pt x="14" y="385"/>
                      <a:pt x="17" y="378"/>
                      <a:pt x="20" y="372"/>
                    </a:cubicBezTo>
                    <a:cubicBezTo>
                      <a:pt x="26" y="358"/>
                      <a:pt x="34" y="346"/>
                      <a:pt x="42" y="334"/>
                    </a:cubicBezTo>
                    <a:cubicBezTo>
                      <a:pt x="48" y="326"/>
                      <a:pt x="53" y="319"/>
                      <a:pt x="59" y="312"/>
                    </a:cubicBezTo>
                    <a:cubicBezTo>
                      <a:pt x="62" y="309"/>
                      <a:pt x="66" y="305"/>
                      <a:pt x="69" y="302"/>
                    </a:cubicBezTo>
                    <a:cubicBezTo>
                      <a:pt x="69" y="301"/>
                      <a:pt x="70" y="301"/>
                      <a:pt x="70" y="301"/>
                    </a:cubicBezTo>
                    <a:cubicBezTo>
                      <a:pt x="70" y="300"/>
                      <a:pt x="70" y="300"/>
                      <a:pt x="69" y="300"/>
                    </a:cubicBezTo>
                    <a:cubicBezTo>
                      <a:pt x="63" y="299"/>
                      <a:pt x="58" y="297"/>
                      <a:pt x="52" y="294"/>
                    </a:cubicBezTo>
                    <a:cubicBezTo>
                      <a:pt x="47" y="291"/>
                      <a:pt x="41" y="287"/>
                      <a:pt x="37" y="283"/>
                    </a:cubicBezTo>
                    <a:cubicBezTo>
                      <a:pt x="34" y="281"/>
                      <a:pt x="31" y="278"/>
                      <a:pt x="29" y="276"/>
                    </a:cubicBezTo>
                    <a:cubicBezTo>
                      <a:pt x="23" y="268"/>
                      <a:pt x="17" y="261"/>
                      <a:pt x="12" y="252"/>
                    </a:cubicBezTo>
                    <a:cubicBezTo>
                      <a:pt x="8" y="245"/>
                      <a:pt x="5" y="237"/>
                      <a:pt x="3" y="229"/>
                    </a:cubicBezTo>
                    <a:cubicBezTo>
                      <a:pt x="1" y="220"/>
                      <a:pt x="0" y="210"/>
                      <a:pt x="2" y="201"/>
                    </a:cubicBezTo>
                    <a:cubicBezTo>
                      <a:pt x="2" y="196"/>
                      <a:pt x="4" y="190"/>
                      <a:pt x="6" y="186"/>
                    </a:cubicBezTo>
                    <a:cubicBezTo>
                      <a:pt x="11" y="175"/>
                      <a:pt x="17" y="165"/>
                      <a:pt x="25" y="156"/>
                    </a:cubicBezTo>
                    <a:cubicBezTo>
                      <a:pt x="28" y="152"/>
                      <a:pt x="30" y="148"/>
                      <a:pt x="33" y="145"/>
                    </a:cubicBezTo>
                    <a:cubicBezTo>
                      <a:pt x="39" y="138"/>
                      <a:pt x="45" y="130"/>
                      <a:pt x="49" y="122"/>
                    </a:cubicBezTo>
                    <a:cubicBezTo>
                      <a:pt x="54" y="114"/>
                      <a:pt x="59" y="106"/>
                      <a:pt x="65" y="99"/>
                    </a:cubicBezTo>
                    <a:cubicBezTo>
                      <a:pt x="75" y="88"/>
                      <a:pt x="86" y="78"/>
                      <a:pt x="98" y="70"/>
                    </a:cubicBezTo>
                    <a:cubicBezTo>
                      <a:pt x="115" y="58"/>
                      <a:pt x="134" y="48"/>
                      <a:pt x="154" y="42"/>
                    </a:cubicBezTo>
                    <a:cubicBezTo>
                      <a:pt x="162" y="39"/>
                      <a:pt x="170" y="37"/>
                      <a:pt x="178" y="34"/>
                    </a:cubicBezTo>
                    <a:cubicBezTo>
                      <a:pt x="185" y="31"/>
                      <a:pt x="192" y="28"/>
                      <a:pt x="198" y="25"/>
                    </a:cubicBezTo>
                    <a:cubicBezTo>
                      <a:pt x="205" y="22"/>
                      <a:pt x="212" y="18"/>
                      <a:pt x="218" y="14"/>
                    </a:cubicBezTo>
                    <a:cubicBezTo>
                      <a:pt x="224" y="10"/>
                      <a:pt x="230" y="6"/>
                      <a:pt x="235" y="3"/>
                    </a:cubicBezTo>
                    <a:cubicBezTo>
                      <a:pt x="237" y="2"/>
                      <a:pt x="238" y="1"/>
                      <a:pt x="240" y="0"/>
                    </a:cubicBezTo>
                    <a:cubicBezTo>
                      <a:pt x="240" y="0"/>
                      <a:pt x="241" y="0"/>
                      <a:pt x="241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3" y="1"/>
                      <a:pt x="244" y="2"/>
                      <a:pt x="244" y="3"/>
                    </a:cubicBezTo>
                    <a:cubicBezTo>
                      <a:pt x="248" y="9"/>
                      <a:pt x="253" y="15"/>
                      <a:pt x="258" y="21"/>
                    </a:cubicBezTo>
                    <a:cubicBezTo>
                      <a:pt x="261" y="25"/>
                      <a:pt x="265" y="30"/>
                      <a:pt x="268" y="34"/>
                    </a:cubicBezTo>
                    <a:cubicBezTo>
                      <a:pt x="276" y="47"/>
                      <a:pt x="282" y="62"/>
                      <a:pt x="285" y="78"/>
                    </a:cubicBezTo>
                    <a:cubicBezTo>
                      <a:pt x="286" y="85"/>
                      <a:pt x="287" y="92"/>
                      <a:pt x="287" y="100"/>
                    </a:cubicBezTo>
                    <a:cubicBezTo>
                      <a:pt x="288" y="110"/>
                      <a:pt x="289" y="120"/>
                      <a:pt x="290" y="131"/>
                    </a:cubicBezTo>
                    <a:cubicBezTo>
                      <a:pt x="292" y="139"/>
                      <a:pt x="293" y="148"/>
                      <a:pt x="295" y="157"/>
                    </a:cubicBezTo>
                    <a:cubicBezTo>
                      <a:pt x="297" y="167"/>
                      <a:pt x="300" y="178"/>
                      <a:pt x="302" y="189"/>
                    </a:cubicBezTo>
                    <a:cubicBezTo>
                      <a:pt x="303" y="196"/>
                      <a:pt x="305" y="203"/>
                      <a:pt x="306" y="211"/>
                    </a:cubicBezTo>
                    <a:cubicBezTo>
                      <a:pt x="306" y="217"/>
                      <a:pt x="307" y="223"/>
                      <a:pt x="306" y="229"/>
                    </a:cubicBezTo>
                    <a:cubicBezTo>
                      <a:pt x="306" y="233"/>
                      <a:pt x="305" y="238"/>
                      <a:pt x="304" y="243"/>
                    </a:cubicBezTo>
                    <a:cubicBezTo>
                      <a:pt x="302" y="249"/>
                      <a:pt x="300" y="255"/>
                      <a:pt x="298" y="260"/>
                    </a:cubicBezTo>
                    <a:cubicBezTo>
                      <a:pt x="297" y="264"/>
                      <a:pt x="295" y="267"/>
                      <a:pt x="294" y="270"/>
                    </a:cubicBezTo>
                    <a:cubicBezTo>
                      <a:pt x="292" y="275"/>
                      <a:pt x="290" y="280"/>
                      <a:pt x="288" y="285"/>
                    </a:cubicBezTo>
                    <a:cubicBezTo>
                      <a:pt x="285" y="291"/>
                      <a:pt x="283" y="296"/>
                      <a:pt x="280" y="302"/>
                    </a:cubicBezTo>
                    <a:cubicBezTo>
                      <a:pt x="271" y="318"/>
                      <a:pt x="258" y="332"/>
                      <a:pt x="243" y="343"/>
                    </a:cubicBezTo>
                    <a:cubicBezTo>
                      <a:pt x="235" y="349"/>
                      <a:pt x="227" y="354"/>
                      <a:pt x="218" y="358"/>
                    </a:cubicBezTo>
                    <a:cubicBezTo>
                      <a:pt x="206" y="363"/>
                      <a:pt x="194" y="366"/>
                      <a:pt x="181" y="367"/>
                    </a:cubicBezTo>
                    <a:cubicBezTo>
                      <a:pt x="172" y="367"/>
                      <a:pt x="163" y="366"/>
                      <a:pt x="154" y="365"/>
                    </a:cubicBezTo>
                    <a:cubicBezTo>
                      <a:pt x="144" y="363"/>
                      <a:pt x="135" y="360"/>
                      <a:pt x="125" y="357"/>
                    </a:cubicBezTo>
                    <a:cubicBezTo>
                      <a:pt x="116" y="353"/>
                      <a:pt x="108" y="349"/>
                      <a:pt x="100" y="344"/>
                    </a:cubicBezTo>
                    <a:cubicBezTo>
                      <a:pt x="93" y="339"/>
                      <a:pt x="87" y="333"/>
                      <a:pt x="82" y="326"/>
                    </a:cubicBezTo>
                    <a:cubicBezTo>
                      <a:pt x="81" y="323"/>
                      <a:pt x="79" y="321"/>
                      <a:pt x="78" y="318"/>
                    </a:cubicBezTo>
                    <a:cubicBezTo>
                      <a:pt x="77" y="314"/>
                      <a:pt x="76" y="310"/>
                      <a:pt x="75" y="306"/>
                    </a:cubicBezTo>
                    <a:cubicBezTo>
                      <a:pt x="75" y="305"/>
                      <a:pt x="75" y="305"/>
                      <a:pt x="75" y="304"/>
                    </a:cubicBezTo>
                    <a:cubicBezTo>
                      <a:pt x="75" y="304"/>
                      <a:pt x="74" y="304"/>
                      <a:pt x="74" y="305"/>
                    </a:cubicBezTo>
                    <a:cubicBezTo>
                      <a:pt x="73" y="306"/>
                      <a:pt x="72" y="307"/>
                      <a:pt x="71" y="308"/>
                    </a:cubicBezTo>
                    <a:cubicBezTo>
                      <a:pt x="56" y="323"/>
                      <a:pt x="43" y="340"/>
                      <a:pt x="32" y="358"/>
                    </a:cubicBezTo>
                    <a:cubicBezTo>
                      <a:pt x="28" y="364"/>
                      <a:pt x="25" y="370"/>
                      <a:pt x="22" y="376"/>
                    </a:cubicBezTo>
                    <a:cubicBezTo>
                      <a:pt x="19" y="383"/>
                      <a:pt x="16" y="390"/>
                      <a:pt x="14" y="398"/>
                    </a:cubicBezTo>
                    <a:cubicBezTo>
                      <a:pt x="12" y="403"/>
                      <a:pt x="11" y="408"/>
                      <a:pt x="10" y="413"/>
                    </a:cubicBezTo>
                    <a:cubicBezTo>
                      <a:pt x="8" y="423"/>
                      <a:pt x="7" y="433"/>
                      <a:pt x="6" y="442"/>
                    </a:cubicBezTo>
                    <a:cubicBezTo>
                      <a:pt x="6" y="443"/>
                      <a:pt x="5" y="443"/>
                      <a:pt x="5" y="444"/>
                    </a:cubicBezTo>
                    <a:cubicBezTo>
                      <a:pt x="4" y="443"/>
                      <a:pt x="3" y="443"/>
                      <a:pt x="2" y="443"/>
                    </a:cubicBezTo>
                    <a:close/>
                    <a:moveTo>
                      <a:pt x="301" y="230"/>
                    </a:moveTo>
                    <a:cubicBezTo>
                      <a:pt x="301" y="230"/>
                      <a:pt x="300" y="230"/>
                      <a:pt x="299" y="229"/>
                    </a:cubicBezTo>
                    <a:cubicBezTo>
                      <a:pt x="293" y="228"/>
                      <a:pt x="287" y="226"/>
                      <a:pt x="280" y="227"/>
                    </a:cubicBezTo>
                    <a:cubicBezTo>
                      <a:pt x="271" y="227"/>
                      <a:pt x="263" y="228"/>
                      <a:pt x="254" y="230"/>
                    </a:cubicBezTo>
                    <a:cubicBezTo>
                      <a:pt x="250" y="231"/>
                      <a:pt x="246" y="232"/>
                      <a:pt x="242" y="234"/>
                    </a:cubicBezTo>
                    <a:cubicBezTo>
                      <a:pt x="228" y="238"/>
                      <a:pt x="213" y="240"/>
                      <a:pt x="198" y="240"/>
                    </a:cubicBezTo>
                    <a:cubicBezTo>
                      <a:pt x="189" y="240"/>
                      <a:pt x="180" y="240"/>
                      <a:pt x="171" y="242"/>
                    </a:cubicBezTo>
                    <a:cubicBezTo>
                      <a:pt x="162" y="243"/>
                      <a:pt x="154" y="245"/>
                      <a:pt x="145" y="248"/>
                    </a:cubicBezTo>
                    <a:cubicBezTo>
                      <a:pt x="142" y="249"/>
                      <a:pt x="138" y="250"/>
                      <a:pt x="134" y="251"/>
                    </a:cubicBezTo>
                    <a:cubicBezTo>
                      <a:pt x="133" y="252"/>
                      <a:pt x="132" y="253"/>
                      <a:pt x="131" y="254"/>
                    </a:cubicBezTo>
                    <a:cubicBezTo>
                      <a:pt x="129" y="256"/>
                      <a:pt x="127" y="258"/>
                      <a:pt x="125" y="260"/>
                    </a:cubicBezTo>
                    <a:cubicBezTo>
                      <a:pt x="122" y="264"/>
                      <a:pt x="118" y="267"/>
                      <a:pt x="115" y="270"/>
                    </a:cubicBezTo>
                    <a:cubicBezTo>
                      <a:pt x="114" y="271"/>
                      <a:pt x="114" y="271"/>
                      <a:pt x="113" y="272"/>
                    </a:cubicBezTo>
                    <a:cubicBezTo>
                      <a:pt x="114" y="272"/>
                      <a:pt x="114" y="272"/>
                      <a:pt x="114" y="272"/>
                    </a:cubicBezTo>
                    <a:cubicBezTo>
                      <a:pt x="114" y="272"/>
                      <a:pt x="114" y="272"/>
                      <a:pt x="114" y="272"/>
                    </a:cubicBezTo>
                    <a:cubicBezTo>
                      <a:pt x="118" y="272"/>
                      <a:pt x="121" y="273"/>
                      <a:pt x="124" y="273"/>
                    </a:cubicBezTo>
                    <a:cubicBezTo>
                      <a:pt x="128" y="275"/>
                      <a:pt x="133" y="276"/>
                      <a:pt x="138" y="277"/>
                    </a:cubicBezTo>
                    <a:cubicBezTo>
                      <a:pt x="141" y="278"/>
                      <a:pt x="143" y="279"/>
                      <a:pt x="146" y="280"/>
                    </a:cubicBezTo>
                    <a:cubicBezTo>
                      <a:pt x="154" y="281"/>
                      <a:pt x="162" y="283"/>
                      <a:pt x="170" y="284"/>
                    </a:cubicBezTo>
                    <a:cubicBezTo>
                      <a:pt x="177" y="285"/>
                      <a:pt x="184" y="285"/>
                      <a:pt x="190" y="285"/>
                    </a:cubicBezTo>
                    <a:cubicBezTo>
                      <a:pt x="193" y="285"/>
                      <a:pt x="195" y="285"/>
                      <a:pt x="198" y="284"/>
                    </a:cubicBezTo>
                    <a:cubicBezTo>
                      <a:pt x="206" y="283"/>
                      <a:pt x="215" y="282"/>
                      <a:pt x="223" y="281"/>
                    </a:cubicBezTo>
                    <a:cubicBezTo>
                      <a:pt x="236" y="279"/>
                      <a:pt x="248" y="276"/>
                      <a:pt x="260" y="273"/>
                    </a:cubicBezTo>
                    <a:cubicBezTo>
                      <a:pt x="266" y="271"/>
                      <a:pt x="272" y="270"/>
                      <a:pt x="279" y="269"/>
                    </a:cubicBezTo>
                    <a:cubicBezTo>
                      <a:pt x="282" y="268"/>
                      <a:pt x="286" y="267"/>
                      <a:pt x="289" y="268"/>
                    </a:cubicBezTo>
                    <a:cubicBezTo>
                      <a:pt x="289" y="268"/>
                      <a:pt x="290" y="268"/>
                      <a:pt x="290" y="268"/>
                    </a:cubicBezTo>
                    <a:cubicBezTo>
                      <a:pt x="291" y="267"/>
                      <a:pt x="291" y="266"/>
                      <a:pt x="292" y="265"/>
                    </a:cubicBezTo>
                    <a:cubicBezTo>
                      <a:pt x="293" y="261"/>
                      <a:pt x="294" y="257"/>
                      <a:pt x="295" y="254"/>
                    </a:cubicBezTo>
                    <a:cubicBezTo>
                      <a:pt x="298" y="248"/>
                      <a:pt x="299" y="242"/>
                      <a:pt x="301" y="236"/>
                    </a:cubicBezTo>
                    <a:cubicBezTo>
                      <a:pt x="301" y="234"/>
                      <a:pt x="301" y="232"/>
                      <a:pt x="301" y="230"/>
                    </a:cubicBezTo>
                    <a:close/>
                    <a:moveTo>
                      <a:pt x="94" y="77"/>
                    </a:moveTo>
                    <a:cubicBezTo>
                      <a:pt x="94" y="77"/>
                      <a:pt x="93" y="78"/>
                      <a:pt x="93" y="78"/>
                    </a:cubicBezTo>
                    <a:cubicBezTo>
                      <a:pt x="89" y="81"/>
                      <a:pt x="86" y="84"/>
                      <a:pt x="82" y="87"/>
                    </a:cubicBezTo>
                    <a:cubicBezTo>
                      <a:pt x="77" y="92"/>
                      <a:pt x="72" y="97"/>
                      <a:pt x="67" y="103"/>
                    </a:cubicBezTo>
                    <a:cubicBezTo>
                      <a:pt x="67" y="103"/>
                      <a:pt x="67" y="104"/>
                      <a:pt x="67" y="105"/>
                    </a:cubicBezTo>
                    <a:cubicBezTo>
                      <a:pt x="68" y="108"/>
                      <a:pt x="69" y="111"/>
                      <a:pt x="70" y="114"/>
                    </a:cubicBezTo>
                    <a:cubicBezTo>
                      <a:pt x="71" y="116"/>
                      <a:pt x="72" y="118"/>
                      <a:pt x="72" y="120"/>
                    </a:cubicBezTo>
                    <a:cubicBezTo>
                      <a:pt x="75" y="127"/>
                      <a:pt x="79" y="134"/>
                      <a:pt x="83" y="141"/>
                    </a:cubicBezTo>
                    <a:cubicBezTo>
                      <a:pt x="87" y="147"/>
                      <a:pt x="91" y="152"/>
                      <a:pt x="94" y="157"/>
                    </a:cubicBezTo>
                    <a:cubicBezTo>
                      <a:pt x="96" y="159"/>
                      <a:pt x="97" y="162"/>
                      <a:pt x="98" y="164"/>
                    </a:cubicBezTo>
                    <a:cubicBezTo>
                      <a:pt x="103" y="172"/>
                      <a:pt x="105" y="181"/>
                      <a:pt x="106" y="190"/>
                    </a:cubicBezTo>
                    <a:cubicBezTo>
                      <a:pt x="106" y="192"/>
                      <a:pt x="106" y="195"/>
                      <a:pt x="106" y="198"/>
                    </a:cubicBezTo>
                    <a:cubicBezTo>
                      <a:pt x="106" y="203"/>
                      <a:pt x="106" y="207"/>
                      <a:pt x="107" y="212"/>
                    </a:cubicBezTo>
                    <a:cubicBezTo>
                      <a:pt x="109" y="224"/>
                      <a:pt x="113" y="235"/>
                      <a:pt x="118" y="246"/>
                    </a:cubicBezTo>
                    <a:cubicBezTo>
                      <a:pt x="120" y="248"/>
                      <a:pt x="121" y="251"/>
                      <a:pt x="123" y="253"/>
                    </a:cubicBezTo>
                    <a:cubicBezTo>
                      <a:pt x="123" y="253"/>
                      <a:pt x="124" y="253"/>
                      <a:pt x="124" y="253"/>
                    </a:cubicBezTo>
                    <a:cubicBezTo>
                      <a:pt x="125" y="253"/>
                      <a:pt x="125" y="252"/>
                      <a:pt x="125" y="252"/>
                    </a:cubicBezTo>
                    <a:cubicBezTo>
                      <a:pt x="129" y="248"/>
                      <a:pt x="132" y="245"/>
                      <a:pt x="135" y="241"/>
                    </a:cubicBezTo>
                    <a:cubicBezTo>
                      <a:pt x="140" y="234"/>
                      <a:pt x="146" y="226"/>
                      <a:pt x="150" y="218"/>
                    </a:cubicBezTo>
                    <a:cubicBezTo>
                      <a:pt x="150" y="217"/>
                      <a:pt x="150" y="215"/>
                      <a:pt x="150" y="214"/>
                    </a:cubicBezTo>
                    <a:cubicBezTo>
                      <a:pt x="149" y="206"/>
                      <a:pt x="147" y="198"/>
                      <a:pt x="142" y="191"/>
                    </a:cubicBezTo>
                    <a:cubicBezTo>
                      <a:pt x="140" y="189"/>
                      <a:pt x="139" y="187"/>
                      <a:pt x="137" y="185"/>
                    </a:cubicBezTo>
                    <a:cubicBezTo>
                      <a:pt x="136" y="182"/>
                      <a:pt x="134" y="180"/>
                      <a:pt x="132" y="178"/>
                    </a:cubicBezTo>
                    <a:cubicBezTo>
                      <a:pt x="130" y="175"/>
                      <a:pt x="129" y="171"/>
                      <a:pt x="128" y="167"/>
                    </a:cubicBezTo>
                    <a:cubicBezTo>
                      <a:pt x="127" y="166"/>
                      <a:pt x="126" y="164"/>
                      <a:pt x="126" y="162"/>
                    </a:cubicBezTo>
                    <a:cubicBezTo>
                      <a:pt x="123" y="153"/>
                      <a:pt x="122" y="151"/>
                      <a:pt x="116" y="144"/>
                    </a:cubicBezTo>
                    <a:cubicBezTo>
                      <a:pt x="114" y="142"/>
                      <a:pt x="113" y="140"/>
                      <a:pt x="111" y="138"/>
                    </a:cubicBezTo>
                    <a:cubicBezTo>
                      <a:pt x="105" y="131"/>
                      <a:pt x="102" y="123"/>
                      <a:pt x="102" y="114"/>
                    </a:cubicBezTo>
                    <a:cubicBezTo>
                      <a:pt x="102" y="112"/>
                      <a:pt x="102" y="110"/>
                      <a:pt x="102" y="108"/>
                    </a:cubicBezTo>
                    <a:cubicBezTo>
                      <a:pt x="102" y="104"/>
                      <a:pt x="101" y="99"/>
                      <a:pt x="100" y="95"/>
                    </a:cubicBezTo>
                    <a:cubicBezTo>
                      <a:pt x="98" y="90"/>
                      <a:pt x="97" y="84"/>
                      <a:pt x="95" y="79"/>
                    </a:cubicBezTo>
                    <a:cubicBezTo>
                      <a:pt x="95" y="78"/>
                      <a:pt x="95" y="78"/>
                      <a:pt x="94" y="77"/>
                    </a:cubicBezTo>
                    <a:close/>
                    <a:moveTo>
                      <a:pt x="100" y="283"/>
                    </a:moveTo>
                    <a:cubicBezTo>
                      <a:pt x="100" y="283"/>
                      <a:pt x="101" y="283"/>
                      <a:pt x="101" y="283"/>
                    </a:cubicBezTo>
                    <a:cubicBezTo>
                      <a:pt x="103" y="284"/>
                      <a:pt x="105" y="284"/>
                      <a:pt x="107" y="285"/>
                    </a:cubicBezTo>
                    <a:cubicBezTo>
                      <a:pt x="112" y="287"/>
                      <a:pt x="115" y="289"/>
                      <a:pt x="119" y="291"/>
                    </a:cubicBezTo>
                    <a:cubicBezTo>
                      <a:pt x="123" y="294"/>
                      <a:pt x="126" y="296"/>
                      <a:pt x="130" y="298"/>
                    </a:cubicBezTo>
                    <a:cubicBezTo>
                      <a:pt x="135" y="301"/>
                      <a:pt x="139" y="303"/>
                      <a:pt x="144" y="305"/>
                    </a:cubicBezTo>
                    <a:cubicBezTo>
                      <a:pt x="151" y="309"/>
                      <a:pt x="158" y="311"/>
                      <a:pt x="166" y="313"/>
                    </a:cubicBezTo>
                    <a:cubicBezTo>
                      <a:pt x="170" y="315"/>
                      <a:pt x="175" y="316"/>
                      <a:pt x="180" y="316"/>
                    </a:cubicBezTo>
                    <a:cubicBezTo>
                      <a:pt x="186" y="317"/>
                      <a:pt x="191" y="317"/>
                      <a:pt x="197" y="317"/>
                    </a:cubicBezTo>
                    <a:cubicBezTo>
                      <a:pt x="204" y="317"/>
                      <a:pt x="211" y="317"/>
                      <a:pt x="218" y="318"/>
                    </a:cubicBezTo>
                    <a:cubicBezTo>
                      <a:pt x="223" y="319"/>
                      <a:pt x="227" y="319"/>
                      <a:pt x="232" y="320"/>
                    </a:cubicBezTo>
                    <a:cubicBezTo>
                      <a:pt x="237" y="322"/>
                      <a:pt x="243" y="323"/>
                      <a:pt x="248" y="324"/>
                    </a:cubicBezTo>
                    <a:cubicBezTo>
                      <a:pt x="250" y="325"/>
                      <a:pt x="252" y="325"/>
                      <a:pt x="254" y="326"/>
                    </a:cubicBezTo>
                    <a:cubicBezTo>
                      <a:pt x="256" y="326"/>
                      <a:pt x="255" y="326"/>
                      <a:pt x="257" y="325"/>
                    </a:cubicBezTo>
                    <a:cubicBezTo>
                      <a:pt x="257" y="325"/>
                      <a:pt x="257" y="325"/>
                      <a:pt x="257" y="324"/>
                    </a:cubicBezTo>
                    <a:cubicBezTo>
                      <a:pt x="268" y="313"/>
                      <a:pt x="276" y="301"/>
                      <a:pt x="282" y="287"/>
                    </a:cubicBezTo>
                    <a:cubicBezTo>
                      <a:pt x="284" y="283"/>
                      <a:pt x="285" y="279"/>
                      <a:pt x="287" y="275"/>
                    </a:cubicBezTo>
                    <a:cubicBezTo>
                      <a:pt x="288" y="274"/>
                      <a:pt x="288" y="273"/>
                      <a:pt x="289" y="271"/>
                    </a:cubicBezTo>
                    <a:cubicBezTo>
                      <a:pt x="289" y="271"/>
                      <a:pt x="289" y="271"/>
                      <a:pt x="289" y="271"/>
                    </a:cubicBezTo>
                    <a:cubicBezTo>
                      <a:pt x="288" y="270"/>
                      <a:pt x="287" y="271"/>
                      <a:pt x="286" y="271"/>
                    </a:cubicBezTo>
                    <a:cubicBezTo>
                      <a:pt x="283" y="271"/>
                      <a:pt x="281" y="271"/>
                      <a:pt x="278" y="272"/>
                    </a:cubicBezTo>
                    <a:cubicBezTo>
                      <a:pt x="270" y="274"/>
                      <a:pt x="262" y="276"/>
                      <a:pt x="254" y="279"/>
                    </a:cubicBezTo>
                    <a:cubicBezTo>
                      <a:pt x="249" y="280"/>
                      <a:pt x="243" y="281"/>
                      <a:pt x="238" y="283"/>
                    </a:cubicBezTo>
                    <a:cubicBezTo>
                      <a:pt x="224" y="286"/>
                      <a:pt x="211" y="288"/>
                      <a:pt x="197" y="290"/>
                    </a:cubicBezTo>
                    <a:cubicBezTo>
                      <a:pt x="186" y="291"/>
                      <a:pt x="175" y="291"/>
                      <a:pt x="163" y="288"/>
                    </a:cubicBezTo>
                    <a:cubicBezTo>
                      <a:pt x="160" y="288"/>
                      <a:pt x="156" y="287"/>
                      <a:pt x="152" y="286"/>
                    </a:cubicBezTo>
                    <a:cubicBezTo>
                      <a:pt x="147" y="285"/>
                      <a:pt x="141" y="284"/>
                      <a:pt x="136" y="282"/>
                    </a:cubicBezTo>
                    <a:cubicBezTo>
                      <a:pt x="133" y="281"/>
                      <a:pt x="131" y="281"/>
                      <a:pt x="128" y="280"/>
                    </a:cubicBezTo>
                    <a:cubicBezTo>
                      <a:pt x="126" y="279"/>
                      <a:pt x="123" y="278"/>
                      <a:pt x="121" y="277"/>
                    </a:cubicBezTo>
                    <a:cubicBezTo>
                      <a:pt x="117" y="276"/>
                      <a:pt x="113" y="276"/>
                      <a:pt x="109" y="276"/>
                    </a:cubicBezTo>
                    <a:cubicBezTo>
                      <a:pt x="108" y="276"/>
                      <a:pt x="108" y="276"/>
                      <a:pt x="107" y="276"/>
                    </a:cubicBezTo>
                    <a:cubicBezTo>
                      <a:pt x="105" y="278"/>
                      <a:pt x="103" y="280"/>
                      <a:pt x="101" y="282"/>
                    </a:cubicBezTo>
                    <a:cubicBezTo>
                      <a:pt x="100" y="282"/>
                      <a:pt x="100" y="283"/>
                      <a:pt x="100" y="283"/>
                    </a:cubicBezTo>
                    <a:close/>
                    <a:moveTo>
                      <a:pt x="52" y="126"/>
                    </a:moveTo>
                    <a:cubicBezTo>
                      <a:pt x="51" y="127"/>
                      <a:pt x="51" y="127"/>
                      <a:pt x="51" y="127"/>
                    </a:cubicBezTo>
                    <a:cubicBezTo>
                      <a:pt x="50" y="129"/>
                      <a:pt x="48" y="131"/>
                      <a:pt x="47" y="133"/>
                    </a:cubicBezTo>
                    <a:cubicBezTo>
                      <a:pt x="45" y="137"/>
                      <a:pt x="42" y="140"/>
                      <a:pt x="40" y="143"/>
                    </a:cubicBezTo>
                    <a:cubicBezTo>
                      <a:pt x="40" y="144"/>
                      <a:pt x="39" y="144"/>
                      <a:pt x="39" y="145"/>
                    </a:cubicBezTo>
                    <a:cubicBezTo>
                      <a:pt x="39" y="148"/>
                      <a:pt x="38" y="151"/>
                      <a:pt x="38" y="153"/>
                    </a:cubicBezTo>
                    <a:cubicBezTo>
                      <a:pt x="37" y="158"/>
                      <a:pt x="36" y="163"/>
                      <a:pt x="36" y="167"/>
                    </a:cubicBezTo>
                    <a:cubicBezTo>
                      <a:pt x="36" y="176"/>
                      <a:pt x="36" y="185"/>
                      <a:pt x="37" y="194"/>
                    </a:cubicBezTo>
                    <a:cubicBezTo>
                      <a:pt x="38" y="201"/>
                      <a:pt x="39" y="207"/>
                      <a:pt x="41" y="214"/>
                    </a:cubicBezTo>
                    <a:cubicBezTo>
                      <a:pt x="43" y="222"/>
                      <a:pt x="47" y="230"/>
                      <a:pt x="51" y="237"/>
                    </a:cubicBezTo>
                    <a:cubicBezTo>
                      <a:pt x="54" y="240"/>
                      <a:pt x="56" y="244"/>
                      <a:pt x="59" y="246"/>
                    </a:cubicBezTo>
                    <a:cubicBezTo>
                      <a:pt x="60" y="247"/>
                      <a:pt x="61" y="248"/>
                      <a:pt x="62" y="249"/>
                    </a:cubicBezTo>
                    <a:cubicBezTo>
                      <a:pt x="67" y="253"/>
                      <a:pt x="71" y="258"/>
                      <a:pt x="75" y="263"/>
                    </a:cubicBezTo>
                    <a:cubicBezTo>
                      <a:pt x="78" y="266"/>
                      <a:pt x="80" y="270"/>
                      <a:pt x="82" y="274"/>
                    </a:cubicBezTo>
                    <a:cubicBezTo>
                      <a:pt x="83" y="278"/>
                      <a:pt x="84" y="281"/>
                      <a:pt x="84" y="285"/>
                    </a:cubicBezTo>
                    <a:cubicBezTo>
                      <a:pt x="85" y="286"/>
                      <a:pt x="85" y="286"/>
                      <a:pt x="85" y="287"/>
                    </a:cubicBezTo>
                    <a:cubicBezTo>
                      <a:pt x="85" y="287"/>
                      <a:pt x="86" y="286"/>
                      <a:pt x="86" y="286"/>
                    </a:cubicBezTo>
                    <a:cubicBezTo>
                      <a:pt x="88" y="285"/>
                      <a:pt x="89" y="284"/>
                      <a:pt x="91" y="282"/>
                    </a:cubicBezTo>
                    <a:cubicBezTo>
                      <a:pt x="96" y="278"/>
                      <a:pt x="102" y="274"/>
                      <a:pt x="107" y="269"/>
                    </a:cubicBezTo>
                    <a:cubicBezTo>
                      <a:pt x="109" y="268"/>
                      <a:pt x="110" y="267"/>
                      <a:pt x="111" y="266"/>
                    </a:cubicBezTo>
                    <a:cubicBezTo>
                      <a:pt x="112" y="266"/>
                      <a:pt x="112" y="265"/>
                      <a:pt x="112" y="265"/>
                    </a:cubicBezTo>
                    <a:cubicBezTo>
                      <a:pt x="112" y="264"/>
                      <a:pt x="112" y="264"/>
                      <a:pt x="111" y="263"/>
                    </a:cubicBezTo>
                    <a:cubicBezTo>
                      <a:pt x="109" y="259"/>
                      <a:pt x="106" y="255"/>
                      <a:pt x="104" y="251"/>
                    </a:cubicBezTo>
                    <a:cubicBezTo>
                      <a:pt x="101" y="246"/>
                      <a:pt x="98" y="241"/>
                      <a:pt x="94" y="237"/>
                    </a:cubicBezTo>
                    <a:cubicBezTo>
                      <a:pt x="91" y="233"/>
                      <a:pt x="89" y="230"/>
                      <a:pt x="86" y="226"/>
                    </a:cubicBezTo>
                    <a:cubicBezTo>
                      <a:pt x="82" y="221"/>
                      <a:pt x="78" y="215"/>
                      <a:pt x="74" y="209"/>
                    </a:cubicBezTo>
                    <a:cubicBezTo>
                      <a:pt x="70" y="201"/>
                      <a:pt x="67" y="193"/>
                      <a:pt x="65" y="184"/>
                    </a:cubicBezTo>
                    <a:cubicBezTo>
                      <a:pt x="63" y="177"/>
                      <a:pt x="61" y="170"/>
                      <a:pt x="59" y="162"/>
                    </a:cubicBezTo>
                    <a:cubicBezTo>
                      <a:pt x="59" y="158"/>
                      <a:pt x="58" y="153"/>
                      <a:pt x="57" y="149"/>
                    </a:cubicBezTo>
                    <a:cubicBezTo>
                      <a:pt x="56" y="144"/>
                      <a:pt x="55" y="139"/>
                      <a:pt x="54" y="134"/>
                    </a:cubicBezTo>
                    <a:cubicBezTo>
                      <a:pt x="53" y="132"/>
                      <a:pt x="53" y="130"/>
                      <a:pt x="52" y="128"/>
                    </a:cubicBezTo>
                    <a:cubicBezTo>
                      <a:pt x="52" y="127"/>
                      <a:pt x="52" y="127"/>
                      <a:pt x="52" y="126"/>
                    </a:cubicBezTo>
                    <a:close/>
                    <a:moveTo>
                      <a:pt x="86" y="294"/>
                    </a:moveTo>
                    <a:cubicBezTo>
                      <a:pt x="87" y="294"/>
                      <a:pt x="87" y="294"/>
                      <a:pt x="87" y="294"/>
                    </a:cubicBezTo>
                    <a:cubicBezTo>
                      <a:pt x="88" y="295"/>
                      <a:pt x="90" y="296"/>
                      <a:pt x="91" y="297"/>
                    </a:cubicBezTo>
                    <a:cubicBezTo>
                      <a:pt x="91" y="298"/>
                      <a:pt x="92" y="299"/>
                      <a:pt x="93" y="300"/>
                    </a:cubicBezTo>
                    <a:cubicBezTo>
                      <a:pt x="98" y="308"/>
                      <a:pt x="103" y="316"/>
                      <a:pt x="107" y="324"/>
                    </a:cubicBezTo>
                    <a:cubicBezTo>
                      <a:pt x="108" y="326"/>
                      <a:pt x="110" y="328"/>
                      <a:pt x="111" y="331"/>
                    </a:cubicBezTo>
                    <a:cubicBezTo>
                      <a:pt x="112" y="332"/>
                      <a:pt x="113" y="334"/>
                      <a:pt x="114" y="336"/>
                    </a:cubicBezTo>
                    <a:cubicBezTo>
                      <a:pt x="117" y="339"/>
                      <a:pt x="121" y="343"/>
                      <a:pt x="124" y="346"/>
                    </a:cubicBezTo>
                    <a:cubicBezTo>
                      <a:pt x="126" y="348"/>
                      <a:pt x="127" y="349"/>
                      <a:pt x="128" y="350"/>
                    </a:cubicBezTo>
                    <a:cubicBezTo>
                      <a:pt x="129" y="351"/>
                      <a:pt x="129" y="352"/>
                      <a:pt x="130" y="352"/>
                    </a:cubicBezTo>
                    <a:cubicBezTo>
                      <a:pt x="139" y="355"/>
                      <a:pt x="148" y="358"/>
                      <a:pt x="157" y="359"/>
                    </a:cubicBezTo>
                    <a:cubicBezTo>
                      <a:pt x="166" y="361"/>
                      <a:pt x="175" y="361"/>
                      <a:pt x="184" y="361"/>
                    </a:cubicBezTo>
                    <a:cubicBezTo>
                      <a:pt x="192" y="361"/>
                      <a:pt x="201" y="359"/>
                      <a:pt x="209" y="356"/>
                    </a:cubicBezTo>
                    <a:cubicBezTo>
                      <a:pt x="218" y="353"/>
                      <a:pt x="226" y="349"/>
                      <a:pt x="234" y="344"/>
                    </a:cubicBezTo>
                    <a:cubicBezTo>
                      <a:pt x="234" y="344"/>
                      <a:pt x="234" y="343"/>
                      <a:pt x="234" y="343"/>
                    </a:cubicBezTo>
                    <a:cubicBezTo>
                      <a:pt x="234" y="342"/>
                      <a:pt x="234" y="342"/>
                      <a:pt x="233" y="342"/>
                    </a:cubicBezTo>
                    <a:cubicBezTo>
                      <a:pt x="231" y="340"/>
                      <a:pt x="229" y="339"/>
                      <a:pt x="227" y="339"/>
                    </a:cubicBezTo>
                    <a:cubicBezTo>
                      <a:pt x="221" y="336"/>
                      <a:pt x="215" y="335"/>
                      <a:pt x="209" y="334"/>
                    </a:cubicBezTo>
                    <a:cubicBezTo>
                      <a:pt x="203" y="334"/>
                      <a:pt x="197" y="333"/>
                      <a:pt x="191" y="333"/>
                    </a:cubicBezTo>
                    <a:cubicBezTo>
                      <a:pt x="185" y="332"/>
                      <a:pt x="179" y="331"/>
                      <a:pt x="173" y="330"/>
                    </a:cubicBezTo>
                    <a:cubicBezTo>
                      <a:pt x="165" y="327"/>
                      <a:pt x="156" y="325"/>
                      <a:pt x="148" y="321"/>
                    </a:cubicBezTo>
                    <a:cubicBezTo>
                      <a:pt x="143" y="319"/>
                      <a:pt x="137" y="316"/>
                      <a:pt x="132" y="313"/>
                    </a:cubicBezTo>
                    <a:cubicBezTo>
                      <a:pt x="128" y="310"/>
                      <a:pt x="123" y="307"/>
                      <a:pt x="119" y="304"/>
                    </a:cubicBezTo>
                    <a:cubicBezTo>
                      <a:pt x="114" y="301"/>
                      <a:pt x="110" y="298"/>
                      <a:pt x="105" y="295"/>
                    </a:cubicBezTo>
                    <a:cubicBezTo>
                      <a:pt x="101" y="294"/>
                      <a:pt x="97" y="292"/>
                      <a:pt x="93" y="290"/>
                    </a:cubicBezTo>
                    <a:cubicBezTo>
                      <a:pt x="92" y="290"/>
                      <a:pt x="92" y="290"/>
                      <a:pt x="91" y="290"/>
                    </a:cubicBezTo>
                    <a:cubicBezTo>
                      <a:pt x="89" y="291"/>
                      <a:pt x="87" y="292"/>
                      <a:pt x="86" y="294"/>
                    </a:cubicBezTo>
                    <a:close/>
                    <a:moveTo>
                      <a:pt x="167" y="165"/>
                    </a:move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68" y="165"/>
                      <a:pt x="168" y="165"/>
                      <a:pt x="168" y="165"/>
                    </a:cubicBezTo>
                    <a:cubicBezTo>
                      <a:pt x="171" y="158"/>
                      <a:pt x="174" y="152"/>
                      <a:pt x="177" y="147"/>
                    </a:cubicBezTo>
                    <a:cubicBezTo>
                      <a:pt x="179" y="144"/>
                      <a:pt x="181" y="141"/>
                      <a:pt x="182" y="139"/>
                    </a:cubicBezTo>
                    <a:cubicBezTo>
                      <a:pt x="183" y="138"/>
                      <a:pt x="183" y="137"/>
                      <a:pt x="183" y="136"/>
                    </a:cubicBezTo>
                    <a:cubicBezTo>
                      <a:pt x="183" y="135"/>
                      <a:pt x="183" y="135"/>
                      <a:pt x="183" y="134"/>
                    </a:cubicBezTo>
                    <a:cubicBezTo>
                      <a:pt x="183" y="128"/>
                      <a:pt x="183" y="123"/>
                      <a:pt x="182" y="118"/>
                    </a:cubicBezTo>
                    <a:cubicBezTo>
                      <a:pt x="181" y="117"/>
                      <a:pt x="181" y="116"/>
                      <a:pt x="181" y="114"/>
                    </a:cubicBezTo>
                    <a:cubicBezTo>
                      <a:pt x="180" y="110"/>
                      <a:pt x="180" y="105"/>
                      <a:pt x="180" y="101"/>
                    </a:cubicBezTo>
                    <a:cubicBezTo>
                      <a:pt x="180" y="98"/>
                      <a:pt x="180" y="96"/>
                      <a:pt x="180" y="94"/>
                    </a:cubicBezTo>
                    <a:cubicBezTo>
                      <a:pt x="180" y="84"/>
                      <a:pt x="179" y="74"/>
                      <a:pt x="176" y="64"/>
                    </a:cubicBezTo>
                    <a:cubicBezTo>
                      <a:pt x="176" y="63"/>
                      <a:pt x="175" y="61"/>
                      <a:pt x="175" y="59"/>
                    </a:cubicBezTo>
                    <a:cubicBezTo>
                      <a:pt x="173" y="53"/>
                      <a:pt x="173" y="47"/>
                      <a:pt x="173" y="41"/>
                    </a:cubicBezTo>
                    <a:cubicBezTo>
                      <a:pt x="173" y="41"/>
                      <a:pt x="173" y="40"/>
                      <a:pt x="173" y="40"/>
                    </a:cubicBezTo>
                    <a:cubicBezTo>
                      <a:pt x="169" y="41"/>
                      <a:pt x="143" y="50"/>
                      <a:pt x="139" y="51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53"/>
                      <a:pt x="139" y="53"/>
                      <a:pt x="139" y="54"/>
                    </a:cubicBezTo>
                    <a:cubicBezTo>
                      <a:pt x="139" y="65"/>
                      <a:pt x="139" y="76"/>
                      <a:pt x="141" y="86"/>
                    </a:cubicBezTo>
                    <a:cubicBezTo>
                      <a:pt x="143" y="101"/>
                      <a:pt x="147" y="116"/>
                      <a:pt x="154" y="129"/>
                    </a:cubicBezTo>
                    <a:cubicBezTo>
                      <a:pt x="156" y="132"/>
                      <a:pt x="157" y="135"/>
                      <a:pt x="159" y="138"/>
                    </a:cubicBezTo>
                    <a:cubicBezTo>
                      <a:pt x="161" y="142"/>
                      <a:pt x="163" y="147"/>
                      <a:pt x="165" y="152"/>
                    </a:cubicBezTo>
                    <a:cubicBezTo>
                      <a:pt x="166" y="156"/>
                      <a:pt x="167" y="160"/>
                      <a:pt x="167" y="164"/>
                    </a:cubicBezTo>
                    <a:cubicBezTo>
                      <a:pt x="167" y="165"/>
                      <a:pt x="167" y="165"/>
                      <a:pt x="167" y="165"/>
                    </a:cubicBezTo>
                    <a:close/>
                    <a:moveTo>
                      <a:pt x="165" y="190"/>
                    </a:moveTo>
                    <a:cubicBezTo>
                      <a:pt x="164" y="191"/>
                      <a:pt x="164" y="191"/>
                      <a:pt x="164" y="192"/>
                    </a:cubicBezTo>
                    <a:cubicBezTo>
                      <a:pt x="163" y="195"/>
                      <a:pt x="162" y="199"/>
                      <a:pt x="161" y="202"/>
                    </a:cubicBezTo>
                    <a:cubicBezTo>
                      <a:pt x="160" y="206"/>
                      <a:pt x="159" y="209"/>
                      <a:pt x="158" y="213"/>
                    </a:cubicBezTo>
                    <a:cubicBezTo>
                      <a:pt x="156" y="215"/>
                      <a:pt x="155" y="218"/>
                      <a:pt x="154" y="221"/>
                    </a:cubicBezTo>
                    <a:cubicBezTo>
                      <a:pt x="154" y="221"/>
                      <a:pt x="153" y="221"/>
                      <a:pt x="154" y="222"/>
                    </a:cubicBezTo>
                    <a:cubicBezTo>
                      <a:pt x="154" y="222"/>
                      <a:pt x="155" y="221"/>
                      <a:pt x="155" y="221"/>
                    </a:cubicBezTo>
                    <a:cubicBezTo>
                      <a:pt x="159" y="219"/>
                      <a:pt x="162" y="218"/>
                      <a:pt x="166" y="217"/>
                    </a:cubicBezTo>
                    <a:cubicBezTo>
                      <a:pt x="170" y="216"/>
                      <a:pt x="173" y="215"/>
                      <a:pt x="177" y="215"/>
                    </a:cubicBezTo>
                    <a:cubicBezTo>
                      <a:pt x="184" y="214"/>
                      <a:pt x="191" y="213"/>
                      <a:pt x="197" y="212"/>
                    </a:cubicBezTo>
                    <a:cubicBezTo>
                      <a:pt x="210" y="211"/>
                      <a:pt x="222" y="209"/>
                      <a:pt x="235" y="207"/>
                    </a:cubicBezTo>
                    <a:cubicBezTo>
                      <a:pt x="243" y="206"/>
                      <a:pt x="251" y="204"/>
                      <a:pt x="259" y="202"/>
                    </a:cubicBezTo>
                    <a:cubicBezTo>
                      <a:pt x="264" y="201"/>
                      <a:pt x="269" y="199"/>
                      <a:pt x="274" y="197"/>
                    </a:cubicBezTo>
                    <a:cubicBezTo>
                      <a:pt x="279" y="196"/>
                      <a:pt x="283" y="194"/>
                      <a:pt x="288" y="192"/>
                    </a:cubicBezTo>
                    <a:cubicBezTo>
                      <a:pt x="291" y="190"/>
                      <a:pt x="294" y="189"/>
                      <a:pt x="297" y="189"/>
                    </a:cubicBezTo>
                    <a:cubicBezTo>
                      <a:pt x="297" y="189"/>
                      <a:pt x="297" y="188"/>
                      <a:pt x="297" y="188"/>
                    </a:cubicBezTo>
                    <a:cubicBezTo>
                      <a:pt x="296" y="183"/>
                      <a:pt x="295" y="179"/>
                      <a:pt x="294" y="174"/>
                    </a:cubicBezTo>
                    <a:cubicBezTo>
                      <a:pt x="294" y="174"/>
                      <a:pt x="294" y="173"/>
                      <a:pt x="294" y="173"/>
                    </a:cubicBezTo>
                    <a:cubicBezTo>
                      <a:pt x="293" y="173"/>
                      <a:pt x="293" y="173"/>
                      <a:pt x="292" y="173"/>
                    </a:cubicBezTo>
                    <a:cubicBezTo>
                      <a:pt x="290" y="174"/>
                      <a:pt x="288" y="174"/>
                      <a:pt x="286" y="175"/>
                    </a:cubicBezTo>
                    <a:cubicBezTo>
                      <a:pt x="278" y="176"/>
                      <a:pt x="269" y="178"/>
                      <a:pt x="261" y="179"/>
                    </a:cubicBezTo>
                    <a:cubicBezTo>
                      <a:pt x="251" y="180"/>
                      <a:pt x="240" y="180"/>
                      <a:pt x="230" y="179"/>
                    </a:cubicBezTo>
                    <a:cubicBezTo>
                      <a:pt x="225" y="178"/>
                      <a:pt x="220" y="178"/>
                      <a:pt x="216" y="178"/>
                    </a:cubicBezTo>
                    <a:cubicBezTo>
                      <a:pt x="210" y="178"/>
                      <a:pt x="204" y="179"/>
                      <a:pt x="198" y="182"/>
                    </a:cubicBezTo>
                    <a:cubicBezTo>
                      <a:pt x="196" y="183"/>
                      <a:pt x="194" y="184"/>
                      <a:pt x="192" y="185"/>
                    </a:cubicBezTo>
                    <a:cubicBezTo>
                      <a:pt x="188" y="187"/>
                      <a:pt x="185" y="188"/>
                      <a:pt x="182" y="189"/>
                    </a:cubicBezTo>
                    <a:cubicBezTo>
                      <a:pt x="177" y="190"/>
                      <a:pt x="172" y="191"/>
                      <a:pt x="167" y="191"/>
                    </a:cubicBezTo>
                    <a:cubicBezTo>
                      <a:pt x="166" y="191"/>
                      <a:pt x="166" y="190"/>
                      <a:pt x="165" y="190"/>
                    </a:cubicBezTo>
                    <a:close/>
                    <a:moveTo>
                      <a:pt x="121" y="256"/>
                    </a:moveTo>
                    <a:cubicBezTo>
                      <a:pt x="121" y="256"/>
                      <a:pt x="121" y="256"/>
                      <a:pt x="120" y="256"/>
                    </a:cubicBezTo>
                    <a:cubicBezTo>
                      <a:pt x="118" y="254"/>
                      <a:pt x="116" y="252"/>
                      <a:pt x="114" y="249"/>
                    </a:cubicBezTo>
                    <a:cubicBezTo>
                      <a:pt x="113" y="246"/>
                      <a:pt x="111" y="243"/>
                      <a:pt x="110" y="240"/>
                    </a:cubicBezTo>
                    <a:cubicBezTo>
                      <a:pt x="108" y="237"/>
                      <a:pt x="107" y="233"/>
                      <a:pt x="106" y="230"/>
                    </a:cubicBezTo>
                    <a:cubicBezTo>
                      <a:pt x="105" y="226"/>
                      <a:pt x="104" y="221"/>
                      <a:pt x="103" y="217"/>
                    </a:cubicBezTo>
                    <a:cubicBezTo>
                      <a:pt x="102" y="211"/>
                      <a:pt x="102" y="206"/>
                      <a:pt x="102" y="200"/>
                    </a:cubicBezTo>
                    <a:cubicBezTo>
                      <a:pt x="102" y="199"/>
                      <a:pt x="102" y="197"/>
                      <a:pt x="102" y="196"/>
                    </a:cubicBezTo>
                    <a:cubicBezTo>
                      <a:pt x="102" y="182"/>
                      <a:pt x="98" y="170"/>
                      <a:pt x="90" y="159"/>
                    </a:cubicBezTo>
                    <a:cubicBezTo>
                      <a:pt x="88" y="155"/>
                      <a:pt x="85" y="152"/>
                      <a:pt x="83" y="148"/>
                    </a:cubicBezTo>
                    <a:cubicBezTo>
                      <a:pt x="77" y="139"/>
                      <a:pt x="72" y="130"/>
                      <a:pt x="68" y="119"/>
                    </a:cubicBezTo>
                    <a:cubicBezTo>
                      <a:pt x="66" y="116"/>
                      <a:pt x="65" y="112"/>
                      <a:pt x="64" y="108"/>
                    </a:cubicBezTo>
                    <a:cubicBezTo>
                      <a:pt x="64" y="108"/>
                      <a:pt x="64" y="107"/>
                      <a:pt x="64" y="107"/>
                    </a:cubicBezTo>
                    <a:cubicBezTo>
                      <a:pt x="63" y="108"/>
                      <a:pt x="63" y="108"/>
                      <a:pt x="63" y="109"/>
                    </a:cubicBezTo>
                    <a:cubicBezTo>
                      <a:pt x="60" y="112"/>
                      <a:pt x="58" y="116"/>
                      <a:pt x="55" y="120"/>
                    </a:cubicBezTo>
                    <a:cubicBezTo>
                      <a:pt x="55" y="121"/>
                      <a:pt x="54" y="122"/>
                      <a:pt x="55" y="123"/>
                    </a:cubicBezTo>
                    <a:cubicBezTo>
                      <a:pt x="56" y="127"/>
                      <a:pt x="57" y="132"/>
                      <a:pt x="58" y="136"/>
                    </a:cubicBezTo>
                    <a:cubicBezTo>
                      <a:pt x="60" y="141"/>
                      <a:pt x="61" y="146"/>
                      <a:pt x="62" y="151"/>
                    </a:cubicBezTo>
                    <a:cubicBezTo>
                      <a:pt x="62" y="153"/>
                      <a:pt x="62" y="155"/>
                      <a:pt x="62" y="157"/>
                    </a:cubicBezTo>
                    <a:cubicBezTo>
                      <a:pt x="64" y="167"/>
                      <a:pt x="66" y="177"/>
                      <a:pt x="69" y="187"/>
                    </a:cubicBezTo>
                    <a:cubicBezTo>
                      <a:pt x="72" y="198"/>
                      <a:pt x="76" y="207"/>
                      <a:pt x="82" y="216"/>
                    </a:cubicBezTo>
                    <a:cubicBezTo>
                      <a:pt x="83" y="218"/>
                      <a:pt x="85" y="221"/>
                      <a:pt x="87" y="223"/>
                    </a:cubicBezTo>
                    <a:cubicBezTo>
                      <a:pt x="90" y="228"/>
                      <a:pt x="94" y="232"/>
                      <a:pt x="98" y="236"/>
                    </a:cubicBezTo>
                    <a:cubicBezTo>
                      <a:pt x="101" y="240"/>
                      <a:pt x="103" y="243"/>
                      <a:pt x="106" y="247"/>
                    </a:cubicBezTo>
                    <a:cubicBezTo>
                      <a:pt x="109" y="252"/>
                      <a:pt x="111" y="256"/>
                      <a:pt x="114" y="261"/>
                    </a:cubicBezTo>
                    <a:cubicBezTo>
                      <a:pt x="114" y="262"/>
                      <a:pt x="114" y="262"/>
                      <a:pt x="115" y="262"/>
                    </a:cubicBezTo>
                    <a:cubicBezTo>
                      <a:pt x="117" y="261"/>
                      <a:pt x="119" y="259"/>
                      <a:pt x="121" y="256"/>
                    </a:cubicBezTo>
                    <a:close/>
                    <a:moveTo>
                      <a:pt x="77" y="294"/>
                    </a:moveTo>
                    <a:cubicBezTo>
                      <a:pt x="77" y="293"/>
                      <a:pt x="76" y="292"/>
                      <a:pt x="75" y="291"/>
                    </a:cubicBezTo>
                    <a:cubicBezTo>
                      <a:pt x="74" y="288"/>
                      <a:pt x="73" y="286"/>
                      <a:pt x="72" y="283"/>
                    </a:cubicBezTo>
                    <a:cubicBezTo>
                      <a:pt x="69" y="276"/>
                      <a:pt x="65" y="270"/>
                      <a:pt x="60" y="264"/>
                    </a:cubicBezTo>
                    <a:cubicBezTo>
                      <a:pt x="59" y="263"/>
                      <a:pt x="58" y="261"/>
                      <a:pt x="56" y="259"/>
                    </a:cubicBezTo>
                    <a:cubicBezTo>
                      <a:pt x="50" y="253"/>
                      <a:pt x="44" y="246"/>
                      <a:pt x="39" y="239"/>
                    </a:cubicBezTo>
                    <a:cubicBezTo>
                      <a:pt x="38" y="238"/>
                      <a:pt x="37" y="236"/>
                      <a:pt x="36" y="235"/>
                    </a:cubicBezTo>
                    <a:cubicBezTo>
                      <a:pt x="33" y="230"/>
                      <a:pt x="31" y="226"/>
                      <a:pt x="29" y="221"/>
                    </a:cubicBezTo>
                    <a:cubicBezTo>
                      <a:pt x="28" y="218"/>
                      <a:pt x="27" y="214"/>
                      <a:pt x="26" y="211"/>
                    </a:cubicBezTo>
                    <a:cubicBezTo>
                      <a:pt x="25" y="204"/>
                      <a:pt x="25" y="197"/>
                      <a:pt x="25" y="191"/>
                    </a:cubicBezTo>
                    <a:cubicBezTo>
                      <a:pt x="26" y="183"/>
                      <a:pt x="25" y="175"/>
                      <a:pt x="23" y="167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2" y="166"/>
                      <a:pt x="22" y="167"/>
                      <a:pt x="21" y="167"/>
                    </a:cubicBezTo>
                    <a:cubicBezTo>
                      <a:pt x="17" y="173"/>
                      <a:pt x="13" y="180"/>
                      <a:pt x="10" y="186"/>
                    </a:cubicBezTo>
                    <a:cubicBezTo>
                      <a:pt x="8" y="191"/>
                      <a:pt x="7" y="196"/>
                      <a:pt x="6" y="201"/>
                    </a:cubicBezTo>
                    <a:cubicBezTo>
                      <a:pt x="5" y="211"/>
                      <a:pt x="5" y="220"/>
                      <a:pt x="8" y="230"/>
                    </a:cubicBezTo>
                    <a:cubicBezTo>
                      <a:pt x="10" y="237"/>
                      <a:pt x="13" y="244"/>
                      <a:pt x="16" y="250"/>
                    </a:cubicBezTo>
                    <a:cubicBezTo>
                      <a:pt x="21" y="258"/>
                      <a:pt x="27" y="266"/>
                      <a:pt x="33" y="273"/>
                    </a:cubicBezTo>
                    <a:cubicBezTo>
                      <a:pt x="36" y="276"/>
                      <a:pt x="39" y="279"/>
                      <a:pt x="43" y="282"/>
                    </a:cubicBezTo>
                    <a:cubicBezTo>
                      <a:pt x="46" y="284"/>
                      <a:pt x="49" y="286"/>
                      <a:pt x="52" y="288"/>
                    </a:cubicBezTo>
                    <a:cubicBezTo>
                      <a:pt x="58" y="291"/>
                      <a:pt x="65" y="294"/>
                      <a:pt x="72" y="296"/>
                    </a:cubicBezTo>
                    <a:cubicBezTo>
                      <a:pt x="72" y="296"/>
                      <a:pt x="73" y="297"/>
                      <a:pt x="73" y="297"/>
                    </a:cubicBezTo>
                    <a:cubicBezTo>
                      <a:pt x="74" y="297"/>
                      <a:pt x="74" y="297"/>
                      <a:pt x="75" y="296"/>
                    </a:cubicBezTo>
                    <a:cubicBezTo>
                      <a:pt x="75" y="296"/>
                      <a:pt x="76" y="295"/>
                      <a:pt x="77" y="294"/>
                    </a:cubicBezTo>
                    <a:close/>
                    <a:moveTo>
                      <a:pt x="157" y="197"/>
                    </a:moveTo>
                    <a:cubicBezTo>
                      <a:pt x="159" y="195"/>
                      <a:pt x="159" y="193"/>
                      <a:pt x="160" y="191"/>
                    </a:cubicBezTo>
                    <a:cubicBezTo>
                      <a:pt x="161" y="186"/>
                      <a:pt x="162" y="182"/>
                      <a:pt x="163" y="177"/>
                    </a:cubicBezTo>
                    <a:cubicBezTo>
                      <a:pt x="164" y="176"/>
                      <a:pt x="164" y="175"/>
                      <a:pt x="164" y="174"/>
                    </a:cubicBezTo>
                    <a:cubicBezTo>
                      <a:pt x="164" y="173"/>
                      <a:pt x="164" y="172"/>
                      <a:pt x="164" y="172"/>
                    </a:cubicBezTo>
                    <a:cubicBezTo>
                      <a:pt x="164" y="167"/>
                      <a:pt x="164" y="163"/>
                      <a:pt x="163" y="159"/>
                    </a:cubicBezTo>
                    <a:cubicBezTo>
                      <a:pt x="161" y="152"/>
                      <a:pt x="158" y="146"/>
                      <a:pt x="155" y="139"/>
                    </a:cubicBezTo>
                    <a:cubicBezTo>
                      <a:pt x="153" y="136"/>
                      <a:pt x="151" y="132"/>
                      <a:pt x="149" y="128"/>
                    </a:cubicBezTo>
                    <a:cubicBezTo>
                      <a:pt x="146" y="122"/>
                      <a:pt x="144" y="116"/>
                      <a:pt x="142" y="109"/>
                    </a:cubicBezTo>
                    <a:cubicBezTo>
                      <a:pt x="138" y="97"/>
                      <a:pt x="136" y="85"/>
                      <a:pt x="135" y="72"/>
                    </a:cubicBezTo>
                    <a:cubicBezTo>
                      <a:pt x="135" y="66"/>
                      <a:pt x="135" y="60"/>
                      <a:pt x="136" y="54"/>
                    </a:cubicBezTo>
                    <a:cubicBezTo>
                      <a:pt x="136" y="54"/>
                      <a:pt x="136" y="53"/>
                      <a:pt x="136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27" y="57"/>
                      <a:pt x="119" y="61"/>
                      <a:pt x="111" y="66"/>
                    </a:cubicBezTo>
                    <a:cubicBezTo>
                      <a:pt x="109" y="67"/>
                      <a:pt x="107" y="68"/>
                      <a:pt x="106" y="69"/>
                    </a:cubicBezTo>
                    <a:cubicBezTo>
                      <a:pt x="106" y="71"/>
                      <a:pt x="106" y="72"/>
                      <a:pt x="106" y="73"/>
                    </a:cubicBezTo>
                    <a:cubicBezTo>
                      <a:pt x="106" y="76"/>
                      <a:pt x="107" y="78"/>
                      <a:pt x="108" y="80"/>
                    </a:cubicBezTo>
                    <a:cubicBezTo>
                      <a:pt x="110" y="83"/>
                      <a:pt x="111" y="86"/>
                      <a:pt x="113" y="89"/>
                    </a:cubicBezTo>
                    <a:cubicBezTo>
                      <a:pt x="115" y="91"/>
                      <a:pt x="116" y="93"/>
                      <a:pt x="117" y="95"/>
                    </a:cubicBezTo>
                    <a:cubicBezTo>
                      <a:pt x="120" y="99"/>
                      <a:pt x="122" y="103"/>
                      <a:pt x="123" y="108"/>
                    </a:cubicBezTo>
                    <a:cubicBezTo>
                      <a:pt x="123" y="110"/>
                      <a:pt x="123" y="113"/>
                      <a:pt x="124" y="115"/>
                    </a:cubicBezTo>
                    <a:cubicBezTo>
                      <a:pt x="124" y="118"/>
                      <a:pt x="124" y="120"/>
                      <a:pt x="125" y="123"/>
                    </a:cubicBezTo>
                    <a:cubicBezTo>
                      <a:pt x="125" y="127"/>
                      <a:pt x="127" y="131"/>
                      <a:pt x="128" y="135"/>
                    </a:cubicBezTo>
                    <a:cubicBezTo>
                      <a:pt x="129" y="137"/>
                      <a:pt x="130" y="140"/>
                      <a:pt x="132" y="142"/>
                    </a:cubicBezTo>
                    <a:cubicBezTo>
                      <a:pt x="135" y="148"/>
                      <a:pt x="138" y="153"/>
                      <a:pt x="141" y="159"/>
                    </a:cubicBezTo>
                    <a:cubicBezTo>
                      <a:pt x="143" y="163"/>
                      <a:pt x="146" y="168"/>
                      <a:pt x="149" y="172"/>
                    </a:cubicBezTo>
                    <a:cubicBezTo>
                      <a:pt x="153" y="180"/>
                      <a:pt x="155" y="188"/>
                      <a:pt x="157" y="196"/>
                    </a:cubicBezTo>
                    <a:cubicBezTo>
                      <a:pt x="157" y="196"/>
                      <a:pt x="157" y="196"/>
                      <a:pt x="157" y="197"/>
                    </a:cubicBezTo>
                    <a:close/>
                    <a:moveTo>
                      <a:pt x="287" y="139"/>
                    </a:moveTo>
                    <a:cubicBezTo>
                      <a:pt x="286" y="139"/>
                      <a:pt x="285" y="139"/>
                      <a:pt x="285" y="140"/>
                    </a:cubicBezTo>
                    <a:cubicBezTo>
                      <a:pt x="284" y="140"/>
                      <a:pt x="283" y="140"/>
                      <a:pt x="282" y="141"/>
                    </a:cubicBezTo>
                    <a:cubicBezTo>
                      <a:pt x="275" y="143"/>
                      <a:pt x="268" y="145"/>
                      <a:pt x="260" y="147"/>
                    </a:cubicBezTo>
                    <a:cubicBezTo>
                      <a:pt x="245" y="151"/>
                      <a:pt x="230" y="154"/>
                      <a:pt x="215" y="158"/>
                    </a:cubicBezTo>
                    <a:cubicBezTo>
                      <a:pt x="212" y="158"/>
                      <a:pt x="208" y="159"/>
                      <a:pt x="204" y="160"/>
                    </a:cubicBezTo>
                    <a:cubicBezTo>
                      <a:pt x="199" y="162"/>
                      <a:pt x="195" y="163"/>
                      <a:pt x="190" y="165"/>
                    </a:cubicBezTo>
                    <a:cubicBezTo>
                      <a:pt x="182" y="168"/>
                      <a:pt x="175" y="173"/>
                      <a:pt x="168" y="179"/>
                    </a:cubicBezTo>
                    <a:cubicBezTo>
                      <a:pt x="168" y="179"/>
                      <a:pt x="167" y="180"/>
                      <a:pt x="167" y="180"/>
                    </a:cubicBezTo>
                    <a:cubicBezTo>
                      <a:pt x="167" y="182"/>
                      <a:pt x="166" y="184"/>
                      <a:pt x="166" y="186"/>
                    </a:cubicBezTo>
                    <a:cubicBezTo>
                      <a:pt x="166" y="186"/>
                      <a:pt x="165" y="187"/>
                      <a:pt x="166" y="187"/>
                    </a:cubicBezTo>
                    <a:cubicBezTo>
                      <a:pt x="168" y="187"/>
                      <a:pt x="170" y="186"/>
                      <a:pt x="172" y="186"/>
                    </a:cubicBezTo>
                    <a:cubicBezTo>
                      <a:pt x="174" y="186"/>
                      <a:pt x="176" y="186"/>
                      <a:pt x="178" y="186"/>
                    </a:cubicBezTo>
                    <a:cubicBezTo>
                      <a:pt x="181" y="185"/>
                      <a:pt x="184" y="185"/>
                      <a:pt x="186" y="184"/>
                    </a:cubicBezTo>
                    <a:cubicBezTo>
                      <a:pt x="188" y="183"/>
                      <a:pt x="190" y="182"/>
                      <a:pt x="192" y="181"/>
                    </a:cubicBezTo>
                    <a:cubicBezTo>
                      <a:pt x="194" y="180"/>
                      <a:pt x="197" y="179"/>
                      <a:pt x="199" y="178"/>
                    </a:cubicBezTo>
                    <a:cubicBezTo>
                      <a:pt x="203" y="176"/>
                      <a:pt x="208" y="175"/>
                      <a:pt x="212" y="175"/>
                    </a:cubicBezTo>
                    <a:cubicBezTo>
                      <a:pt x="214" y="174"/>
                      <a:pt x="216" y="174"/>
                      <a:pt x="218" y="174"/>
                    </a:cubicBezTo>
                    <a:cubicBezTo>
                      <a:pt x="223" y="175"/>
                      <a:pt x="228" y="175"/>
                      <a:pt x="233" y="175"/>
                    </a:cubicBezTo>
                    <a:cubicBezTo>
                      <a:pt x="244" y="176"/>
                      <a:pt x="255" y="176"/>
                      <a:pt x="265" y="174"/>
                    </a:cubicBezTo>
                    <a:cubicBezTo>
                      <a:pt x="274" y="173"/>
                      <a:pt x="283" y="172"/>
                      <a:pt x="292" y="170"/>
                    </a:cubicBezTo>
                    <a:cubicBezTo>
                      <a:pt x="292" y="170"/>
                      <a:pt x="293" y="170"/>
                      <a:pt x="293" y="170"/>
                    </a:cubicBezTo>
                    <a:cubicBezTo>
                      <a:pt x="291" y="160"/>
                      <a:pt x="289" y="149"/>
                      <a:pt x="287" y="139"/>
                    </a:cubicBezTo>
                    <a:close/>
                    <a:moveTo>
                      <a:pt x="181" y="148"/>
                    </a:moveTo>
                    <a:cubicBezTo>
                      <a:pt x="182" y="148"/>
                      <a:pt x="182" y="148"/>
                      <a:pt x="183" y="148"/>
                    </a:cubicBezTo>
                    <a:cubicBezTo>
                      <a:pt x="186" y="147"/>
                      <a:pt x="190" y="146"/>
                      <a:pt x="194" y="145"/>
                    </a:cubicBezTo>
                    <a:cubicBezTo>
                      <a:pt x="197" y="145"/>
                      <a:pt x="201" y="144"/>
                      <a:pt x="204" y="144"/>
                    </a:cubicBezTo>
                    <a:cubicBezTo>
                      <a:pt x="209" y="143"/>
                      <a:pt x="214" y="143"/>
                      <a:pt x="218" y="142"/>
                    </a:cubicBezTo>
                    <a:cubicBezTo>
                      <a:pt x="227" y="141"/>
                      <a:pt x="236" y="140"/>
                      <a:pt x="245" y="137"/>
                    </a:cubicBezTo>
                    <a:cubicBezTo>
                      <a:pt x="248" y="137"/>
                      <a:pt x="251" y="136"/>
                      <a:pt x="254" y="135"/>
                    </a:cubicBezTo>
                    <a:cubicBezTo>
                      <a:pt x="264" y="132"/>
                      <a:pt x="274" y="130"/>
                      <a:pt x="284" y="128"/>
                    </a:cubicBezTo>
                    <a:cubicBezTo>
                      <a:pt x="284" y="128"/>
                      <a:pt x="285" y="128"/>
                      <a:pt x="285" y="128"/>
                    </a:cubicBezTo>
                    <a:cubicBezTo>
                      <a:pt x="285" y="127"/>
                      <a:pt x="285" y="127"/>
                      <a:pt x="285" y="126"/>
                    </a:cubicBezTo>
                    <a:cubicBezTo>
                      <a:pt x="284" y="117"/>
                      <a:pt x="283" y="108"/>
                      <a:pt x="282" y="100"/>
                    </a:cubicBezTo>
                    <a:cubicBezTo>
                      <a:pt x="282" y="96"/>
                      <a:pt x="282" y="93"/>
                      <a:pt x="281" y="90"/>
                    </a:cubicBezTo>
                    <a:cubicBezTo>
                      <a:pt x="281" y="90"/>
                      <a:pt x="281" y="89"/>
                      <a:pt x="281" y="89"/>
                    </a:cubicBezTo>
                    <a:cubicBezTo>
                      <a:pt x="278" y="90"/>
                      <a:pt x="275" y="91"/>
                      <a:pt x="273" y="92"/>
                    </a:cubicBezTo>
                    <a:cubicBezTo>
                      <a:pt x="265" y="95"/>
                      <a:pt x="258" y="99"/>
                      <a:pt x="252" y="103"/>
                    </a:cubicBezTo>
                    <a:cubicBezTo>
                      <a:pt x="247" y="106"/>
                      <a:pt x="242" y="109"/>
                      <a:pt x="237" y="112"/>
                    </a:cubicBezTo>
                    <a:cubicBezTo>
                      <a:pt x="231" y="116"/>
                      <a:pt x="224" y="120"/>
                      <a:pt x="216" y="123"/>
                    </a:cubicBezTo>
                    <a:cubicBezTo>
                      <a:pt x="208" y="126"/>
                      <a:pt x="200" y="129"/>
                      <a:pt x="193" y="133"/>
                    </a:cubicBezTo>
                    <a:cubicBezTo>
                      <a:pt x="192" y="133"/>
                      <a:pt x="191" y="134"/>
                      <a:pt x="191" y="134"/>
                    </a:cubicBezTo>
                    <a:cubicBezTo>
                      <a:pt x="188" y="138"/>
                      <a:pt x="185" y="143"/>
                      <a:pt x="182" y="147"/>
                    </a:cubicBezTo>
                    <a:cubicBezTo>
                      <a:pt x="182" y="147"/>
                      <a:pt x="182" y="148"/>
                      <a:pt x="181" y="148"/>
                    </a:cubicBezTo>
                    <a:close/>
                    <a:moveTo>
                      <a:pt x="137" y="247"/>
                    </a:moveTo>
                    <a:cubicBezTo>
                      <a:pt x="137" y="247"/>
                      <a:pt x="137" y="247"/>
                      <a:pt x="137" y="247"/>
                    </a:cubicBezTo>
                    <a:cubicBezTo>
                      <a:pt x="138" y="247"/>
                      <a:pt x="138" y="247"/>
                      <a:pt x="139" y="247"/>
                    </a:cubicBezTo>
                    <a:cubicBezTo>
                      <a:pt x="140" y="246"/>
                      <a:pt x="142" y="245"/>
                      <a:pt x="144" y="245"/>
                    </a:cubicBezTo>
                    <a:cubicBezTo>
                      <a:pt x="148" y="243"/>
                      <a:pt x="152" y="242"/>
                      <a:pt x="156" y="241"/>
                    </a:cubicBezTo>
                    <a:cubicBezTo>
                      <a:pt x="169" y="238"/>
                      <a:pt x="183" y="235"/>
                      <a:pt x="197" y="235"/>
                    </a:cubicBezTo>
                    <a:cubicBezTo>
                      <a:pt x="210" y="235"/>
                      <a:pt x="221" y="234"/>
                      <a:pt x="233" y="231"/>
                    </a:cubicBezTo>
                    <a:cubicBezTo>
                      <a:pt x="237" y="230"/>
                      <a:pt x="242" y="229"/>
                      <a:pt x="246" y="228"/>
                    </a:cubicBezTo>
                    <a:cubicBezTo>
                      <a:pt x="254" y="226"/>
                      <a:pt x="262" y="225"/>
                      <a:pt x="271" y="224"/>
                    </a:cubicBezTo>
                    <a:cubicBezTo>
                      <a:pt x="277" y="223"/>
                      <a:pt x="283" y="223"/>
                      <a:pt x="289" y="224"/>
                    </a:cubicBezTo>
                    <a:cubicBezTo>
                      <a:pt x="293" y="225"/>
                      <a:pt x="296" y="225"/>
                      <a:pt x="300" y="227"/>
                    </a:cubicBezTo>
                    <a:cubicBezTo>
                      <a:pt x="300" y="227"/>
                      <a:pt x="301" y="227"/>
                      <a:pt x="301" y="227"/>
                    </a:cubicBezTo>
                    <a:cubicBezTo>
                      <a:pt x="303" y="223"/>
                      <a:pt x="300" y="203"/>
                      <a:pt x="299" y="197"/>
                    </a:cubicBezTo>
                    <a:cubicBezTo>
                      <a:pt x="298" y="197"/>
                      <a:pt x="298" y="197"/>
                      <a:pt x="298" y="198"/>
                    </a:cubicBezTo>
                    <a:cubicBezTo>
                      <a:pt x="296" y="198"/>
                      <a:pt x="294" y="199"/>
                      <a:pt x="292" y="200"/>
                    </a:cubicBezTo>
                    <a:cubicBezTo>
                      <a:pt x="286" y="202"/>
                      <a:pt x="280" y="205"/>
                      <a:pt x="274" y="207"/>
                    </a:cubicBezTo>
                    <a:cubicBezTo>
                      <a:pt x="267" y="210"/>
                      <a:pt x="260" y="213"/>
                      <a:pt x="253" y="216"/>
                    </a:cubicBezTo>
                    <a:cubicBezTo>
                      <a:pt x="244" y="219"/>
                      <a:pt x="235" y="222"/>
                      <a:pt x="225" y="224"/>
                    </a:cubicBezTo>
                    <a:cubicBezTo>
                      <a:pt x="220" y="225"/>
                      <a:pt x="215" y="226"/>
                      <a:pt x="210" y="227"/>
                    </a:cubicBezTo>
                    <a:cubicBezTo>
                      <a:pt x="203" y="228"/>
                      <a:pt x="197" y="229"/>
                      <a:pt x="190" y="230"/>
                    </a:cubicBezTo>
                    <a:cubicBezTo>
                      <a:pt x="180" y="231"/>
                      <a:pt x="169" y="233"/>
                      <a:pt x="159" y="236"/>
                    </a:cubicBezTo>
                    <a:cubicBezTo>
                      <a:pt x="152" y="238"/>
                      <a:pt x="146" y="240"/>
                      <a:pt x="140" y="243"/>
                    </a:cubicBezTo>
                    <a:cubicBezTo>
                      <a:pt x="139" y="244"/>
                      <a:pt x="138" y="245"/>
                      <a:pt x="137" y="247"/>
                    </a:cubicBezTo>
                    <a:close/>
                    <a:moveTo>
                      <a:pt x="242" y="8"/>
                    </a:moveTo>
                    <a:cubicBezTo>
                      <a:pt x="241" y="8"/>
                      <a:pt x="241" y="8"/>
                      <a:pt x="241" y="9"/>
                    </a:cubicBezTo>
                    <a:cubicBezTo>
                      <a:pt x="241" y="10"/>
                      <a:pt x="240" y="12"/>
                      <a:pt x="240" y="14"/>
                    </a:cubicBezTo>
                    <a:cubicBezTo>
                      <a:pt x="238" y="20"/>
                      <a:pt x="237" y="28"/>
                      <a:pt x="236" y="35"/>
                    </a:cubicBezTo>
                    <a:cubicBezTo>
                      <a:pt x="235" y="42"/>
                      <a:pt x="234" y="49"/>
                      <a:pt x="232" y="57"/>
                    </a:cubicBezTo>
                    <a:cubicBezTo>
                      <a:pt x="231" y="62"/>
                      <a:pt x="230" y="68"/>
                      <a:pt x="228" y="74"/>
                    </a:cubicBezTo>
                    <a:cubicBezTo>
                      <a:pt x="228" y="74"/>
                      <a:pt x="227" y="75"/>
                      <a:pt x="227" y="75"/>
                    </a:cubicBezTo>
                    <a:cubicBezTo>
                      <a:pt x="227" y="76"/>
                      <a:pt x="227" y="76"/>
                      <a:pt x="227" y="76"/>
                    </a:cubicBezTo>
                    <a:cubicBezTo>
                      <a:pt x="228" y="76"/>
                      <a:pt x="228" y="76"/>
                      <a:pt x="229" y="75"/>
                    </a:cubicBezTo>
                    <a:cubicBezTo>
                      <a:pt x="230" y="74"/>
                      <a:pt x="232" y="73"/>
                      <a:pt x="234" y="72"/>
                    </a:cubicBezTo>
                    <a:cubicBezTo>
                      <a:pt x="237" y="69"/>
                      <a:pt x="241" y="67"/>
                      <a:pt x="245" y="64"/>
                    </a:cubicBezTo>
                    <a:cubicBezTo>
                      <a:pt x="254" y="60"/>
                      <a:pt x="262" y="57"/>
                      <a:pt x="271" y="54"/>
                    </a:cubicBezTo>
                    <a:cubicBezTo>
                      <a:pt x="271" y="54"/>
                      <a:pt x="271" y="54"/>
                      <a:pt x="272" y="54"/>
                    </a:cubicBezTo>
                    <a:cubicBezTo>
                      <a:pt x="272" y="53"/>
                      <a:pt x="271" y="52"/>
                      <a:pt x="271" y="51"/>
                    </a:cubicBezTo>
                    <a:cubicBezTo>
                      <a:pt x="267" y="44"/>
                      <a:pt x="263" y="36"/>
                      <a:pt x="258" y="30"/>
                    </a:cubicBezTo>
                    <a:cubicBezTo>
                      <a:pt x="253" y="23"/>
                      <a:pt x="247" y="16"/>
                      <a:pt x="243" y="9"/>
                    </a:cubicBezTo>
                    <a:cubicBezTo>
                      <a:pt x="242" y="8"/>
                      <a:pt x="242" y="8"/>
                      <a:pt x="242" y="8"/>
                    </a:cubicBezTo>
                    <a:close/>
                    <a:moveTo>
                      <a:pt x="214" y="96"/>
                    </a:moveTo>
                    <a:cubicBezTo>
                      <a:pt x="214" y="96"/>
                      <a:pt x="214" y="96"/>
                      <a:pt x="214" y="96"/>
                    </a:cubicBezTo>
                    <a:cubicBezTo>
                      <a:pt x="214" y="96"/>
                      <a:pt x="215" y="95"/>
                      <a:pt x="215" y="95"/>
                    </a:cubicBezTo>
                    <a:cubicBezTo>
                      <a:pt x="217" y="92"/>
                      <a:pt x="218" y="88"/>
                      <a:pt x="219" y="85"/>
                    </a:cubicBezTo>
                    <a:cubicBezTo>
                      <a:pt x="221" y="81"/>
                      <a:pt x="223" y="77"/>
                      <a:pt x="224" y="72"/>
                    </a:cubicBezTo>
                    <a:cubicBezTo>
                      <a:pt x="225" y="67"/>
                      <a:pt x="227" y="62"/>
                      <a:pt x="228" y="56"/>
                    </a:cubicBezTo>
                    <a:cubicBezTo>
                      <a:pt x="228" y="55"/>
                      <a:pt x="228" y="53"/>
                      <a:pt x="228" y="52"/>
                    </a:cubicBezTo>
                    <a:cubicBezTo>
                      <a:pt x="228" y="47"/>
                      <a:pt x="226" y="42"/>
                      <a:pt x="223" y="37"/>
                    </a:cubicBezTo>
                    <a:cubicBezTo>
                      <a:pt x="223" y="36"/>
                      <a:pt x="222" y="34"/>
                      <a:pt x="221" y="32"/>
                    </a:cubicBezTo>
                    <a:cubicBezTo>
                      <a:pt x="219" y="29"/>
                      <a:pt x="217" y="25"/>
                      <a:pt x="216" y="21"/>
                    </a:cubicBezTo>
                    <a:cubicBezTo>
                      <a:pt x="216" y="21"/>
                      <a:pt x="216" y="20"/>
                      <a:pt x="216" y="20"/>
                    </a:cubicBezTo>
                    <a:cubicBezTo>
                      <a:pt x="216" y="20"/>
                      <a:pt x="215" y="21"/>
                      <a:pt x="215" y="21"/>
                    </a:cubicBezTo>
                    <a:cubicBezTo>
                      <a:pt x="210" y="24"/>
                      <a:pt x="205" y="27"/>
                      <a:pt x="199" y="29"/>
                    </a:cubicBezTo>
                    <a:cubicBezTo>
                      <a:pt x="199" y="29"/>
                      <a:pt x="199" y="30"/>
                      <a:pt x="198" y="30"/>
                    </a:cubicBezTo>
                    <a:cubicBezTo>
                      <a:pt x="198" y="31"/>
                      <a:pt x="199" y="33"/>
                      <a:pt x="199" y="34"/>
                    </a:cubicBezTo>
                    <a:cubicBezTo>
                      <a:pt x="199" y="38"/>
                      <a:pt x="200" y="43"/>
                      <a:pt x="200" y="48"/>
                    </a:cubicBezTo>
                    <a:cubicBezTo>
                      <a:pt x="201" y="51"/>
                      <a:pt x="202" y="54"/>
                      <a:pt x="203" y="57"/>
                    </a:cubicBezTo>
                    <a:cubicBezTo>
                      <a:pt x="204" y="60"/>
                      <a:pt x="206" y="63"/>
                      <a:pt x="207" y="66"/>
                    </a:cubicBezTo>
                    <a:cubicBezTo>
                      <a:pt x="210" y="74"/>
                      <a:pt x="213" y="81"/>
                      <a:pt x="213" y="89"/>
                    </a:cubicBezTo>
                    <a:cubicBezTo>
                      <a:pt x="213" y="91"/>
                      <a:pt x="213" y="93"/>
                      <a:pt x="214" y="95"/>
                    </a:cubicBezTo>
                    <a:cubicBezTo>
                      <a:pt x="214" y="95"/>
                      <a:pt x="214" y="96"/>
                      <a:pt x="214" y="96"/>
                    </a:cubicBezTo>
                    <a:close/>
                    <a:moveTo>
                      <a:pt x="195" y="122"/>
                    </a:moveTo>
                    <a:cubicBezTo>
                      <a:pt x="195" y="121"/>
                      <a:pt x="196" y="121"/>
                      <a:pt x="196" y="121"/>
                    </a:cubicBezTo>
                    <a:cubicBezTo>
                      <a:pt x="199" y="117"/>
                      <a:pt x="203" y="113"/>
                      <a:pt x="206" y="108"/>
                    </a:cubicBezTo>
                    <a:cubicBezTo>
                      <a:pt x="208" y="106"/>
                      <a:pt x="209" y="104"/>
                      <a:pt x="211" y="102"/>
                    </a:cubicBezTo>
                    <a:cubicBezTo>
                      <a:pt x="211" y="101"/>
                      <a:pt x="211" y="101"/>
                      <a:pt x="211" y="100"/>
                    </a:cubicBezTo>
                    <a:cubicBezTo>
                      <a:pt x="211" y="96"/>
                      <a:pt x="211" y="91"/>
                      <a:pt x="211" y="87"/>
                    </a:cubicBezTo>
                    <a:cubicBezTo>
                      <a:pt x="210" y="81"/>
                      <a:pt x="209" y="76"/>
                      <a:pt x="206" y="71"/>
                    </a:cubicBezTo>
                    <a:cubicBezTo>
                      <a:pt x="205" y="69"/>
                      <a:pt x="204" y="67"/>
                      <a:pt x="203" y="65"/>
                    </a:cubicBezTo>
                    <a:cubicBezTo>
                      <a:pt x="202" y="64"/>
                      <a:pt x="201" y="62"/>
                      <a:pt x="200" y="61"/>
                    </a:cubicBezTo>
                    <a:cubicBezTo>
                      <a:pt x="195" y="52"/>
                      <a:pt x="194" y="42"/>
                      <a:pt x="196" y="32"/>
                    </a:cubicBezTo>
                    <a:cubicBezTo>
                      <a:pt x="196" y="32"/>
                      <a:pt x="196" y="32"/>
                      <a:pt x="196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91" y="33"/>
                      <a:pt x="187" y="35"/>
                      <a:pt x="182" y="36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2" y="39"/>
                      <a:pt x="182" y="40"/>
                      <a:pt x="182" y="42"/>
                    </a:cubicBezTo>
                    <a:cubicBezTo>
                      <a:pt x="182" y="46"/>
                      <a:pt x="182" y="49"/>
                      <a:pt x="183" y="53"/>
                    </a:cubicBezTo>
                    <a:cubicBezTo>
                      <a:pt x="185" y="57"/>
                      <a:pt x="186" y="61"/>
                      <a:pt x="187" y="65"/>
                    </a:cubicBezTo>
                    <a:cubicBezTo>
                      <a:pt x="189" y="68"/>
                      <a:pt x="190" y="71"/>
                      <a:pt x="190" y="74"/>
                    </a:cubicBezTo>
                    <a:cubicBezTo>
                      <a:pt x="192" y="80"/>
                      <a:pt x="193" y="86"/>
                      <a:pt x="193" y="92"/>
                    </a:cubicBezTo>
                    <a:cubicBezTo>
                      <a:pt x="193" y="99"/>
                      <a:pt x="193" y="106"/>
                      <a:pt x="194" y="113"/>
                    </a:cubicBezTo>
                    <a:cubicBezTo>
                      <a:pt x="194" y="115"/>
                      <a:pt x="194" y="118"/>
                      <a:pt x="195" y="120"/>
                    </a:cubicBezTo>
                    <a:cubicBezTo>
                      <a:pt x="195" y="121"/>
                      <a:pt x="195" y="121"/>
                      <a:pt x="195" y="122"/>
                    </a:cubicBezTo>
                    <a:close/>
                    <a:moveTo>
                      <a:pt x="152" y="211"/>
                    </a:move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4" y="209"/>
                      <a:pt x="155" y="206"/>
                      <a:pt x="156" y="204"/>
                    </a:cubicBezTo>
                    <a:cubicBezTo>
                      <a:pt x="156" y="204"/>
                      <a:pt x="156" y="203"/>
                      <a:pt x="156" y="203"/>
                    </a:cubicBezTo>
                    <a:cubicBezTo>
                      <a:pt x="155" y="201"/>
                      <a:pt x="155" y="200"/>
                      <a:pt x="155" y="199"/>
                    </a:cubicBezTo>
                    <a:cubicBezTo>
                      <a:pt x="153" y="191"/>
                      <a:pt x="150" y="183"/>
                      <a:pt x="146" y="175"/>
                    </a:cubicBezTo>
                    <a:cubicBezTo>
                      <a:pt x="144" y="171"/>
                      <a:pt x="141" y="167"/>
                      <a:pt x="139" y="162"/>
                    </a:cubicBezTo>
                    <a:cubicBezTo>
                      <a:pt x="136" y="158"/>
                      <a:pt x="134" y="154"/>
                      <a:pt x="131" y="149"/>
                    </a:cubicBezTo>
                    <a:cubicBezTo>
                      <a:pt x="128" y="145"/>
                      <a:pt x="126" y="139"/>
                      <a:pt x="123" y="134"/>
                    </a:cubicBezTo>
                    <a:cubicBezTo>
                      <a:pt x="122" y="130"/>
                      <a:pt x="121" y="126"/>
                      <a:pt x="120" y="122"/>
                    </a:cubicBezTo>
                    <a:cubicBezTo>
                      <a:pt x="120" y="120"/>
                      <a:pt x="119" y="118"/>
                      <a:pt x="119" y="116"/>
                    </a:cubicBezTo>
                    <a:cubicBezTo>
                      <a:pt x="119" y="112"/>
                      <a:pt x="119" y="109"/>
                      <a:pt x="118" y="106"/>
                    </a:cubicBezTo>
                    <a:cubicBezTo>
                      <a:pt x="117" y="103"/>
                      <a:pt x="116" y="100"/>
                      <a:pt x="114" y="97"/>
                    </a:cubicBezTo>
                    <a:cubicBezTo>
                      <a:pt x="113" y="95"/>
                      <a:pt x="112" y="94"/>
                      <a:pt x="111" y="92"/>
                    </a:cubicBezTo>
                    <a:cubicBezTo>
                      <a:pt x="109" y="90"/>
                      <a:pt x="108" y="87"/>
                      <a:pt x="106" y="85"/>
                    </a:cubicBezTo>
                    <a:cubicBezTo>
                      <a:pt x="104" y="81"/>
                      <a:pt x="102" y="77"/>
                      <a:pt x="102" y="73"/>
                    </a:cubicBezTo>
                    <a:cubicBezTo>
                      <a:pt x="102" y="73"/>
                      <a:pt x="102" y="72"/>
                      <a:pt x="102" y="72"/>
                    </a:cubicBezTo>
                    <a:cubicBezTo>
                      <a:pt x="100" y="73"/>
                      <a:pt x="98" y="74"/>
                      <a:pt x="97" y="75"/>
                    </a:cubicBezTo>
                    <a:cubicBezTo>
                      <a:pt x="97" y="76"/>
                      <a:pt x="97" y="76"/>
                      <a:pt x="98" y="77"/>
                    </a:cubicBezTo>
                    <a:cubicBezTo>
                      <a:pt x="99" y="81"/>
                      <a:pt x="101" y="85"/>
                      <a:pt x="102" y="90"/>
                    </a:cubicBezTo>
                    <a:cubicBezTo>
                      <a:pt x="104" y="97"/>
                      <a:pt x="106" y="104"/>
                      <a:pt x="105" y="111"/>
                    </a:cubicBezTo>
                    <a:cubicBezTo>
                      <a:pt x="105" y="114"/>
                      <a:pt x="105" y="116"/>
                      <a:pt x="106" y="119"/>
                    </a:cubicBezTo>
                    <a:cubicBezTo>
                      <a:pt x="106" y="123"/>
                      <a:pt x="108" y="127"/>
                      <a:pt x="110" y="130"/>
                    </a:cubicBezTo>
                    <a:cubicBezTo>
                      <a:pt x="111" y="133"/>
                      <a:pt x="113" y="135"/>
                      <a:pt x="115" y="137"/>
                    </a:cubicBezTo>
                    <a:cubicBezTo>
                      <a:pt x="117" y="140"/>
                      <a:pt x="119" y="142"/>
                      <a:pt x="121" y="145"/>
                    </a:cubicBezTo>
                    <a:cubicBezTo>
                      <a:pt x="124" y="148"/>
                      <a:pt x="127" y="152"/>
                      <a:pt x="128" y="157"/>
                    </a:cubicBezTo>
                    <a:cubicBezTo>
                      <a:pt x="128" y="158"/>
                      <a:pt x="129" y="160"/>
                      <a:pt x="129" y="161"/>
                    </a:cubicBezTo>
                    <a:cubicBezTo>
                      <a:pt x="130" y="163"/>
                      <a:pt x="131" y="165"/>
                      <a:pt x="131" y="167"/>
                    </a:cubicBezTo>
                    <a:cubicBezTo>
                      <a:pt x="132" y="171"/>
                      <a:pt x="134" y="174"/>
                      <a:pt x="135" y="176"/>
                    </a:cubicBezTo>
                    <a:cubicBezTo>
                      <a:pt x="137" y="178"/>
                      <a:pt x="138" y="181"/>
                      <a:pt x="140" y="183"/>
                    </a:cubicBezTo>
                    <a:cubicBezTo>
                      <a:pt x="141" y="185"/>
                      <a:pt x="143" y="187"/>
                      <a:pt x="144" y="189"/>
                    </a:cubicBezTo>
                    <a:cubicBezTo>
                      <a:pt x="148" y="196"/>
                      <a:pt x="151" y="203"/>
                      <a:pt x="152" y="210"/>
                    </a:cubicBezTo>
                    <a:cubicBezTo>
                      <a:pt x="152" y="211"/>
                      <a:pt x="152" y="211"/>
                      <a:pt x="152" y="211"/>
                    </a:cubicBezTo>
                    <a:close/>
                    <a:moveTo>
                      <a:pt x="206" y="115"/>
                    </a:moveTo>
                    <a:cubicBezTo>
                      <a:pt x="207" y="115"/>
                      <a:pt x="207" y="115"/>
                      <a:pt x="207" y="115"/>
                    </a:cubicBezTo>
                    <a:cubicBezTo>
                      <a:pt x="208" y="114"/>
                      <a:pt x="209" y="114"/>
                      <a:pt x="210" y="113"/>
                    </a:cubicBezTo>
                    <a:cubicBezTo>
                      <a:pt x="218" y="109"/>
                      <a:pt x="225" y="104"/>
                      <a:pt x="232" y="99"/>
                    </a:cubicBezTo>
                    <a:cubicBezTo>
                      <a:pt x="236" y="95"/>
                      <a:pt x="241" y="92"/>
                      <a:pt x="245" y="88"/>
                    </a:cubicBezTo>
                    <a:cubicBezTo>
                      <a:pt x="249" y="85"/>
                      <a:pt x="252" y="83"/>
                      <a:pt x="256" y="80"/>
                    </a:cubicBezTo>
                    <a:cubicBezTo>
                      <a:pt x="262" y="76"/>
                      <a:pt x="269" y="72"/>
                      <a:pt x="276" y="70"/>
                    </a:cubicBezTo>
                    <a:cubicBezTo>
                      <a:pt x="276" y="69"/>
                      <a:pt x="277" y="69"/>
                      <a:pt x="277" y="69"/>
                    </a:cubicBezTo>
                    <a:cubicBezTo>
                      <a:pt x="277" y="67"/>
                      <a:pt x="276" y="65"/>
                      <a:pt x="274" y="59"/>
                    </a:cubicBezTo>
                    <a:cubicBezTo>
                      <a:pt x="274" y="59"/>
                      <a:pt x="274" y="58"/>
                      <a:pt x="273" y="57"/>
                    </a:cubicBezTo>
                    <a:cubicBezTo>
                      <a:pt x="272" y="58"/>
                      <a:pt x="272" y="58"/>
                      <a:pt x="271" y="58"/>
                    </a:cubicBezTo>
                    <a:cubicBezTo>
                      <a:pt x="266" y="60"/>
                      <a:pt x="262" y="61"/>
                      <a:pt x="257" y="63"/>
                    </a:cubicBezTo>
                    <a:cubicBezTo>
                      <a:pt x="251" y="65"/>
                      <a:pt x="245" y="68"/>
                      <a:pt x="240" y="72"/>
                    </a:cubicBezTo>
                    <a:cubicBezTo>
                      <a:pt x="238" y="73"/>
                      <a:pt x="237" y="73"/>
                      <a:pt x="235" y="74"/>
                    </a:cubicBezTo>
                    <a:cubicBezTo>
                      <a:pt x="232" y="76"/>
                      <a:pt x="229" y="78"/>
                      <a:pt x="226" y="80"/>
                    </a:cubicBezTo>
                    <a:cubicBezTo>
                      <a:pt x="226" y="81"/>
                      <a:pt x="225" y="81"/>
                      <a:pt x="225" y="82"/>
                    </a:cubicBezTo>
                    <a:cubicBezTo>
                      <a:pt x="224" y="84"/>
                      <a:pt x="223" y="86"/>
                      <a:pt x="222" y="88"/>
                    </a:cubicBezTo>
                    <a:cubicBezTo>
                      <a:pt x="220" y="93"/>
                      <a:pt x="218" y="98"/>
                      <a:pt x="215" y="102"/>
                    </a:cubicBezTo>
                    <a:cubicBezTo>
                      <a:pt x="213" y="106"/>
                      <a:pt x="210" y="110"/>
                      <a:pt x="207" y="113"/>
                    </a:cubicBezTo>
                    <a:cubicBezTo>
                      <a:pt x="207" y="114"/>
                      <a:pt x="206" y="114"/>
                      <a:pt x="206" y="115"/>
                    </a:cubicBezTo>
                    <a:close/>
                    <a:moveTo>
                      <a:pt x="252" y="330"/>
                    </a:moveTo>
                    <a:cubicBezTo>
                      <a:pt x="251" y="329"/>
                      <a:pt x="251" y="329"/>
                      <a:pt x="251" y="329"/>
                    </a:cubicBezTo>
                    <a:cubicBezTo>
                      <a:pt x="248" y="329"/>
                      <a:pt x="245" y="328"/>
                      <a:pt x="243" y="327"/>
                    </a:cubicBezTo>
                    <a:cubicBezTo>
                      <a:pt x="242" y="327"/>
                      <a:pt x="241" y="327"/>
                      <a:pt x="240" y="327"/>
                    </a:cubicBezTo>
                    <a:cubicBezTo>
                      <a:pt x="238" y="326"/>
                      <a:pt x="235" y="326"/>
                      <a:pt x="233" y="325"/>
                    </a:cubicBezTo>
                    <a:cubicBezTo>
                      <a:pt x="228" y="324"/>
                      <a:pt x="223" y="323"/>
                      <a:pt x="218" y="323"/>
                    </a:cubicBezTo>
                    <a:cubicBezTo>
                      <a:pt x="210" y="322"/>
                      <a:pt x="203" y="322"/>
                      <a:pt x="196" y="322"/>
                    </a:cubicBezTo>
                    <a:cubicBezTo>
                      <a:pt x="185" y="322"/>
                      <a:pt x="174" y="321"/>
                      <a:pt x="164" y="318"/>
                    </a:cubicBezTo>
                    <a:cubicBezTo>
                      <a:pt x="161" y="317"/>
                      <a:pt x="157" y="317"/>
                      <a:pt x="154" y="315"/>
                    </a:cubicBezTo>
                    <a:cubicBezTo>
                      <a:pt x="149" y="313"/>
                      <a:pt x="144" y="311"/>
                      <a:pt x="138" y="308"/>
                    </a:cubicBezTo>
                    <a:cubicBezTo>
                      <a:pt x="133" y="306"/>
                      <a:pt x="128" y="303"/>
                      <a:pt x="123" y="299"/>
                    </a:cubicBezTo>
                    <a:cubicBezTo>
                      <a:pt x="119" y="297"/>
                      <a:pt x="116" y="295"/>
                      <a:pt x="112" y="292"/>
                    </a:cubicBezTo>
                    <a:cubicBezTo>
                      <a:pt x="108" y="290"/>
                      <a:pt x="104" y="288"/>
                      <a:pt x="99" y="286"/>
                    </a:cubicBezTo>
                    <a:cubicBezTo>
                      <a:pt x="96" y="285"/>
                      <a:pt x="97" y="285"/>
                      <a:pt x="94" y="287"/>
                    </a:cubicBezTo>
                    <a:cubicBezTo>
                      <a:pt x="94" y="287"/>
                      <a:pt x="93" y="288"/>
                      <a:pt x="93" y="288"/>
                    </a:cubicBezTo>
                    <a:cubicBezTo>
                      <a:pt x="93" y="288"/>
                      <a:pt x="93" y="289"/>
                      <a:pt x="94" y="289"/>
                    </a:cubicBezTo>
                    <a:cubicBezTo>
                      <a:pt x="95" y="289"/>
                      <a:pt x="97" y="290"/>
                      <a:pt x="98" y="290"/>
                    </a:cubicBezTo>
                    <a:cubicBezTo>
                      <a:pt x="105" y="293"/>
                      <a:pt x="111" y="296"/>
                      <a:pt x="118" y="300"/>
                    </a:cubicBezTo>
                    <a:cubicBezTo>
                      <a:pt x="122" y="302"/>
                      <a:pt x="125" y="305"/>
                      <a:pt x="129" y="307"/>
                    </a:cubicBezTo>
                    <a:cubicBezTo>
                      <a:pt x="138" y="312"/>
                      <a:pt x="146" y="316"/>
                      <a:pt x="155" y="320"/>
                    </a:cubicBezTo>
                    <a:cubicBezTo>
                      <a:pt x="159" y="321"/>
                      <a:pt x="164" y="323"/>
                      <a:pt x="169" y="324"/>
                    </a:cubicBezTo>
                    <a:cubicBezTo>
                      <a:pt x="176" y="326"/>
                      <a:pt x="183" y="328"/>
                      <a:pt x="191" y="329"/>
                    </a:cubicBezTo>
                    <a:cubicBezTo>
                      <a:pt x="197" y="329"/>
                      <a:pt x="203" y="330"/>
                      <a:pt x="208" y="331"/>
                    </a:cubicBezTo>
                    <a:cubicBezTo>
                      <a:pt x="215" y="332"/>
                      <a:pt x="221" y="333"/>
                      <a:pt x="227" y="336"/>
                    </a:cubicBezTo>
                    <a:cubicBezTo>
                      <a:pt x="230" y="337"/>
                      <a:pt x="233" y="339"/>
                      <a:pt x="236" y="341"/>
                    </a:cubicBezTo>
                    <a:cubicBezTo>
                      <a:pt x="236" y="341"/>
                      <a:pt x="236" y="341"/>
                      <a:pt x="237" y="342"/>
                    </a:cubicBezTo>
                    <a:cubicBezTo>
                      <a:pt x="242" y="338"/>
                      <a:pt x="247" y="334"/>
                      <a:pt x="252" y="330"/>
                    </a:cubicBezTo>
                    <a:close/>
                    <a:moveTo>
                      <a:pt x="143" y="239"/>
                    </a:moveTo>
                    <a:cubicBezTo>
                      <a:pt x="144" y="238"/>
                      <a:pt x="144" y="238"/>
                      <a:pt x="145" y="238"/>
                    </a:cubicBezTo>
                    <a:cubicBezTo>
                      <a:pt x="148" y="237"/>
                      <a:pt x="150" y="236"/>
                      <a:pt x="153" y="235"/>
                    </a:cubicBezTo>
                    <a:cubicBezTo>
                      <a:pt x="158" y="233"/>
                      <a:pt x="163" y="231"/>
                      <a:pt x="169" y="230"/>
                    </a:cubicBezTo>
                    <a:cubicBezTo>
                      <a:pt x="179" y="228"/>
                      <a:pt x="189" y="226"/>
                      <a:pt x="199" y="225"/>
                    </a:cubicBezTo>
                    <a:cubicBezTo>
                      <a:pt x="208" y="224"/>
                      <a:pt x="216" y="222"/>
                      <a:pt x="224" y="221"/>
                    </a:cubicBezTo>
                    <a:cubicBezTo>
                      <a:pt x="236" y="218"/>
                      <a:pt x="248" y="214"/>
                      <a:pt x="259" y="210"/>
                    </a:cubicBezTo>
                    <a:cubicBezTo>
                      <a:pt x="269" y="206"/>
                      <a:pt x="279" y="203"/>
                      <a:pt x="289" y="198"/>
                    </a:cubicBezTo>
                    <a:cubicBezTo>
                      <a:pt x="292" y="197"/>
                      <a:pt x="295" y="196"/>
                      <a:pt x="298" y="196"/>
                    </a:cubicBezTo>
                    <a:cubicBezTo>
                      <a:pt x="298" y="196"/>
                      <a:pt x="298" y="196"/>
                      <a:pt x="298" y="195"/>
                    </a:cubicBezTo>
                    <a:cubicBezTo>
                      <a:pt x="298" y="194"/>
                      <a:pt x="298" y="193"/>
                      <a:pt x="298" y="193"/>
                    </a:cubicBezTo>
                    <a:cubicBezTo>
                      <a:pt x="298" y="192"/>
                      <a:pt x="298" y="192"/>
                      <a:pt x="297" y="191"/>
                    </a:cubicBezTo>
                    <a:cubicBezTo>
                      <a:pt x="297" y="191"/>
                      <a:pt x="297" y="191"/>
                      <a:pt x="296" y="191"/>
                    </a:cubicBezTo>
                    <a:cubicBezTo>
                      <a:pt x="293" y="192"/>
                      <a:pt x="290" y="194"/>
                      <a:pt x="287" y="195"/>
                    </a:cubicBezTo>
                    <a:cubicBezTo>
                      <a:pt x="281" y="198"/>
                      <a:pt x="275" y="201"/>
                      <a:pt x="269" y="203"/>
                    </a:cubicBezTo>
                    <a:cubicBezTo>
                      <a:pt x="265" y="204"/>
                      <a:pt x="260" y="206"/>
                      <a:pt x="256" y="207"/>
                    </a:cubicBezTo>
                    <a:cubicBezTo>
                      <a:pt x="242" y="211"/>
                      <a:pt x="228" y="213"/>
                      <a:pt x="214" y="215"/>
                    </a:cubicBezTo>
                    <a:cubicBezTo>
                      <a:pt x="206" y="216"/>
                      <a:pt x="197" y="217"/>
                      <a:pt x="189" y="218"/>
                    </a:cubicBezTo>
                    <a:cubicBezTo>
                      <a:pt x="183" y="219"/>
                      <a:pt x="177" y="219"/>
                      <a:pt x="171" y="221"/>
                    </a:cubicBezTo>
                    <a:cubicBezTo>
                      <a:pt x="163" y="222"/>
                      <a:pt x="157" y="225"/>
                      <a:pt x="151" y="228"/>
                    </a:cubicBezTo>
                    <a:cubicBezTo>
                      <a:pt x="150" y="228"/>
                      <a:pt x="150" y="229"/>
                      <a:pt x="149" y="229"/>
                    </a:cubicBezTo>
                    <a:cubicBezTo>
                      <a:pt x="147" y="232"/>
                      <a:pt x="146" y="235"/>
                      <a:pt x="144" y="238"/>
                    </a:cubicBezTo>
                    <a:cubicBezTo>
                      <a:pt x="144" y="238"/>
                      <a:pt x="144" y="238"/>
                      <a:pt x="143" y="239"/>
                    </a:cubicBezTo>
                    <a:close/>
                    <a:moveTo>
                      <a:pt x="170" y="173"/>
                    </a:moveTo>
                    <a:cubicBezTo>
                      <a:pt x="170" y="172"/>
                      <a:pt x="171" y="172"/>
                      <a:pt x="171" y="172"/>
                    </a:cubicBezTo>
                    <a:cubicBezTo>
                      <a:pt x="173" y="170"/>
                      <a:pt x="175" y="168"/>
                      <a:pt x="178" y="167"/>
                    </a:cubicBezTo>
                    <a:cubicBezTo>
                      <a:pt x="184" y="163"/>
                      <a:pt x="190" y="160"/>
                      <a:pt x="197" y="158"/>
                    </a:cubicBezTo>
                    <a:cubicBezTo>
                      <a:pt x="203" y="156"/>
                      <a:pt x="209" y="155"/>
                      <a:pt x="215" y="154"/>
                    </a:cubicBezTo>
                    <a:cubicBezTo>
                      <a:pt x="219" y="153"/>
                      <a:pt x="223" y="152"/>
                      <a:pt x="228" y="151"/>
                    </a:cubicBezTo>
                    <a:cubicBezTo>
                      <a:pt x="244" y="148"/>
                      <a:pt x="259" y="145"/>
                      <a:pt x="274" y="140"/>
                    </a:cubicBezTo>
                    <a:cubicBezTo>
                      <a:pt x="278" y="139"/>
                      <a:pt x="282" y="138"/>
                      <a:pt x="286" y="137"/>
                    </a:cubicBezTo>
                    <a:cubicBezTo>
                      <a:pt x="286" y="137"/>
                      <a:pt x="286" y="137"/>
                      <a:pt x="286" y="137"/>
                    </a:cubicBezTo>
                    <a:cubicBezTo>
                      <a:pt x="286" y="135"/>
                      <a:pt x="286" y="133"/>
                      <a:pt x="285" y="131"/>
                    </a:cubicBezTo>
                    <a:cubicBezTo>
                      <a:pt x="285" y="131"/>
                      <a:pt x="285" y="131"/>
                      <a:pt x="284" y="131"/>
                    </a:cubicBezTo>
                    <a:cubicBezTo>
                      <a:pt x="280" y="132"/>
                      <a:pt x="275" y="133"/>
                      <a:pt x="270" y="134"/>
                    </a:cubicBezTo>
                    <a:cubicBezTo>
                      <a:pt x="263" y="136"/>
                      <a:pt x="256" y="139"/>
                      <a:pt x="248" y="141"/>
                    </a:cubicBezTo>
                    <a:cubicBezTo>
                      <a:pt x="241" y="143"/>
                      <a:pt x="233" y="144"/>
                      <a:pt x="225" y="145"/>
                    </a:cubicBezTo>
                    <a:cubicBezTo>
                      <a:pt x="220" y="146"/>
                      <a:pt x="216" y="147"/>
                      <a:pt x="211" y="147"/>
                    </a:cubicBezTo>
                    <a:cubicBezTo>
                      <a:pt x="205" y="148"/>
                      <a:pt x="199" y="148"/>
                      <a:pt x="194" y="149"/>
                    </a:cubicBezTo>
                    <a:cubicBezTo>
                      <a:pt x="189" y="150"/>
                      <a:pt x="184" y="151"/>
                      <a:pt x="179" y="153"/>
                    </a:cubicBezTo>
                    <a:cubicBezTo>
                      <a:pt x="178" y="154"/>
                      <a:pt x="178" y="155"/>
                      <a:pt x="177" y="156"/>
                    </a:cubicBezTo>
                    <a:cubicBezTo>
                      <a:pt x="175" y="160"/>
                      <a:pt x="172" y="165"/>
                      <a:pt x="170" y="171"/>
                    </a:cubicBezTo>
                    <a:cubicBezTo>
                      <a:pt x="170" y="171"/>
                      <a:pt x="170" y="172"/>
                      <a:pt x="170" y="173"/>
                    </a:cubicBezTo>
                    <a:close/>
                    <a:moveTo>
                      <a:pt x="36" y="149"/>
                    </a:moveTo>
                    <a:cubicBezTo>
                      <a:pt x="36" y="149"/>
                      <a:pt x="35" y="149"/>
                      <a:pt x="35" y="149"/>
                    </a:cubicBezTo>
                    <a:cubicBezTo>
                      <a:pt x="35" y="150"/>
                      <a:pt x="35" y="150"/>
                      <a:pt x="34" y="150"/>
                    </a:cubicBezTo>
                    <a:cubicBezTo>
                      <a:pt x="33" y="153"/>
                      <a:pt x="31" y="155"/>
                      <a:pt x="29" y="157"/>
                    </a:cubicBezTo>
                    <a:cubicBezTo>
                      <a:pt x="28" y="158"/>
                      <a:pt x="27" y="160"/>
                      <a:pt x="25" y="161"/>
                    </a:cubicBezTo>
                    <a:cubicBezTo>
                      <a:pt x="25" y="162"/>
                      <a:pt x="24" y="163"/>
                      <a:pt x="25" y="164"/>
                    </a:cubicBezTo>
                    <a:cubicBezTo>
                      <a:pt x="25" y="165"/>
                      <a:pt x="25" y="166"/>
                      <a:pt x="25" y="166"/>
                    </a:cubicBezTo>
                    <a:cubicBezTo>
                      <a:pt x="27" y="175"/>
                      <a:pt x="28" y="184"/>
                      <a:pt x="28" y="194"/>
                    </a:cubicBezTo>
                    <a:cubicBezTo>
                      <a:pt x="27" y="200"/>
                      <a:pt x="28" y="207"/>
                      <a:pt x="30" y="213"/>
                    </a:cubicBezTo>
                    <a:cubicBezTo>
                      <a:pt x="32" y="221"/>
                      <a:pt x="35" y="228"/>
                      <a:pt x="39" y="234"/>
                    </a:cubicBezTo>
                    <a:cubicBezTo>
                      <a:pt x="40" y="235"/>
                      <a:pt x="41" y="236"/>
                      <a:pt x="42" y="237"/>
                    </a:cubicBezTo>
                    <a:cubicBezTo>
                      <a:pt x="45" y="241"/>
                      <a:pt x="47" y="245"/>
                      <a:pt x="51" y="248"/>
                    </a:cubicBezTo>
                    <a:cubicBezTo>
                      <a:pt x="54" y="252"/>
                      <a:pt x="58" y="255"/>
                      <a:pt x="61" y="259"/>
                    </a:cubicBezTo>
                    <a:cubicBezTo>
                      <a:pt x="68" y="266"/>
                      <a:pt x="73" y="274"/>
                      <a:pt x="76" y="283"/>
                    </a:cubicBezTo>
                    <a:cubicBezTo>
                      <a:pt x="77" y="286"/>
                      <a:pt x="78" y="288"/>
                      <a:pt x="78" y="290"/>
                    </a:cubicBezTo>
                    <a:cubicBezTo>
                      <a:pt x="78" y="291"/>
                      <a:pt x="79" y="292"/>
                      <a:pt x="79" y="292"/>
                    </a:cubicBezTo>
                    <a:cubicBezTo>
                      <a:pt x="80" y="291"/>
                      <a:pt x="81" y="290"/>
                      <a:pt x="82" y="289"/>
                    </a:cubicBezTo>
                    <a:cubicBezTo>
                      <a:pt x="82" y="287"/>
                      <a:pt x="81" y="284"/>
                      <a:pt x="80" y="282"/>
                    </a:cubicBezTo>
                    <a:cubicBezTo>
                      <a:pt x="80" y="280"/>
                      <a:pt x="79" y="278"/>
                      <a:pt x="78" y="277"/>
                    </a:cubicBezTo>
                    <a:cubicBezTo>
                      <a:pt x="77" y="273"/>
                      <a:pt x="75" y="270"/>
                      <a:pt x="73" y="267"/>
                    </a:cubicBezTo>
                    <a:cubicBezTo>
                      <a:pt x="71" y="264"/>
                      <a:pt x="68" y="260"/>
                      <a:pt x="65" y="257"/>
                    </a:cubicBezTo>
                    <a:cubicBezTo>
                      <a:pt x="63" y="254"/>
                      <a:pt x="60" y="252"/>
                      <a:pt x="58" y="249"/>
                    </a:cubicBezTo>
                    <a:cubicBezTo>
                      <a:pt x="55" y="247"/>
                      <a:pt x="52" y="244"/>
                      <a:pt x="50" y="241"/>
                    </a:cubicBezTo>
                    <a:cubicBezTo>
                      <a:pt x="45" y="233"/>
                      <a:pt x="40" y="225"/>
                      <a:pt x="38" y="216"/>
                    </a:cubicBezTo>
                    <a:cubicBezTo>
                      <a:pt x="35" y="207"/>
                      <a:pt x="34" y="198"/>
                      <a:pt x="33" y="190"/>
                    </a:cubicBezTo>
                    <a:cubicBezTo>
                      <a:pt x="33" y="180"/>
                      <a:pt x="33" y="171"/>
                      <a:pt x="34" y="161"/>
                    </a:cubicBezTo>
                    <a:cubicBezTo>
                      <a:pt x="34" y="158"/>
                      <a:pt x="35" y="154"/>
                      <a:pt x="36" y="151"/>
                    </a:cubicBezTo>
                    <a:cubicBezTo>
                      <a:pt x="36" y="150"/>
                      <a:pt x="36" y="150"/>
                      <a:pt x="36" y="149"/>
                    </a:cubicBezTo>
                    <a:close/>
                    <a:moveTo>
                      <a:pt x="278" y="72"/>
                    </a:moveTo>
                    <a:cubicBezTo>
                      <a:pt x="277" y="72"/>
                      <a:pt x="277" y="72"/>
                      <a:pt x="276" y="73"/>
                    </a:cubicBezTo>
                    <a:cubicBezTo>
                      <a:pt x="274" y="74"/>
                      <a:pt x="271" y="75"/>
                      <a:pt x="269" y="77"/>
                    </a:cubicBezTo>
                    <a:cubicBezTo>
                      <a:pt x="265" y="79"/>
                      <a:pt x="261" y="81"/>
                      <a:pt x="258" y="84"/>
                    </a:cubicBezTo>
                    <a:cubicBezTo>
                      <a:pt x="253" y="88"/>
                      <a:pt x="248" y="92"/>
                      <a:pt x="243" y="96"/>
                    </a:cubicBezTo>
                    <a:cubicBezTo>
                      <a:pt x="240" y="98"/>
                      <a:pt x="237" y="100"/>
                      <a:pt x="234" y="103"/>
                    </a:cubicBezTo>
                    <a:cubicBezTo>
                      <a:pt x="229" y="107"/>
                      <a:pt x="222" y="111"/>
                      <a:pt x="216" y="115"/>
                    </a:cubicBezTo>
                    <a:cubicBezTo>
                      <a:pt x="213" y="116"/>
                      <a:pt x="210" y="117"/>
                      <a:pt x="208" y="119"/>
                    </a:cubicBezTo>
                    <a:cubicBezTo>
                      <a:pt x="206" y="120"/>
                      <a:pt x="205" y="120"/>
                      <a:pt x="203" y="120"/>
                    </a:cubicBezTo>
                    <a:cubicBezTo>
                      <a:pt x="202" y="120"/>
                      <a:pt x="201" y="121"/>
                      <a:pt x="200" y="122"/>
                    </a:cubicBezTo>
                    <a:cubicBezTo>
                      <a:pt x="199" y="123"/>
                      <a:pt x="198" y="125"/>
                      <a:pt x="197" y="126"/>
                    </a:cubicBezTo>
                    <a:cubicBezTo>
                      <a:pt x="196" y="127"/>
                      <a:pt x="196" y="127"/>
                      <a:pt x="196" y="128"/>
                    </a:cubicBezTo>
                    <a:cubicBezTo>
                      <a:pt x="197" y="128"/>
                      <a:pt x="197" y="127"/>
                      <a:pt x="198" y="127"/>
                    </a:cubicBezTo>
                    <a:cubicBezTo>
                      <a:pt x="202" y="125"/>
                      <a:pt x="205" y="123"/>
                      <a:pt x="209" y="122"/>
                    </a:cubicBezTo>
                    <a:cubicBezTo>
                      <a:pt x="211" y="121"/>
                      <a:pt x="213" y="121"/>
                      <a:pt x="215" y="120"/>
                    </a:cubicBezTo>
                    <a:cubicBezTo>
                      <a:pt x="222" y="117"/>
                      <a:pt x="228" y="114"/>
                      <a:pt x="234" y="110"/>
                    </a:cubicBezTo>
                    <a:cubicBezTo>
                      <a:pt x="234" y="110"/>
                      <a:pt x="235" y="109"/>
                      <a:pt x="236" y="109"/>
                    </a:cubicBezTo>
                    <a:cubicBezTo>
                      <a:pt x="240" y="106"/>
                      <a:pt x="244" y="103"/>
                      <a:pt x="249" y="100"/>
                    </a:cubicBezTo>
                    <a:cubicBezTo>
                      <a:pt x="258" y="94"/>
                      <a:pt x="268" y="90"/>
                      <a:pt x="278" y="87"/>
                    </a:cubicBezTo>
                    <a:cubicBezTo>
                      <a:pt x="279" y="87"/>
                      <a:pt x="280" y="86"/>
                      <a:pt x="280" y="86"/>
                    </a:cubicBezTo>
                    <a:cubicBezTo>
                      <a:pt x="281" y="84"/>
                      <a:pt x="280" y="81"/>
                      <a:pt x="279" y="75"/>
                    </a:cubicBezTo>
                    <a:cubicBezTo>
                      <a:pt x="279" y="74"/>
                      <a:pt x="278" y="73"/>
                      <a:pt x="278" y="72"/>
                    </a:cubicBezTo>
                    <a:close/>
                    <a:moveTo>
                      <a:pt x="80" y="299"/>
                    </a:moveTo>
                    <a:cubicBezTo>
                      <a:pt x="80" y="302"/>
                      <a:pt x="80" y="304"/>
                      <a:pt x="81" y="307"/>
                    </a:cubicBezTo>
                    <a:cubicBezTo>
                      <a:pt x="81" y="311"/>
                      <a:pt x="83" y="314"/>
                      <a:pt x="84" y="318"/>
                    </a:cubicBezTo>
                    <a:cubicBezTo>
                      <a:pt x="88" y="325"/>
                      <a:pt x="93" y="332"/>
                      <a:pt x="100" y="337"/>
                    </a:cubicBezTo>
                    <a:cubicBezTo>
                      <a:pt x="106" y="342"/>
                      <a:pt x="113" y="345"/>
                      <a:pt x="121" y="348"/>
                    </a:cubicBezTo>
                    <a:cubicBezTo>
                      <a:pt x="121" y="348"/>
                      <a:pt x="121" y="348"/>
                      <a:pt x="122" y="349"/>
                    </a:cubicBezTo>
                    <a:cubicBezTo>
                      <a:pt x="121" y="348"/>
                      <a:pt x="121" y="348"/>
                      <a:pt x="121" y="348"/>
                    </a:cubicBezTo>
                    <a:cubicBezTo>
                      <a:pt x="118" y="345"/>
                      <a:pt x="115" y="342"/>
                      <a:pt x="112" y="339"/>
                    </a:cubicBezTo>
                    <a:cubicBezTo>
                      <a:pt x="110" y="337"/>
                      <a:pt x="109" y="336"/>
                      <a:pt x="108" y="334"/>
                    </a:cubicBezTo>
                    <a:cubicBezTo>
                      <a:pt x="106" y="331"/>
                      <a:pt x="104" y="328"/>
                      <a:pt x="103" y="325"/>
                    </a:cubicBezTo>
                    <a:cubicBezTo>
                      <a:pt x="98" y="317"/>
                      <a:pt x="94" y="309"/>
                      <a:pt x="89" y="301"/>
                    </a:cubicBezTo>
                    <a:cubicBezTo>
                      <a:pt x="88" y="300"/>
                      <a:pt x="87" y="298"/>
                      <a:pt x="86" y="297"/>
                    </a:cubicBezTo>
                    <a:cubicBezTo>
                      <a:pt x="86" y="296"/>
                      <a:pt x="85" y="295"/>
                      <a:pt x="84" y="295"/>
                    </a:cubicBezTo>
                    <a:cubicBezTo>
                      <a:pt x="83" y="296"/>
                      <a:pt x="81" y="298"/>
                      <a:pt x="80" y="299"/>
                    </a:cubicBezTo>
                    <a:close/>
                    <a:moveTo>
                      <a:pt x="186" y="133"/>
                    </a:moveTo>
                    <a:cubicBezTo>
                      <a:pt x="187" y="132"/>
                      <a:pt x="187" y="132"/>
                      <a:pt x="187" y="132"/>
                    </a:cubicBezTo>
                    <a:cubicBezTo>
                      <a:pt x="188" y="131"/>
                      <a:pt x="188" y="130"/>
                      <a:pt x="189" y="129"/>
                    </a:cubicBezTo>
                    <a:cubicBezTo>
                      <a:pt x="190" y="128"/>
                      <a:pt x="191" y="126"/>
                      <a:pt x="191" y="124"/>
                    </a:cubicBezTo>
                    <a:cubicBezTo>
                      <a:pt x="191" y="124"/>
                      <a:pt x="191" y="124"/>
                      <a:pt x="191" y="124"/>
                    </a:cubicBezTo>
                    <a:cubicBezTo>
                      <a:pt x="192" y="122"/>
                      <a:pt x="192" y="119"/>
                      <a:pt x="191" y="116"/>
                    </a:cubicBezTo>
                    <a:cubicBezTo>
                      <a:pt x="191" y="113"/>
                      <a:pt x="191" y="110"/>
                      <a:pt x="190" y="107"/>
                    </a:cubicBezTo>
                    <a:cubicBezTo>
                      <a:pt x="190" y="102"/>
                      <a:pt x="190" y="96"/>
                      <a:pt x="189" y="91"/>
                    </a:cubicBezTo>
                    <a:cubicBezTo>
                      <a:pt x="189" y="86"/>
                      <a:pt x="189" y="81"/>
                      <a:pt x="187" y="77"/>
                    </a:cubicBezTo>
                    <a:cubicBezTo>
                      <a:pt x="186" y="73"/>
                      <a:pt x="185" y="70"/>
                      <a:pt x="184" y="66"/>
                    </a:cubicBezTo>
                    <a:cubicBezTo>
                      <a:pt x="183" y="63"/>
                      <a:pt x="182" y="59"/>
                      <a:pt x="181" y="56"/>
                    </a:cubicBezTo>
                    <a:cubicBezTo>
                      <a:pt x="179" y="51"/>
                      <a:pt x="178" y="45"/>
                      <a:pt x="179" y="39"/>
                    </a:cubicBezTo>
                    <a:cubicBezTo>
                      <a:pt x="179" y="39"/>
                      <a:pt x="179" y="38"/>
                      <a:pt x="179" y="38"/>
                    </a:cubicBezTo>
                    <a:cubicBezTo>
                      <a:pt x="178" y="38"/>
                      <a:pt x="176" y="38"/>
                      <a:pt x="175" y="39"/>
                    </a:cubicBezTo>
                    <a:cubicBezTo>
                      <a:pt x="175" y="40"/>
                      <a:pt x="175" y="40"/>
                      <a:pt x="175" y="41"/>
                    </a:cubicBezTo>
                    <a:cubicBezTo>
                      <a:pt x="175" y="48"/>
                      <a:pt x="175" y="55"/>
                      <a:pt x="177" y="61"/>
                    </a:cubicBezTo>
                    <a:cubicBezTo>
                      <a:pt x="178" y="64"/>
                      <a:pt x="179" y="66"/>
                      <a:pt x="179" y="68"/>
                    </a:cubicBezTo>
                    <a:cubicBezTo>
                      <a:pt x="180" y="72"/>
                      <a:pt x="181" y="76"/>
                      <a:pt x="181" y="80"/>
                    </a:cubicBezTo>
                    <a:cubicBezTo>
                      <a:pt x="182" y="86"/>
                      <a:pt x="183" y="92"/>
                      <a:pt x="183" y="98"/>
                    </a:cubicBezTo>
                    <a:cubicBezTo>
                      <a:pt x="183" y="105"/>
                      <a:pt x="183" y="111"/>
                      <a:pt x="185" y="118"/>
                    </a:cubicBezTo>
                    <a:cubicBezTo>
                      <a:pt x="185" y="122"/>
                      <a:pt x="186" y="126"/>
                      <a:pt x="186" y="131"/>
                    </a:cubicBezTo>
                    <a:cubicBezTo>
                      <a:pt x="186" y="131"/>
                      <a:pt x="186" y="132"/>
                      <a:pt x="186" y="133"/>
                    </a:cubicBezTo>
                    <a:close/>
                    <a:moveTo>
                      <a:pt x="229" y="44"/>
                    </a:moveTo>
                    <a:cubicBezTo>
                      <a:pt x="229" y="44"/>
                      <a:pt x="229" y="44"/>
                      <a:pt x="229" y="44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39"/>
                      <a:pt x="231" y="35"/>
                      <a:pt x="231" y="31"/>
                    </a:cubicBezTo>
                    <a:cubicBezTo>
                      <a:pt x="232" y="27"/>
                      <a:pt x="233" y="23"/>
                      <a:pt x="233" y="18"/>
                    </a:cubicBezTo>
                    <a:cubicBezTo>
                      <a:pt x="234" y="15"/>
                      <a:pt x="235" y="11"/>
                      <a:pt x="236" y="8"/>
                    </a:cubicBezTo>
                    <a:cubicBezTo>
                      <a:pt x="236" y="8"/>
                      <a:pt x="237" y="7"/>
                      <a:pt x="236" y="7"/>
                    </a:cubicBezTo>
                    <a:cubicBezTo>
                      <a:pt x="236" y="7"/>
                      <a:pt x="235" y="7"/>
                      <a:pt x="235" y="7"/>
                    </a:cubicBezTo>
                    <a:cubicBezTo>
                      <a:pt x="230" y="11"/>
                      <a:pt x="225" y="14"/>
                      <a:pt x="220" y="17"/>
                    </a:cubicBezTo>
                    <a:cubicBezTo>
                      <a:pt x="220" y="18"/>
                      <a:pt x="220" y="18"/>
                      <a:pt x="219" y="18"/>
                    </a:cubicBezTo>
                    <a:cubicBezTo>
                      <a:pt x="220" y="20"/>
                      <a:pt x="220" y="22"/>
                      <a:pt x="221" y="24"/>
                    </a:cubicBezTo>
                    <a:cubicBezTo>
                      <a:pt x="221" y="25"/>
                      <a:pt x="221" y="26"/>
                      <a:pt x="222" y="28"/>
                    </a:cubicBezTo>
                    <a:cubicBezTo>
                      <a:pt x="223" y="31"/>
                      <a:pt x="225" y="34"/>
                      <a:pt x="226" y="36"/>
                    </a:cubicBezTo>
                    <a:cubicBezTo>
                      <a:pt x="227" y="38"/>
                      <a:pt x="228" y="40"/>
                      <a:pt x="229" y="43"/>
                    </a:cubicBezTo>
                    <a:cubicBezTo>
                      <a:pt x="229" y="43"/>
                      <a:pt x="229" y="43"/>
                      <a:pt x="229" y="44"/>
                    </a:cubicBezTo>
                    <a:close/>
                  </a:path>
                </a:pathLst>
              </a:custGeom>
              <a:solidFill>
                <a:srgbClr val="393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661423BF-406B-508A-0959-D39831D3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100" y="4176713"/>
                <a:ext cx="2008188" cy="1149350"/>
              </a:xfrm>
              <a:custGeom>
                <a:avLst/>
                <a:gdLst>
                  <a:gd name="T0" fmla="*/ 382 w 405"/>
                  <a:gd name="T1" fmla="*/ 192 h 232"/>
                  <a:gd name="T2" fmla="*/ 351 w 405"/>
                  <a:gd name="T3" fmla="*/ 174 h 232"/>
                  <a:gd name="T4" fmla="*/ 284 w 405"/>
                  <a:gd name="T5" fmla="*/ 139 h 232"/>
                  <a:gd name="T6" fmla="*/ 280 w 405"/>
                  <a:gd name="T7" fmla="*/ 137 h 232"/>
                  <a:gd name="T8" fmla="*/ 289 w 405"/>
                  <a:gd name="T9" fmla="*/ 134 h 232"/>
                  <a:gd name="T10" fmla="*/ 302 w 405"/>
                  <a:gd name="T11" fmla="*/ 123 h 232"/>
                  <a:gd name="T12" fmla="*/ 298 w 405"/>
                  <a:gd name="T13" fmla="*/ 91 h 232"/>
                  <a:gd name="T14" fmla="*/ 263 w 405"/>
                  <a:gd name="T15" fmla="*/ 46 h 232"/>
                  <a:gd name="T16" fmla="*/ 174 w 405"/>
                  <a:gd name="T17" fmla="*/ 3 h 232"/>
                  <a:gd name="T18" fmla="*/ 134 w 405"/>
                  <a:gd name="T19" fmla="*/ 0 h 232"/>
                  <a:gd name="T20" fmla="*/ 102 w 405"/>
                  <a:gd name="T21" fmla="*/ 5 h 232"/>
                  <a:gd name="T22" fmla="*/ 73 w 405"/>
                  <a:gd name="T23" fmla="*/ 20 h 232"/>
                  <a:gd name="T24" fmla="*/ 40 w 405"/>
                  <a:gd name="T25" fmla="*/ 62 h 232"/>
                  <a:gd name="T26" fmla="*/ 13 w 405"/>
                  <a:gd name="T27" fmla="*/ 114 h 232"/>
                  <a:gd name="T28" fmla="*/ 3 w 405"/>
                  <a:gd name="T29" fmla="*/ 187 h 232"/>
                  <a:gd name="T30" fmla="*/ 17 w 405"/>
                  <a:gd name="T31" fmla="*/ 228 h 232"/>
                  <a:gd name="T32" fmla="*/ 20 w 405"/>
                  <a:gd name="T33" fmla="*/ 232 h 232"/>
                  <a:gd name="T34" fmla="*/ 25 w 405"/>
                  <a:gd name="T35" fmla="*/ 231 h 232"/>
                  <a:gd name="T36" fmla="*/ 60 w 405"/>
                  <a:gd name="T37" fmla="*/ 222 h 232"/>
                  <a:gd name="T38" fmla="*/ 97 w 405"/>
                  <a:gd name="T39" fmla="*/ 225 h 232"/>
                  <a:gd name="T40" fmla="*/ 169 w 405"/>
                  <a:gd name="T41" fmla="*/ 224 h 232"/>
                  <a:gd name="T42" fmla="*/ 202 w 405"/>
                  <a:gd name="T43" fmla="*/ 212 h 232"/>
                  <a:gd name="T44" fmla="*/ 232 w 405"/>
                  <a:gd name="T45" fmla="*/ 205 h 232"/>
                  <a:gd name="T46" fmla="*/ 257 w 405"/>
                  <a:gd name="T47" fmla="*/ 190 h 232"/>
                  <a:gd name="T48" fmla="*/ 277 w 405"/>
                  <a:gd name="T49" fmla="*/ 166 h 232"/>
                  <a:gd name="T50" fmla="*/ 281 w 405"/>
                  <a:gd name="T51" fmla="*/ 150 h 232"/>
                  <a:gd name="T52" fmla="*/ 280 w 405"/>
                  <a:gd name="T53" fmla="*/ 140 h 232"/>
                  <a:gd name="T54" fmla="*/ 292 w 405"/>
                  <a:gd name="T55" fmla="*/ 145 h 232"/>
                  <a:gd name="T56" fmla="*/ 349 w 405"/>
                  <a:gd name="T57" fmla="*/ 174 h 232"/>
                  <a:gd name="T58" fmla="*/ 374 w 405"/>
                  <a:gd name="T59" fmla="*/ 189 h 232"/>
                  <a:gd name="T60" fmla="*/ 395 w 405"/>
                  <a:gd name="T61" fmla="*/ 203 h 232"/>
                  <a:gd name="T62" fmla="*/ 405 w 405"/>
                  <a:gd name="T63" fmla="*/ 20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5" h="232">
                    <a:moveTo>
                      <a:pt x="404" y="208"/>
                    </a:moveTo>
                    <a:cubicBezTo>
                      <a:pt x="397" y="203"/>
                      <a:pt x="389" y="197"/>
                      <a:pt x="382" y="192"/>
                    </a:cubicBezTo>
                    <a:cubicBezTo>
                      <a:pt x="378" y="190"/>
                      <a:pt x="373" y="187"/>
                      <a:pt x="369" y="184"/>
                    </a:cubicBezTo>
                    <a:cubicBezTo>
                      <a:pt x="363" y="181"/>
                      <a:pt x="357" y="177"/>
                      <a:pt x="351" y="174"/>
                    </a:cubicBezTo>
                    <a:cubicBezTo>
                      <a:pt x="346" y="171"/>
                      <a:pt x="340" y="168"/>
                      <a:pt x="335" y="165"/>
                    </a:cubicBezTo>
                    <a:cubicBezTo>
                      <a:pt x="318" y="155"/>
                      <a:pt x="301" y="147"/>
                      <a:pt x="284" y="139"/>
                    </a:cubicBezTo>
                    <a:cubicBezTo>
                      <a:pt x="283" y="138"/>
                      <a:pt x="282" y="138"/>
                      <a:pt x="281" y="137"/>
                    </a:cubicBezTo>
                    <a:cubicBezTo>
                      <a:pt x="281" y="137"/>
                      <a:pt x="280" y="137"/>
                      <a:pt x="280" y="137"/>
                    </a:cubicBezTo>
                    <a:cubicBezTo>
                      <a:pt x="280" y="136"/>
                      <a:pt x="281" y="136"/>
                      <a:pt x="282" y="136"/>
                    </a:cubicBezTo>
                    <a:cubicBezTo>
                      <a:pt x="285" y="136"/>
                      <a:pt x="287" y="135"/>
                      <a:pt x="289" y="134"/>
                    </a:cubicBezTo>
                    <a:cubicBezTo>
                      <a:pt x="291" y="134"/>
                      <a:pt x="293" y="133"/>
                      <a:pt x="294" y="132"/>
                    </a:cubicBezTo>
                    <a:cubicBezTo>
                      <a:pt x="298" y="130"/>
                      <a:pt x="301" y="127"/>
                      <a:pt x="302" y="123"/>
                    </a:cubicBezTo>
                    <a:cubicBezTo>
                      <a:pt x="303" y="118"/>
                      <a:pt x="303" y="114"/>
                      <a:pt x="303" y="108"/>
                    </a:cubicBezTo>
                    <a:cubicBezTo>
                      <a:pt x="302" y="103"/>
                      <a:pt x="301" y="97"/>
                      <a:pt x="298" y="91"/>
                    </a:cubicBezTo>
                    <a:cubicBezTo>
                      <a:pt x="296" y="85"/>
                      <a:pt x="293" y="79"/>
                      <a:pt x="289" y="73"/>
                    </a:cubicBezTo>
                    <a:cubicBezTo>
                      <a:pt x="283" y="64"/>
                      <a:pt x="274" y="55"/>
                      <a:pt x="263" y="46"/>
                    </a:cubicBezTo>
                    <a:cubicBezTo>
                      <a:pt x="255" y="39"/>
                      <a:pt x="246" y="32"/>
                      <a:pt x="236" y="26"/>
                    </a:cubicBezTo>
                    <a:cubicBezTo>
                      <a:pt x="217" y="15"/>
                      <a:pt x="196" y="6"/>
                      <a:pt x="174" y="3"/>
                    </a:cubicBezTo>
                    <a:cubicBezTo>
                      <a:pt x="167" y="1"/>
                      <a:pt x="160" y="1"/>
                      <a:pt x="153" y="0"/>
                    </a:cubicBezTo>
                    <a:cubicBezTo>
                      <a:pt x="147" y="0"/>
                      <a:pt x="141" y="0"/>
                      <a:pt x="134" y="0"/>
                    </a:cubicBezTo>
                    <a:cubicBezTo>
                      <a:pt x="130" y="1"/>
                      <a:pt x="126" y="1"/>
                      <a:pt x="122" y="1"/>
                    </a:cubicBezTo>
                    <a:cubicBezTo>
                      <a:pt x="115" y="2"/>
                      <a:pt x="109" y="3"/>
                      <a:pt x="102" y="5"/>
                    </a:cubicBezTo>
                    <a:cubicBezTo>
                      <a:pt x="97" y="6"/>
                      <a:pt x="92" y="8"/>
                      <a:pt x="88" y="10"/>
                    </a:cubicBezTo>
                    <a:cubicBezTo>
                      <a:pt x="82" y="13"/>
                      <a:pt x="77" y="16"/>
                      <a:pt x="73" y="20"/>
                    </a:cubicBezTo>
                    <a:cubicBezTo>
                      <a:pt x="68" y="25"/>
                      <a:pt x="63" y="30"/>
                      <a:pt x="58" y="36"/>
                    </a:cubicBezTo>
                    <a:cubicBezTo>
                      <a:pt x="52" y="44"/>
                      <a:pt x="46" y="53"/>
                      <a:pt x="40" y="62"/>
                    </a:cubicBezTo>
                    <a:cubicBezTo>
                      <a:pt x="36" y="69"/>
                      <a:pt x="32" y="77"/>
                      <a:pt x="27" y="85"/>
                    </a:cubicBezTo>
                    <a:cubicBezTo>
                      <a:pt x="22" y="94"/>
                      <a:pt x="17" y="104"/>
                      <a:pt x="13" y="114"/>
                    </a:cubicBezTo>
                    <a:cubicBezTo>
                      <a:pt x="9" y="121"/>
                      <a:pt x="6" y="128"/>
                      <a:pt x="4" y="136"/>
                    </a:cubicBezTo>
                    <a:cubicBezTo>
                      <a:pt x="0" y="152"/>
                      <a:pt x="0" y="170"/>
                      <a:pt x="3" y="187"/>
                    </a:cubicBezTo>
                    <a:cubicBezTo>
                      <a:pt x="5" y="193"/>
                      <a:pt x="7" y="198"/>
                      <a:pt x="8" y="204"/>
                    </a:cubicBezTo>
                    <a:cubicBezTo>
                      <a:pt x="11" y="212"/>
                      <a:pt x="14" y="220"/>
                      <a:pt x="17" y="228"/>
                    </a:cubicBezTo>
                    <a:cubicBezTo>
                      <a:pt x="17" y="229"/>
                      <a:pt x="18" y="230"/>
                      <a:pt x="18" y="231"/>
                    </a:cubicBezTo>
                    <a:cubicBezTo>
                      <a:pt x="19" y="232"/>
                      <a:pt x="19" y="232"/>
                      <a:pt x="20" y="232"/>
                    </a:cubicBezTo>
                    <a:cubicBezTo>
                      <a:pt x="20" y="232"/>
                      <a:pt x="20" y="232"/>
                      <a:pt x="21" y="232"/>
                    </a:cubicBezTo>
                    <a:cubicBezTo>
                      <a:pt x="22" y="232"/>
                      <a:pt x="24" y="232"/>
                      <a:pt x="25" y="231"/>
                    </a:cubicBezTo>
                    <a:cubicBezTo>
                      <a:pt x="31" y="229"/>
                      <a:pt x="36" y="227"/>
                      <a:pt x="42" y="225"/>
                    </a:cubicBezTo>
                    <a:cubicBezTo>
                      <a:pt x="48" y="223"/>
                      <a:pt x="54" y="222"/>
                      <a:pt x="60" y="222"/>
                    </a:cubicBezTo>
                    <a:cubicBezTo>
                      <a:pt x="66" y="221"/>
                      <a:pt x="72" y="221"/>
                      <a:pt x="78" y="222"/>
                    </a:cubicBezTo>
                    <a:cubicBezTo>
                      <a:pt x="84" y="223"/>
                      <a:pt x="91" y="224"/>
                      <a:pt x="97" y="225"/>
                    </a:cubicBezTo>
                    <a:cubicBezTo>
                      <a:pt x="113" y="229"/>
                      <a:pt x="128" y="230"/>
                      <a:pt x="142" y="229"/>
                    </a:cubicBezTo>
                    <a:cubicBezTo>
                      <a:pt x="151" y="229"/>
                      <a:pt x="160" y="227"/>
                      <a:pt x="169" y="224"/>
                    </a:cubicBezTo>
                    <a:cubicBezTo>
                      <a:pt x="174" y="222"/>
                      <a:pt x="180" y="220"/>
                      <a:pt x="185" y="217"/>
                    </a:cubicBezTo>
                    <a:cubicBezTo>
                      <a:pt x="191" y="215"/>
                      <a:pt x="196" y="213"/>
                      <a:pt x="202" y="212"/>
                    </a:cubicBezTo>
                    <a:cubicBezTo>
                      <a:pt x="205" y="211"/>
                      <a:pt x="207" y="211"/>
                      <a:pt x="210" y="211"/>
                    </a:cubicBezTo>
                    <a:cubicBezTo>
                      <a:pt x="218" y="209"/>
                      <a:pt x="225" y="208"/>
                      <a:pt x="232" y="205"/>
                    </a:cubicBezTo>
                    <a:cubicBezTo>
                      <a:pt x="235" y="204"/>
                      <a:pt x="238" y="203"/>
                      <a:pt x="241" y="201"/>
                    </a:cubicBezTo>
                    <a:cubicBezTo>
                      <a:pt x="247" y="198"/>
                      <a:pt x="252" y="194"/>
                      <a:pt x="257" y="190"/>
                    </a:cubicBezTo>
                    <a:cubicBezTo>
                      <a:pt x="261" y="187"/>
                      <a:pt x="264" y="183"/>
                      <a:pt x="267" y="179"/>
                    </a:cubicBezTo>
                    <a:cubicBezTo>
                      <a:pt x="271" y="175"/>
                      <a:pt x="274" y="170"/>
                      <a:pt x="277" y="166"/>
                    </a:cubicBezTo>
                    <a:cubicBezTo>
                      <a:pt x="278" y="164"/>
                      <a:pt x="279" y="162"/>
                      <a:pt x="279" y="160"/>
                    </a:cubicBezTo>
                    <a:cubicBezTo>
                      <a:pt x="280" y="157"/>
                      <a:pt x="281" y="154"/>
                      <a:pt x="281" y="150"/>
                    </a:cubicBezTo>
                    <a:cubicBezTo>
                      <a:pt x="281" y="147"/>
                      <a:pt x="281" y="144"/>
                      <a:pt x="280" y="140"/>
                    </a:cubicBezTo>
                    <a:cubicBezTo>
                      <a:pt x="279" y="140"/>
                      <a:pt x="280" y="140"/>
                      <a:pt x="280" y="140"/>
                    </a:cubicBezTo>
                    <a:cubicBezTo>
                      <a:pt x="280" y="140"/>
                      <a:pt x="281" y="140"/>
                      <a:pt x="281" y="140"/>
                    </a:cubicBezTo>
                    <a:cubicBezTo>
                      <a:pt x="285" y="142"/>
                      <a:pt x="288" y="144"/>
                      <a:pt x="292" y="145"/>
                    </a:cubicBezTo>
                    <a:cubicBezTo>
                      <a:pt x="299" y="149"/>
                      <a:pt x="306" y="152"/>
                      <a:pt x="313" y="156"/>
                    </a:cubicBezTo>
                    <a:cubicBezTo>
                      <a:pt x="325" y="162"/>
                      <a:pt x="337" y="168"/>
                      <a:pt x="349" y="174"/>
                    </a:cubicBezTo>
                    <a:cubicBezTo>
                      <a:pt x="354" y="177"/>
                      <a:pt x="360" y="180"/>
                      <a:pt x="365" y="184"/>
                    </a:cubicBezTo>
                    <a:cubicBezTo>
                      <a:pt x="368" y="185"/>
                      <a:pt x="371" y="187"/>
                      <a:pt x="374" y="189"/>
                    </a:cubicBezTo>
                    <a:cubicBezTo>
                      <a:pt x="377" y="191"/>
                      <a:pt x="380" y="193"/>
                      <a:pt x="383" y="195"/>
                    </a:cubicBezTo>
                    <a:cubicBezTo>
                      <a:pt x="387" y="197"/>
                      <a:pt x="391" y="200"/>
                      <a:pt x="395" y="203"/>
                    </a:cubicBezTo>
                    <a:cubicBezTo>
                      <a:pt x="398" y="205"/>
                      <a:pt x="402" y="208"/>
                      <a:pt x="405" y="210"/>
                    </a:cubicBezTo>
                    <a:cubicBezTo>
                      <a:pt x="405" y="210"/>
                      <a:pt x="405" y="210"/>
                      <a:pt x="405" y="209"/>
                    </a:cubicBezTo>
                    <a:cubicBezTo>
                      <a:pt x="405" y="209"/>
                      <a:pt x="404" y="209"/>
                      <a:pt x="404" y="208"/>
                    </a:cubicBezTo>
                    <a:close/>
                  </a:path>
                </a:pathLst>
              </a:custGeom>
              <a:noFill/>
              <a:ln w="34925" cap="flat">
                <a:solidFill>
                  <a:srgbClr val="DDDF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88961E98-C6EC-9265-D016-06C9ED4F1A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1463" y="5351463"/>
                <a:ext cx="1347788" cy="1268413"/>
              </a:xfrm>
              <a:custGeom>
                <a:avLst/>
                <a:gdLst>
                  <a:gd name="T0" fmla="*/ 216 w 272"/>
                  <a:gd name="T1" fmla="*/ 164 h 256"/>
                  <a:gd name="T2" fmla="*/ 189 w 272"/>
                  <a:gd name="T3" fmla="*/ 40 h 256"/>
                  <a:gd name="T4" fmla="*/ 186 w 272"/>
                  <a:gd name="T5" fmla="*/ 76 h 256"/>
                  <a:gd name="T6" fmla="*/ 199 w 272"/>
                  <a:gd name="T7" fmla="*/ 142 h 256"/>
                  <a:gd name="T8" fmla="*/ 160 w 272"/>
                  <a:gd name="T9" fmla="*/ 71 h 256"/>
                  <a:gd name="T10" fmla="*/ 120 w 272"/>
                  <a:gd name="T11" fmla="*/ 13 h 256"/>
                  <a:gd name="T12" fmla="*/ 165 w 272"/>
                  <a:gd name="T13" fmla="*/ 108 h 256"/>
                  <a:gd name="T14" fmla="*/ 95 w 272"/>
                  <a:gd name="T15" fmla="*/ 15 h 256"/>
                  <a:gd name="T16" fmla="*/ 76 w 272"/>
                  <a:gd name="T17" fmla="*/ 16 h 256"/>
                  <a:gd name="T18" fmla="*/ 126 w 272"/>
                  <a:gd name="T19" fmla="*/ 79 h 256"/>
                  <a:gd name="T20" fmla="*/ 15 w 272"/>
                  <a:gd name="T21" fmla="*/ 50 h 256"/>
                  <a:gd name="T22" fmla="*/ 69 w 272"/>
                  <a:gd name="T23" fmla="*/ 73 h 256"/>
                  <a:gd name="T24" fmla="*/ 99 w 272"/>
                  <a:gd name="T25" fmla="*/ 84 h 256"/>
                  <a:gd name="T26" fmla="*/ 31 w 272"/>
                  <a:gd name="T27" fmla="*/ 123 h 256"/>
                  <a:gd name="T28" fmla="*/ 129 w 272"/>
                  <a:gd name="T29" fmla="*/ 89 h 256"/>
                  <a:gd name="T30" fmla="*/ 93 w 272"/>
                  <a:gd name="T31" fmla="*/ 116 h 256"/>
                  <a:gd name="T32" fmla="*/ 65 w 272"/>
                  <a:gd name="T33" fmla="*/ 141 h 256"/>
                  <a:gd name="T34" fmla="*/ 152 w 272"/>
                  <a:gd name="T35" fmla="*/ 109 h 256"/>
                  <a:gd name="T36" fmla="*/ 178 w 272"/>
                  <a:gd name="T37" fmla="*/ 125 h 256"/>
                  <a:gd name="T38" fmla="*/ 85 w 272"/>
                  <a:gd name="T39" fmla="*/ 154 h 256"/>
                  <a:gd name="T40" fmla="*/ 166 w 272"/>
                  <a:gd name="T41" fmla="*/ 146 h 256"/>
                  <a:gd name="T42" fmla="*/ 211 w 272"/>
                  <a:gd name="T43" fmla="*/ 166 h 256"/>
                  <a:gd name="T44" fmla="*/ 113 w 272"/>
                  <a:gd name="T45" fmla="*/ 171 h 256"/>
                  <a:gd name="T46" fmla="*/ 166 w 272"/>
                  <a:gd name="T47" fmla="*/ 177 h 256"/>
                  <a:gd name="T48" fmla="*/ 219 w 272"/>
                  <a:gd name="T49" fmla="*/ 176 h 256"/>
                  <a:gd name="T50" fmla="*/ 271 w 272"/>
                  <a:gd name="T51" fmla="*/ 255 h 256"/>
                  <a:gd name="T52" fmla="*/ 189 w 272"/>
                  <a:gd name="T53" fmla="*/ 65 h 256"/>
                  <a:gd name="T54" fmla="*/ 201 w 272"/>
                  <a:gd name="T55" fmla="*/ 123 h 256"/>
                  <a:gd name="T56" fmla="*/ 196 w 272"/>
                  <a:gd name="T57" fmla="*/ 82 h 256"/>
                  <a:gd name="T58" fmla="*/ 206 w 272"/>
                  <a:gd name="T59" fmla="*/ 133 h 256"/>
                  <a:gd name="T60" fmla="*/ 154 w 272"/>
                  <a:gd name="T61" fmla="*/ 82 h 256"/>
                  <a:gd name="T62" fmla="*/ 132 w 272"/>
                  <a:gd name="T63" fmla="*/ 32 h 256"/>
                  <a:gd name="T64" fmla="*/ 137 w 272"/>
                  <a:gd name="T65" fmla="*/ 24 h 256"/>
                  <a:gd name="T66" fmla="*/ 162 w 272"/>
                  <a:gd name="T67" fmla="*/ 91 h 256"/>
                  <a:gd name="T68" fmla="*/ 104 w 272"/>
                  <a:gd name="T69" fmla="*/ 46 h 256"/>
                  <a:gd name="T70" fmla="*/ 96 w 272"/>
                  <a:gd name="T71" fmla="*/ 40 h 256"/>
                  <a:gd name="T72" fmla="*/ 119 w 272"/>
                  <a:gd name="T73" fmla="*/ 61 h 256"/>
                  <a:gd name="T74" fmla="*/ 75 w 272"/>
                  <a:gd name="T75" fmla="*/ 3 h 256"/>
                  <a:gd name="T76" fmla="*/ 139 w 272"/>
                  <a:gd name="T77" fmla="*/ 89 h 256"/>
                  <a:gd name="T78" fmla="*/ 84 w 272"/>
                  <a:gd name="T79" fmla="*/ 67 h 256"/>
                  <a:gd name="T80" fmla="*/ 4 w 272"/>
                  <a:gd name="T81" fmla="*/ 57 h 256"/>
                  <a:gd name="T82" fmla="*/ 9 w 272"/>
                  <a:gd name="T83" fmla="*/ 60 h 256"/>
                  <a:gd name="T84" fmla="*/ 101 w 272"/>
                  <a:gd name="T85" fmla="*/ 75 h 256"/>
                  <a:gd name="T86" fmla="*/ 29 w 272"/>
                  <a:gd name="T87" fmla="*/ 116 h 256"/>
                  <a:gd name="T88" fmla="*/ 67 w 272"/>
                  <a:gd name="T89" fmla="*/ 110 h 256"/>
                  <a:gd name="T90" fmla="*/ 28 w 272"/>
                  <a:gd name="T91" fmla="*/ 117 h 256"/>
                  <a:gd name="T92" fmla="*/ 26 w 272"/>
                  <a:gd name="T93" fmla="*/ 115 h 256"/>
                  <a:gd name="T94" fmla="*/ 119 w 272"/>
                  <a:gd name="T95" fmla="*/ 87 h 256"/>
                  <a:gd name="T96" fmla="*/ 49 w 272"/>
                  <a:gd name="T97" fmla="*/ 133 h 256"/>
                  <a:gd name="T98" fmla="*/ 131 w 272"/>
                  <a:gd name="T99" fmla="*/ 110 h 256"/>
                  <a:gd name="T100" fmla="*/ 140 w 272"/>
                  <a:gd name="T101" fmla="*/ 110 h 256"/>
                  <a:gd name="T102" fmla="*/ 52 w 272"/>
                  <a:gd name="T103" fmla="*/ 138 h 256"/>
                  <a:gd name="T104" fmla="*/ 103 w 272"/>
                  <a:gd name="T105" fmla="*/ 157 h 256"/>
                  <a:gd name="T106" fmla="*/ 91 w 272"/>
                  <a:gd name="T107" fmla="*/ 152 h 256"/>
                  <a:gd name="T108" fmla="*/ 169 w 272"/>
                  <a:gd name="T109" fmla="*/ 137 h 256"/>
                  <a:gd name="T110" fmla="*/ 177 w 272"/>
                  <a:gd name="T111" fmla="*/ 138 h 256"/>
                  <a:gd name="T112" fmla="*/ 92 w 272"/>
                  <a:gd name="T113" fmla="*/ 160 h 256"/>
                  <a:gd name="T114" fmla="*/ 115 w 272"/>
                  <a:gd name="T115" fmla="*/ 175 h 256"/>
                  <a:gd name="T116" fmla="*/ 177 w 272"/>
                  <a:gd name="T117" fmla="*/ 168 h 256"/>
                  <a:gd name="T118" fmla="*/ 124 w 272"/>
                  <a:gd name="T119" fmla="*/ 175 h 256"/>
                  <a:gd name="T120" fmla="*/ 180 w 272"/>
                  <a:gd name="T121" fmla="*/ 17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2" h="256">
                    <a:moveTo>
                      <a:pt x="271" y="253"/>
                    </a:moveTo>
                    <a:cubicBezTo>
                      <a:pt x="271" y="253"/>
                      <a:pt x="271" y="253"/>
                      <a:pt x="271" y="253"/>
                    </a:cubicBezTo>
                    <a:cubicBezTo>
                      <a:pt x="271" y="252"/>
                      <a:pt x="270" y="251"/>
                      <a:pt x="269" y="250"/>
                    </a:cubicBezTo>
                    <a:cubicBezTo>
                      <a:pt x="267" y="246"/>
                      <a:pt x="264" y="241"/>
                      <a:pt x="262" y="237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58" y="231"/>
                      <a:pt x="255" y="226"/>
                      <a:pt x="253" y="222"/>
                    </a:cubicBezTo>
                    <a:cubicBezTo>
                      <a:pt x="250" y="218"/>
                      <a:pt x="250" y="218"/>
                      <a:pt x="250" y="218"/>
                    </a:cubicBezTo>
                    <a:cubicBezTo>
                      <a:pt x="244" y="208"/>
                      <a:pt x="231" y="187"/>
                      <a:pt x="229" y="184"/>
                    </a:cubicBezTo>
                    <a:cubicBezTo>
                      <a:pt x="227" y="181"/>
                      <a:pt x="225" y="178"/>
                      <a:pt x="223" y="174"/>
                    </a:cubicBezTo>
                    <a:cubicBezTo>
                      <a:pt x="220" y="171"/>
                      <a:pt x="218" y="167"/>
                      <a:pt x="216" y="164"/>
                    </a:cubicBezTo>
                    <a:cubicBezTo>
                      <a:pt x="214" y="162"/>
                      <a:pt x="213" y="160"/>
                      <a:pt x="211" y="158"/>
                    </a:cubicBezTo>
                    <a:cubicBezTo>
                      <a:pt x="210" y="156"/>
                      <a:pt x="210" y="156"/>
                      <a:pt x="210" y="156"/>
                    </a:cubicBezTo>
                    <a:cubicBezTo>
                      <a:pt x="209" y="155"/>
                      <a:pt x="208" y="153"/>
                      <a:pt x="207" y="152"/>
                    </a:cubicBezTo>
                    <a:cubicBezTo>
                      <a:pt x="207" y="152"/>
                      <a:pt x="207" y="151"/>
                      <a:pt x="207" y="150"/>
                    </a:cubicBezTo>
                    <a:cubicBezTo>
                      <a:pt x="208" y="147"/>
                      <a:pt x="209" y="143"/>
                      <a:pt x="209" y="140"/>
                    </a:cubicBezTo>
                    <a:cubicBezTo>
                      <a:pt x="209" y="136"/>
                      <a:pt x="209" y="132"/>
                      <a:pt x="209" y="127"/>
                    </a:cubicBezTo>
                    <a:cubicBezTo>
                      <a:pt x="209" y="118"/>
                      <a:pt x="208" y="108"/>
                      <a:pt x="207" y="98"/>
                    </a:cubicBezTo>
                    <a:cubicBezTo>
                      <a:pt x="205" y="90"/>
                      <a:pt x="204" y="83"/>
                      <a:pt x="203" y="76"/>
                    </a:cubicBezTo>
                    <a:cubicBezTo>
                      <a:pt x="200" y="66"/>
                      <a:pt x="197" y="58"/>
                      <a:pt x="194" y="49"/>
                    </a:cubicBezTo>
                    <a:cubicBezTo>
                      <a:pt x="192" y="47"/>
                      <a:pt x="191" y="43"/>
                      <a:pt x="189" y="40"/>
                    </a:cubicBezTo>
                    <a:cubicBezTo>
                      <a:pt x="187" y="37"/>
                      <a:pt x="186" y="36"/>
                      <a:pt x="184" y="34"/>
                    </a:cubicBezTo>
                    <a:cubicBezTo>
                      <a:pt x="184" y="33"/>
                      <a:pt x="183" y="33"/>
                      <a:pt x="182" y="32"/>
                    </a:cubicBezTo>
                    <a:cubicBezTo>
                      <a:pt x="182" y="32"/>
                      <a:pt x="181" y="32"/>
                      <a:pt x="181" y="31"/>
                    </a:cubicBezTo>
                    <a:cubicBezTo>
                      <a:pt x="180" y="31"/>
                      <a:pt x="179" y="32"/>
                      <a:pt x="178" y="33"/>
                    </a:cubicBezTo>
                    <a:cubicBezTo>
                      <a:pt x="178" y="33"/>
                      <a:pt x="178" y="34"/>
                      <a:pt x="178" y="34"/>
                    </a:cubicBezTo>
                    <a:cubicBezTo>
                      <a:pt x="177" y="35"/>
                      <a:pt x="177" y="36"/>
                      <a:pt x="177" y="37"/>
                    </a:cubicBezTo>
                    <a:cubicBezTo>
                      <a:pt x="177" y="39"/>
                      <a:pt x="178" y="40"/>
                      <a:pt x="178" y="42"/>
                    </a:cubicBezTo>
                    <a:cubicBezTo>
                      <a:pt x="179" y="46"/>
                      <a:pt x="179" y="50"/>
                      <a:pt x="180" y="54"/>
                    </a:cubicBezTo>
                    <a:cubicBezTo>
                      <a:pt x="181" y="58"/>
                      <a:pt x="182" y="62"/>
                      <a:pt x="183" y="66"/>
                    </a:cubicBezTo>
                    <a:cubicBezTo>
                      <a:pt x="184" y="69"/>
                      <a:pt x="185" y="72"/>
                      <a:pt x="186" y="76"/>
                    </a:cubicBezTo>
                    <a:cubicBezTo>
                      <a:pt x="186" y="78"/>
                      <a:pt x="187" y="81"/>
                      <a:pt x="188" y="84"/>
                    </a:cubicBezTo>
                    <a:cubicBezTo>
                      <a:pt x="189" y="89"/>
                      <a:pt x="190" y="93"/>
                      <a:pt x="191" y="98"/>
                    </a:cubicBezTo>
                    <a:cubicBezTo>
                      <a:pt x="192" y="103"/>
                      <a:pt x="194" y="108"/>
                      <a:pt x="195" y="113"/>
                    </a:cubicBezTo>
                    <a:cubicBezTo>
                      <a:pt x="196" y="117"/>
                      <a:pt x="197" y="120"/>
                      <a:pt x="198" y="123"/>
                    </a:cubicBezTo>
                    <a:cubicBezTo>
                      <a:pt x="199" y="130"/>
                      <a:pt x="201" y="136"/>
                      <a:pt x="202" y="141"/>
                    </a:cubicBezTo>
                    <a:cubicBezTo>
                      <a:pt x="203" y="143"/>
                      <a:pt x="203" y="144"/>
                      <a:pt x="203" y="146"/>
                    </a:cubicBezTo>
                    <a:cubicBezTo>
                      <a:pt x="203" y="146"/>
                      <a:pt x="203" y="147"/>
                      <a:pt x="204" y="147"/>
                    </a:cubicBezTo>
                    <a:cubicBezTo>
                      <a:pt x="203" y="147"/>
                      <a:pt x="203" y="147"/>
                      <a:pt x="203" y="147"/>
                    </a:cubicBezTo>
                    <a:cubicBezTo>
                      <a:pt x="202" y="146"/>
                      <a:pt x="202" y="145"/>
                      <a:pt x="201" y="145"/>
                    </a:cubicBezTo>
                    <a:cubicBezTo>
                      <a:pt x="199" y="142"/>
                      <a:pt x="199" y="142"/>
                      <a:pt x="199" y="142"/>
                    </a:cubicBezTo>
                    <a:cubicBezTo>
                      <a:pt x="197" y="139"/>
                      <a:pt x="194" y="136"/>
                      <a:pt x="192" y="133"/>
                    </a:cubicBezTo>
                    <a:cubicBezTo>
                      <a:pt x="189" y="130"/>
                      <a:pt x="186" y="127"/>
                      <a:pt x="183" y="124"/>
                    </a:cubicBezTo>
                    <a:cubicBezTo>
                      <a:pt x="181" y="123"/>
                      <a:pt x="180" y="121"/>
                      <a:pt x="179" y="120"/>
                    </a:cubicBezTo>
                    <a:cubicBezTo>
                      <a:pt x="177" y="118"/>
                      <a:pt x="177" y="118"/>
                      <a:pt x="177" y="118"/>
                    </a:cubicBezTo>
                    <a:cubicBezTo>
                      <a:pt x="176" y="118"/>
                      <a:pt x="176" y="117"/>
                      <a:pt x="176" y="117"/>
                    </a:cubicBezTo>
                    <a:cubicBezTo>
                      <a:pt x="175" y="115"/>
                      <a:pt x="175" y="114"/>
                      <a:pt x="174" y="112"/>
                    </a:cubicBezTo>
                    <a:cubicBezTo>
                      <a:pt x="173" y="109"/>
                      <a:pt x="172" y="106"/>
                      <a:pt x="171" y="103"/>
                    </a:cubicBezTo>
                    <a:cubicBezTo>
                      <a:pt x="170" y="101"/>
                      <a:pt x="169" y="98"/>
                      <a:pt x="169" y="96"/>
                    </a:cubicBezTo>
                    <a:cubicBezTo>
                      <a:pt x="168" y="95"/>
                      <a:pt x="168" y="94"/>
                      <a:pt x="168" y="93"/>
                    </a:cubicBezTo>
                    <a:cubicBezTo>
                      <a:pt x="166" y="86"/>
                      <a:pt x="163" y="80"/>
                      <a:pt x="160" y="71"/>
                    </a:cubicBezTo>
                    <a:cubicBezTo>
                      <a:pt x="158" y="67"/>
                      <a:pt x="157" y="63"/>
                      <a:pt x="155" y="58"/>
                    </a:cubicBezTo>
                    <a:cubicBezTo>
                      <a:pt x="154" y="56"/>
                      <a:pt x="153" y="53"/>
                      <a:pt x="152" y="50"/>
                    </a:cubicBezTo>
                    <a:cubicBezTo>
                      <a:pt x="148" y="42"/>
                      <a:pt x="145" y="35"/>
                      <a:pt x="142" y="28"/>
                    </a:cubicBezTo>
                    <a:cubicBezTo>
                      <a:pt x="140" y="24"/>
                      <a:pt x="138" y="21"/>
                      <a:pt x="136" y="18"/>
                    </a:cubicBezTo>
                    <a:cubicBezTo>
                      <a:pt x="134" y="14"/>
                      <a:pt x="132" y="11"/>
                      <a:pt x="129" y="9"/>
                    </a:cubicBezTo>
                    <a:cubicBezTo>
                      <a:pt x="128" y="8"/>
                      <a:pt x="128" y="7"/>
                      <a:pt x="127" y="7"/>
                    </a:cubicBezTo>
                    <a:cubicBezTo>
                      <a:pt x="126" y="6"/>
                      <a:pt x="125" y="6"/>
                      <a:pt x="124" y="6"/>
                    </a:cubicBezTo>
                    <a:cubicBezTo>
                      <a:pt x="123" y="6"/>
                      <a:pt x="122" y="6"/>
                      <a:pt x="121" y="8"/>
                    </a:cubicBezTo>
                    <a:cubicBezTo>
                      <a:pt x="120" y="8"/>
                      <a:pt x="120" y="9"/>
                      <a:pt x="120" y="10"/>
                    </a:cubicBezTo>
                    <a:cubicBezTo>
                      <a:pt x="120" y="11"/>
                      <a:pt x="120" y="13"/>
                      <a:pt x="120" y="13"/>
                    </a:cubicBezTo>
                    <a:cubicBezTo>
                      <a:pt x="120" y="16"/>
                      <a:pt x="120" y="18"/>
                      <a:pt x="121" y="20"/>
                    </a:cubicBezTo>
                    <a:cubicBezTo>
                      <a:pt x="122" y="24"/>
                      <a:pt x="123" y="29"/>
                      <a:pt x="125" y="35"/>
                    </a:cubicBezTo>
                    <a:cubicBezTo>
                      <a:pt x="129" y="43"/>
                      <a:pt x="132" y="50"/>
                      <a:pt x="137" y="57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40" y="64"/>
                      <a:pt x="142" y="68"/>
                      <a:pt x="144" y="71"/>
                    </a:cubicBezTo>
                    <a:cubicBezTo>
                      <a:pt x="147" y="75"/>
                      <a:pt x="149" y="80"/>
                      <a:pt x="152" y="84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5" y="91"/>
                      <a:pt x="158" y="96"/>
                      <a:pt x="161" y="101"/>
                    </a:cubicBezTo>
                    <a:cubicBezTo>
                      <a:pt x="162" y="103"/>
                      <a:pt x="163" y="105"/>
                      <a:pt x="165" y="107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59" y="103"/>
                      <a:pt x="154" y="99"/>
                      <a:pt x="148" y="95"/>
                    </a:cubicBezTo>
                    <a:cubicBezTo>
                      <a:pt x="147" y="94"/>
                      <a:pt x="146" y="93"/>
                      <a:pt x="144" y="92"/>
                    </a:cubicBezTo>
                    <a:cubicBezTo>
                      <a:pt x="144" y="92"/>
                      <a:pt x="144" y="92"/>
                      <a:pt x="144" y="91"/>
                    </a:cubicBezTo>
                    <a:cubicBezTo>
                      <a:pt x="143" y="89"/>
                      <a:pt x="141" y="86"/>
                      <a:pt x="140" y="84"/>
                    </a:cubicBezTo>
                    <a:cubicBezTo>
                      <a:pt x="140" y="83"/>
                      <a:pt x="140" y="83"/>
                      <a:pt x="140" y="83"/>
                    </a:cubicBezTo>
                    <a:cubicBezTo>
                      <a:pt x="137" y="79"/>
                      <a:pt x="135" y="74"/>
                      <a:pt x="132" y="68"/>
                    </a:cubicBezTo>
                    <a:cubicBezTo>
                      <a:pt x="129" y="62"/>
                      <a:pt x="126" y="56"/>
                      <a:pt x="124" y="52"/>
                    </a:cubicBezTo>
                    <a:cubicBezTo>
                      <a:pt x="121" y="48"/>
                      <a:pt x="119" y="44"/>
                      <a:pt x="117" y="41"/>
                    </a:cubicBezTo>
                    <a:cubicBezTo>
                      <a:pt x="113" y="34"/>
                      <a:pt x="108" y="28"/>
                      <a:pt x="102" y="22"/>
                    </a:cubicBezTo>
                    <a:cubicBezTo>
                      <a:pt x="100" y="20"/>
                      <a:pt x="98" y="18"/>
                      <a:pt x="95" y="15"/>
                    </a:cubicBezTo>
                    <a:cubicBezTo>
                      <a:pt x="92" y="13"/>
                      <a:pt x="89" y="10"/>
                      <a:pt x="86" y="7"/>
                    </a:cubicBezTo>
                    <a:cubicBezTo>
                      <a:pt x="83" y="6"/>
                      <a:pt x="80" y="3"/>
                      <a:pt x="77" y="2"/>
                    </a:cubicBezTo>
                    <a:cubicBezTo>
                      <a:pt x="76" y="1"/>
                      <a:pt x="76" y="1"/>
                      <a:pt x="74" y="1"/>
                    </a:cubicBezTo>
                    <a:cubicBezTo>
                      <a:pt x="74" y="0"/>
                      <a:pt x="73" y="0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  <a:cubicBezTo>
                      <a:pt x="71" y="0"/>
                      <a:pt x="70" y="1"/>
                      <a:pt x="70" y="1"/>
                    </a:cubicBezTo>
                    <a:cubicBezTo>
                      <a:pt x="69" y="2"/>
                      <a:pt x="69" y="2"/>
                      <a:pt x="69" y="3"/>
                    </a:cubicBezTo>
                    <a:cubicBezTo>
                      <a:pt x="69" y="3"/>
                      <a:pt x="69" y="4"/>
                      <a:pt x="70" y="5"/>
                    </a:cubicBezTo>
                    <a:cubicBezTo>
                      <a:pt x="70" y="6"/>
                      <a:pt x="71" y="7"/>
                      <a:pt x="71" y="7"/>
                    </a:cubicBezTo>
                    <a:cubicBezTo>
                      <a:pt x="73" y="10"/>
                      <a:pt x="75" y="13"/>
                      <a:pt x="76" y="16"/>
                    </a:cubicBezTo>
                    <a:cubicBezTo>
                      <a:pt x="78" y="19"/>
                      <a:pt x="80" y="21"/>
                      <a:pt x="82" y="24"/>
                    </a:cubicBezTo>
                    <a:cubicBezTo>
                      <a:pt x="83" y="26"/>
                      <a:pt x="85" y="28"/>
                      <a:pt x="87" y="30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9" y="34"/>
                      <a:pt x="91" y="36"/>
                      <a:pt x="92" y="37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4" y="40"/>
                      <a:pt x="95" y="41"/>
                      <a:pt x="96" y="43"/>
                    </a:cubicBezTo>
                    <a:cubicBezTo>
                      <a:pt x="97" y="45"/>
                      <a:pt x="99" y="47"/>
                      <a:pt x="101" y="49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8" y="58"/>
                      <a:pt x="112" y="64"/>
                      <a:pt x="117" y="69"/>
                    </a:cubicBezTo>
                    <a:cubicBezTo>
                      <a:pt x="120" y="72"/>
                      <a:pt x="122" y="75"/>
                      <a:pt x="126" y="79"/>
                    </a:cubicBezTo>
                    <a:cubicBezTo>
                      <a:pt x="127" y="80"/>
                      <a:pt x="128" y="81"/>
                      <a:pt x="129" y="82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1" y="83"/>
                      <a:pt x="131" y="83"/>
                      <a:pt x="131" y="84"/>
                    </a:cubicBezTo>
                    <a:cubicBezTo>
                      <a:pt x="130" y="83"/>
                      <a:pt x="130" y="83"/>
                      <a:pt x="129" y="83"/>
                    </a:cubicBezTo>
                    <a:cubicBezTo>
                      <a:pt x="127" y="82"/>
                      <a:pt x="125" y="80"/>
                      <a:pt x="124" y="79"/>
                    </a:cubicBezTo>
                    <a:cubicBezTo>
                      <a:pt x="117" y="76"/>
                      <a:pt x="110" y="72"/>
                      <a:pt x="102" y="69"/>
                    </a:cubicBezTo>
                    <a:cubicBezTo>
                      <a:pt x="95" y="66"/>
                      <a:pt x="88" y="63"/>
                      <a:pt x="80" y="60"/>
                    </a:cubicBezTo>
                    <a:cubicBezTo>
                      <a:pt x="70" y="57"/>
                      <a:pt x="60" y="54"/>
                      <a:pt x="48" y="52"/>
                    </a:cubicBezTo>
                    <a:cubicBezTo>
                      <a:pt x="42" y="51"/>
                      <a:pt x="37" y="50"/>
                      <a:pt x="32" y="50"/>
                    </a:cubicBezTo>
                    <a:cubicBezTo>
                      <a:pt x="26" y="50"/>
                      <a:pt x="20" y="50"/>
                      <a:pt x="15" y="50"/>
                    </a:cubicBezTo>
                    <a:cubicBezTo>
                      <a:pt x="12" y="51"/>
                      <a:pt x="9" y="51"/>
                      <a:pt x="6" y="52"/>
                    </a:cubicBezTo>
                    <a:cubicBezTo>
                      <a:pt x="5" y="52"/>
                      <a:pt x="4" y="53"/>
                      <a:pt x="3" y="53"/>
                    </a:cubicBezTo>
                    <a:cubicBezTo>
                      <a:pt x="2" y="54"/>
                      <a:pt x="1" y="54"/>
                      <a:pt x="1" y="55"/>
                    </a:cubicBezTo>
                    <a:cubicBezTo>
                      <a:pt x="0" y="56"/>
                      <a:pt x="0" y="56"/>
                      <a:pt x="0" y="57"/>
                    </a:cubicBezTo>
                    <a:cubicBezTo>
                      <a:pt x="0" y="58"/>
                      <a:pt x="0" y="59"/>
                      <a:pt x="1" y="60"/>
                    </a:cubicBezTo>
                    <a:cubicBezTo>
                      <a:pt x="1" y="60"/>
                      <a:pt x="2" y="60"/>
                      <a:pt x="2" y="61"/>
                    </a:cubicBezTo>
                    <a:cubicBezTo>
                      <a:pt x="3" y="61"/>
                      <a:pt x="4" y="62"/>
                      <a:pt x="5" y="62"/>
                    </a:cubicBezTo>
                    <a:cubicBezTo>
                      <a:pt x="9" y="64"/>
                      <a:pt x="13" y="65"/>
                      <a:pt x="18" y="66"/>
                    </a:cubicBezTo>
                    <a:cubicBezTo>
                      <a:pt x="30" y="69"/>
                      <a:pt x="42" y="71"/>
                      <a:pt x="55" y="72"/>
                    </a:cubicBezTo>
                    <a:cubicBezTo>
                      <a:pt x="59" y="72"/>
                      <a:pt x="64" y="73"/>
                      <a:pt x="69" y="73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85" y="75"/>
                      <a:pt x="95" y="76"/>
                      <a:pt x="104" y="78"/>
                    </a:cubicBezTo>
                    <a:cubicBezTo>
                      <a:pt x="104" y="78"/>
                      <a:pt x="104" y="78"/>
                      <a:pt x="105" y="78"/>
                    </a:cubicBezTo>
                    <a:cubicBezTo>
                      <a:pt x="110" y="79"/>
                      <a:pt x="115" y="80"/>
                      <a:pt x="119" y="82"/>
                    </a:cubicBezTo>
                    <a:cubicBezTo>
                      <a:pt x="119" y="82"/>
                      <a:pt x="119" y="82"/>
                      <a:pt x="120" y="82"/>
                    </a:cubicBezTo>
                    <a:cubicBezTo>
                      <a:pt x="121" y="83"/>
                      <a:pt x="122" y="83"/>
                      <a:pt x="124" y="84"/>
                    </a:cubicBezTo>
                    <a:cubicBezTo>
                      <a:pt x="123" y="84"/>
                      <a:pt x="122" y="84"/>
                      <a:pt x="122" y="84"/>
                    </a:cubicBezTo>
                    <a:cubicBezTo>
                      <a:pt x="120" y="84"/>
                      <a:pt x="118" y="83"/>
                      <a:pt x="116" y="83"/>
                    </a:cubicBezTo>
                    <a:cubicBezTo>
                      <a:pt x="112" y="82"/>
                      <a:pt x="108" y="83"/>
                      <a:pt x="104" y="83"/>
                    </a:cubicBezTo>
                    <a:cubicBezTo>
                      <a:pt x="102" y="84"/>
                      <a:pt x="100" y="84"/>
                      <a:pt x="99" y="84"/>
                    </a:cubicBezTo>
                    <a:cubicBezTo>
                      <a:pt x="95" y="86"/>
                      <a:pt x="91" y="87"/>
                      <a:pt x="87" y="88"/>
                    </a:cubicBezTo>
                    <a:cubicBezTo>
                      <a:pt x="75" y="92"/>
                      <a:pt x="64" y="96"/>
                      <a:pt x="52" y="99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2" y="103"/>
                      <a:pt x="38" y="104"/>
                      <a:pt x="35" y="106"/>
                    </a:cubicBezTo>
                    <a:cubicBezTo>
                      <a:pt x="32" y="108"/>
                      <a:pt x="29" y="110"/>
                      <a:pt x="26" y="112"/>
                    </a:cubicBezTo>
                    <a:cubicBezTo>
                      <a:pt x="25" y="112"/>
                      <a:pt x="24" y="113"/>
                      <a:pt x="24" y="114"/>
                    </a:cubicBezTo>
                    <a:cubicBezTo>
                      <a:pt x="23" y="114"/>
                      <a:pt x="23" y="115"/>
                      <a:pt x="23" y="116"/>
                    </a:cubicBezTo>
                    <a:cubicBezTo>
                      <a:pt x="22" y="117"/>
                      <a:pt x="22" y="119"/>
                      <a:pt x="24" y="120"/>
                    </a:cubicBezTo>
                    <a:cubicBezTo>
                      <a:pt x="25" y="121"/>
                      <a:pt x="26" y="122"/>
                      <a:pt x="28" y="122"/>
                    </a:cubicBezTo>
                    <a:cubicBezTo>
                      <a:pt x="29" y="123"/>
                      <a:pt x="30" y="123"/>
                      <a:pt x="31" y="123"/>
                    </a:cubicBezTo>
                    <a:cubicBezTo>
                      <a:pt x="33" y="123"/>
                      <a:pt x="35" y="123"/>
                      <a:pt x="38" y="122"/>
                    </a:cubicBezTo>
                    <a:cubicBezTo>
                      <a:pt x="42" y="121"/>
                      <a:pt x="47" y="120"/>
                      <a:pt x="53" y="118"/>
                    </a:cubicBezTo>
                    <a:cubicBezTo>
                      <a:pt x="57" y="117"/>
                      <a:pt x="62" y="115"/>
                      <a:pt x="66" y="113"/>
                    </a:cubicBezTo>
                    <a:cubicBezTo>
                      <a:pt x="72" y="110"/>
                      <a:pt x="77" y="108"/>
                      <a:pt x="82" y="105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91" y="101"/>
                      <a:pt x="94" y="100"/>
                      <a:pt x="97" y="99"/>
                    </a:cubicBezTo>
                    <a:cubicBezTo>
                      <a:pt x="102" y="96"/>
                      <a:pt x="108" y="95"/>
                      <a:pt x="112" y="93"/>
                    </a:cubicBezTo>
                    <a:cubicBezTo>
                      <a:pt x="117" y="92"/>
                      <a:pt x="122" y="90"/>
                      <a:pt x="126" y="89"/>
                    </a:cubicBezTo>
                    <a:cubicBezTo>
                      <a:pt x="127" y="89"/>
                      <a:pt x="128" y="89"/>
                      <a:pt x="128" y="89"/>
                    </a:cubicBezTo>
                    <a:cubicBezTo>
                      <a:pt x="129" y="89"/>
                      <a:pt x="129" y="89"/>
                      <a:pt x="129" y="89"/>
                    </a:cubicBezTo>
                    <a:cubicBezTo>
                      <a:pt x="129" y="89"/>
                      <a:pt x="129" y="89"/>
                      <a:pt x="130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31" y="88"/>
                      <a:pt x="131" y="89"/>
                      <a:pt x="132" y="89"/>
                    </a:cubicBezTo>
                    <a:cubicBezTo>
                      <a:pt x="133" y="90"/>
                      <a:pt x="135" y="91"/>
                      <a:pt x="136" y="91"/>
                    </a:cubicBezTo>
                    <a:cubicBezTo>
                      <a:pt x="138" y="92"/>
                      <a:pt x="139" y="93"/>
                      <a:pt x="141" y="95"/>
                    </a:cubicBezTo>
                    <a:cubicBezTo>
                      <a:pt x="145" y="98"/>
                      <a:pt x="150" y="101"/>
                      <a:pt x="155" y="105"/>
                    </a:cubicBezTo>
                    <a:cubicBezTo>
                      <a:pt x="148" y="103"/>
                      <a:pt x="141" y="103"/>
                      <a:pt x="134" y="105"/>
                    </a:cubicBezTo>
                    <a:cubicBezTo>
                      <a:pt x="130" y="106"/>
                      <a:pt x="126" y="107"/>
                      <a:pt x="123" y="108"/>
                    </a:cubicBezTo>
                    <a:cubicBezTo>
                      <a:pt x="118" y="109"/>
                      <a:pt x="113" y="111"/>
                      <a:pt x="109" y="112"/>
                    </a:cubicBezTo>
                    <a:cubicBezTo>
                      <a:pt x="104" y="113"/>
                      <a:pt x="98" y="115"/>
                      <a:pt x="93" y="116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83" y="117"/>
                      <a:pt x="79" y="118"/>
                      <a:pt x="76" y="119"/>
                    </a:cubicBezTo>
                    <a:cubicBezTo>
                      <a:pt x="71" y="119"/>
                      <a:pt x="66" y="120"/>
                      <a:pt x="62" y="122"/>
                    </a:cubicBezTo>
                    <a:cubicBezTo>
                      <a:pt x="59" y="123"/>
                      <a:pt x="56" y="124"/>
                      <a:pt x="54" y="125"/>
                    </a:cubicBezTo>
                    <a:cubicBezTo>
                      <a:pt x="51" y="127"/>
                      <a:pt x="49" y="128"/>
                      <a:pt x="47" y="130"/>
                    </a:cubicBezTo>
                    <a:cubicBezTo>
                      <a:pt x="46" y="131"/>
                      <a:pt x="46" y="132"/>
                      <a:pt x="46" y="133"/>
                    </a:cubicBezTo>
                    <a:cubicBezTo>
                      <a:pt x="45" y="135"/>
                      <a:pt x="45" y="137"/>
                      <a:pt x="47" y="138"/>
                    </a:cubicBezTo>
                    <a:cubicBezTo>
                      <a:pt x="48" y="139"/>
                      <a:pt x="49" y="140"/>
                      <a:pt x="50" y="140"/>
                    </a:cubicBezTo>
                    <a:cubicBezTo>
                      <a:pt x="51" y="140"/>
                      <a:pt x="52" y="141"/>
                      <a:pt x="53" y="141"/>
                    </a:cubicBezTo>
                    <a:cubicBezTo>
                      <a:pt x="57" y="142"/>
                      <a:pt x="61" y="142"/>
                      <a:pt x="65" y="141"/>
                    </a:cubicBezTo>
                    <a:cubicBezTo>
                      <a:pt x="70" y="141"/>
                      <a:pt x="75" y="139"/>
                      <a:pt x="81" y="138"/>
                    </a:cubicBezTo>
                    <a:cubicBezTo>
                      <a:pt x="85" y="137"/>
                      <a:pt x="88" y="135"/>
                      <a:pt x="91" y="134"/>
                    </a:cubicBezTo>
                    <a:cubicBezTo>
                      <a:pt x="94" y="133"/>
                      <a:pt x="94" y="133"/>
                      <a:pt x="94" y="133"/>
                    </a:cubicBezTo>
                    <a:cubicBezTo>
                      <a:pt x="98" y="131"/>
                      <a:pt x="102" y="130"/>
                      <a:pt x="106" y="128"/>
                    </a:cubicBezTo>
                    <a:cubicBezTo>
                      <a:pt x="108" y="127"/>
                      <a:pt x="110" y="126"/>
                      <a:pt x="112" y="125"/>
                    </a:cubicBezTo>
                    <a:cubicBezTo>
                      <a:pt x="114" y="125"/>
                      <a:pt x="115" y="124"/>
                      <a:pt x="117" y="123"/>
                    </a:cubicBezTo>
                    <a:cubicBezTo>
                      <a:pt x="120" y="122"/>
                      <a:pt x="124" y="121"/>
                      <a:pt x="127" y="119"/>
                    </a:cubicBezTo>
                    <a:cubicBezTo>
                      <a:pt x="128" y="119"/>
                      <a:pt x="130" y="118"/>
                      <a:pt x="131" y="117"/>
                    </a:cubicBezTo>
                    <a:cubicBezTo>
                      <a:pt x="132" y="117"/>
                      <a:pt x="133" y="116"/>
                      <a:pt x="134" y="116"/>
                    </a:cubicBezTo>
                    <a:cubicBezTo>
                      <a:pt x="141" y="113"/>
                      <a:pt x="147" y="111"/>
                      <a:pt x="152" y="109"/>
                    </a:cubicBezTo>
                    <a:cubicBezTo>
                      <a:pt x="153" y="109"/>
                      <a:pt x="153" y="109"/>
                      <a:pt x="154" y="109"/>
                    </a:cubicBezTo>
                    <a:cubicBezTo>
                      <a:pt x="155" y="109"/>
                      <a:pt x="156" y="108"/>
                      <a:pt x="157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60" y="109"/>
                      <a:pt x="160" y="109"/>
                      <a:pt x="161" y="110"/>
                    </a:cubicBezTo>
                    <a:cubicBezTo>
                      <a:pt x="161" y="110"/>
                      <a:pt x="161" y="110"/>
                      <a:pt x="162" y="110"/>
                    </a:cubicBezTo>
                    <a:cubicBezTo>
                      <a:pt x="162" y="111"/>
                      <a:pt x="162" y="111"/>
                      <a:pt x="162" y="111"/>
                    </a:cubicBezTo>
                    <a:cubicBezTo>
                      <a:pt x="165" y="113"/>
                      <a:pt x="167" y="115"/>
                      <a:pt x="170" y="118"/>
                    </a:cubicBezTo>
                    <a:cubicBezTo>
                      <a:pt x="172" y="120"/>
                      <a:pt x="175" y="122"/>
                      <a:pt x="178" y="125"/>
                    </a:cubicBezTo>
                    <a:cubicBezTo>
                      <a:pt x="181" y="128"/>
                      <a:pt x="183" y="131"/>
                      <a:pt x="187" y="134"/>
                    </a:cubicBezTo>
                    <a:cubicBezTo>
                      <a:pt x="185" y="134"/>
                      <a:pt x="183" y="134"/>
                      <a:pt x="182" y="133"/>
                    </a:cubicBezTo>
                    <a:cubicBezTo>
                      <a:pt x="182" y="133"/>
                      <a:pt x="182" y="133"/>
                      <a:pt x="182" y="133"/>
                    </a:cubicBezTo>
                    <a:cubicBezTo>
                      <a:pt x="173" y="132"/>
                      <a:pt x="165" y="132"/>
                      <a:pt x="155" y="134"/>
                    </a:cubicBezTo>
                    <a:cubicBezTo>
                      <a:pt x="150" y="134"/>
                      <a:pt x="146" y="135"/>
                      <a:pt x="142" y="136"/>
                    </a:cubicBezTo>
                    <a:cubicBezTo>
                      <a:pt x="135" y="138"/>
                      <a:pt x="127" y="140"/>
                      <a:pt x="119" y="141"/>
                    </a:cubicBezTo>
                    <a:cubicBezTo>
                      <a:pt x="113" y="142"/>
                      <a:pt x="107" y="144"/>
                      <a:pt x="101" y="145"/>
                    </a:cubicBezTo>
                    <a:cubicBezTo>
                      <a:pt x="97" y="146"/>
                      <a:pt x="93" y="148"/>
                      <a:pt x="90" y="149"/>
                    </a:cubicBezTo>
                    <a:cubicBezTo>
                      <a:pt x="89" y="150"/>
                      <a:pt x="88" y="150"/>
                      <a:pt x="87" y="151"/>
                    </a:cubicBezTo>
                    <a:cubicBezTo>
                      <a:pt x="86" y="152"/>
                      <a:pt x="85" y="153"/>
                      <a:pt x="85" y="154"/>
                    </a:cubicBezTo>
                    <a:cubicBezTo>
                      <a:pt x="84" y="154"/>
                      <a:pt x="84" y="155"/>
                      <a:pt x="84" y="155"/>
                    </a:cubicBezTo>
                    <a:cubicBezTo>
                      <a:pt x="84" y="157"/>
                      <a:pt x="84" y="158"/>
                      <a:pt x="85" y="159"/>
                    </a:cubicBezTo>
                    <a:cubicBezTo>
                      <a:pt x="85" y="160"/>
                      <a:pt x="86" y="160"/>
                      <a:pt x="87" y="161"/>
                    </a:cubicBezTo>
                    <a:cubicBezTo>
                      <a:pt x="88" y="162"/>
                      <a:pt x="90" y="162"/>
                      <a:pt x="92" y="163"/>
                    </a:cubicBezTo>
                    <a:cubicBezTo>
                      <a:pt x="93" y="163"/>
                      <a:pt x="95" y="164"/>
                      <a:pt x="96" y="164"/>
                    </a:cubicBezTo>
                    <a:cubicBezTo>
                      <a:pt x="100" y="164"/>
                      <a:pt x="104" y="164"/>
                      <a:pt x="108" y="164"/>
                    </a:cubicBezTo>
                    <a:cubicBezTo>
                      <a:pt x="111" y="163"/>
                      <a:pt x="114" y="163"/>
                      <a:pt x="118" y="162"/>
                    </a:cubicBezTo>
                    <a:cubicBezTo>
                      <a:pt x="123" y="161"/>
                      <a:pt x="127" y="160"/>
                      <a:pt x="132" y="159"/>
                    </a:cubicBezTo>
                    <a:cubicBezTo>
                      <a:pt x="137" y="158"/>
                      <a:pt x="142" y="156"/>
                      <a:pt x="146" y="155"/>
                    </a:cubicBezTo>
                    <a:cubicBezTo>
                      <a:pt x="154" y="151"/>
                      <a:pt x="160" y="149"/>
                      <a:pt x="166" y="146"/>
                    </a:cubicBezTo>
                    <a:cubicBezTo>
                      <a:pt x="169" y="144"/>
                      <a:pt x="172" y="143"/>
                      <a:pt x="175" y="142"/>
                    </a:cubicBezTo>
                    <a:cubicBezTo>
                      <a:pt x="178" y="141"/>
                      <a:pt x="181" y="140"/>
                      <a:pt x="184" y="139"/>
                    </a:cubicBezTo>
                    <a:cubicBezTo>
                      <a:pt x="185" y="139"/>
                      <a:pt x="186" y="139"/>
                      <a:pt x="187" y="139"/>
                    </a:cubicBezTo>
                    <a:cubicBezTo>
                      <a:pt x="187" y="139"/>
                      <a:pt x="187" y="138"/>
                      <a:pt x="188" y="138"/>
                    </a:cubicBezTo>
                    <a:cubicBezTo>
                      <a:pt x="188" y="138"/>
                      <a:pt x="188" y="138"/>
                      <a:pt x="188" y="138"/>
                    </a:cubicBezTo>
                    <a:cubicBezTo>
                      <a:pt x="188" y="138"/>
                      <a:pt x="188" y="138"/>
                      <a:pt x="189" y="138"/>
                    </a:cubicBezTo>
                    <a:cubicBezTo>
                      <a:pt x="190" y="138"/>
                      <a:pt x="190" y="138"/>
                      <a:pt x="191" y="139"/>
                    </a:cubicBezTo>
                    <a:cubicBezTo>
                      <a:pt x="194" y="143"/>
                      <a:pt x="197" y="147"/>
                      <a:pt x="201" y="151"/>
                    </a:cubicBezTo>
                    <a:cubicBezTo>
                      <a:pt x="204" y="156"/>
                      <a:pt x="207" y="160"/>
                      <a:pt x="210" y="164"/>
                    </a:cubicBezTo>
                    <a:cubicBezTo>
                      <a:pt x="211" y="164"/>
                      <a:pt x="211" y="165"/>
                      <a:pt x="211" y="166"/>
                    </a:cubicBez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2" y="167"/>
                      <a:pt x="213" y="167"/>
                      <a:pt x="213" y="167"/>
                    </a:cubicBezTo>
                    <a:cubicBezTo>
                      <a:pt x="206" y="166"/>
                      <a:pt x="199" y="165"/>
                      <a:pt x="191" y="164"/>
                    </a:cubicBezTo>
                    <a:cubicBezTo>
                      <a:pt x="186" y="164"/>
                      <a:pt x="181" y="164"/>
                      <a:pt x="176" y="163"/>
                    </a:cubicBezTo>
                    <a:cubicBezTo>
                      <a:pt x="170" y="163"/>
                      <a:pt x="165" y="163"/>
                      <a:pt x="160" y="163"/>
                    </a:cubicBezTo>
                    <a:cubicBezTo>
                      <a:pt x="159" y="163"/>
                      <a:pt x="157" y="163"/>
                      <a:pt x="156" y="163"/>
                    </a:cubicBezTo>
                    <a:cubicBezTo>
                      <a:pt x="152" y="163"/>
                      <a:pt x="147" y="163"/>
                      <a:pt x="143" y="163"/>
                    </a:cubicBezTo>
                    <a:cubicBezTo>
                      <a:pt x="136" y="163"/>
                      <a:pt x="130" y="165"/>
                      <a:pt x="124" y="166"/>
                    </a:cubicBezTo>
                    <a:cubicBezTo>
                      <a:pt x="120" y="167"/>
                      <a:pt x="117" y="168"/>
                      <a:pt x="115" y="170"/>
                    </a:cubicBezTo>
                    <a:cubicBezTo>
                      <a:pt x="114" y="170"/>
                      <a:pt x="113" y="170"/>
                      <a:pt x="113" y="171"/>
                    </a:cubicBezTo>
                    <a:cubicBezTo>
                      <a:pt x="112" y="171"/>
                      <a:pt x="112" y="171"/>
                      <a:pt x="112" y="171"/>
                    </a:cubicBezTo>
                    <a:cubicBezTo>
                      <a:pt x="112" y="171"/>
                      <a:pt x="112" y="172"/>
                      <a:pt x="112" y="172"/>
                    </a:cubicBezTo>
                    <a:cubicBezTo>
                      <a:pt x="111" y="172"/>
                      <a:pt x="111" y="173"/>
                      <a:pt x="111" y="174"/>
                    </a:cubicBezTo>
                    <a:cubicBezTo>
                      <a:pt x="111" y="175"/>
                      <a:pt x="111" y="176"/>
                      <a:pt x="112" y="177"/>
                    </a:cubicBezTo>
                    <a:cubicBezTo>
                      <a:pt x="113" y="177"/>
                      <a:pt x="113" y="178"/>
                      <a:pt x="114" y="178"/>
                    </a:cubicBezTo>
                    <a:cubicBezTo>
                      <a:pt x="115" y="179"/>
                      <a:pt x="116" y="180"/>
                      <a:pt x="117" y="180"/>
                    </a:cubicBezTo>
                    <a:cubicBezTo>
                      <a:pt x="119" y="180"/>
                      <a:pt x="120" y="180"/>
                      <a:pt x="121" y="181"/>
                    </a:cubicBezTo>
                    <a:cubicBezTo>
                      <a:pt x="125" y="181"/>
                      <a:pt x="129" y="181"/>
                      <a:pt x="133" y="181"/>
                    </a:cubicBezTo>
                    <a:cubicBezTo>
                      <a:pt x="138" y="180"/>
                      <a:pt x="138" y="180"/>
                      <a:pt x="138" y="180"/>
                    </a:cubicBezTo>
                    <a:cubicBezTo>
                      <a:pt x="147" y="180"/>
                      <a:pt x="157" y="179"/>
                      <a:pt x="166" y="177"/>
                    </a:cubicBezTo>
                    <a:cubicBezTo>
                      <a:pt x="176" y="176"/>
                      <a:pt x="186" y="175"/>
                      <a:pt x="196" y="174"/>
                    </a:cubicBezTo>
                    <a:cubicBezTo>
                      <a:pt x="198" y="174"/>
                      <a:pt x="198" y="174"/>
                      <a:pt x="198" y="174"/>
                    </a:cubicBezTo>
                    <a:cubicBezTo>
                      <a:pt x="201" y="173"/>
                      <a:pt x="204" y="173"/>
                      <a:pt x="208" y="173"/>
                    </a:cubicBezTo>
                    <a:cubicBezTo>
                      <a:pt x="209" y="172"/>
                      <a:pt x="211" y="172"/>
                      <a:pt x="212" y="172"/>
                    </a:cubicBezTo>
                    <a:cubicBezTo>
                      <a:pt x="213" y="172"/>
                      <a:pt x="213" y="172"/>
                      <a:pt x="213" y="172"/>
                    </a:cubicBezTo>
                    <a:cubicBezTo>
                      <a:pt x="213" y="172"/>
                      <a:pt x="214" y="172"/>
                      <a:pt x="214" y="171"/>
                    </a:cubicBezTo>
                    <a:cubicBezTo>
                      <a:pt x="215" y="171"/>
                      <a:pt x="215" y="171"/>
                      <a:pt x="215" y="171"/>
                    </a:cubicBezTo>
                    <a:cubicBezTo>
                      <a:pt x="216" y="172"/>
                      <a:pt x="216" y="172"/>
                      <a:pt x="217" y="173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17" y="174"/>
                      <a:pt x="218" y="175"/>
                      <a:pt x="219" y="176"/>
                    </a:cubicBezTo>
                    <a:cubicBezTo>
                      <a:pt x="220" y="178"/>
                      <a:pt x="221" y="179"/>
                      <a:pt x="221" y="180"/>
                    </a:cubicBezTo>
                    <a:cubicBezTo>
                      <a:pt x="223" y="183"/>
                      <a:pt x="225" y="186"/>
                      <a:pt x="227" y="189"/>
                    </a:cubicBezTo>
                    <a:cubicBezTo>
                      <a:pt x="228" y="190"/>
                      <a:pt x="235" y="202"/>
                      <a:pt x="241" y="212"/>
                    </a:cubicBezTo>
                    <a:cubicBezTo>
                      <a:pt x="245" y="218"/>
                      <a:pt x="248" y="223"/>
                      <a:pt x="248" y="224"/>
                    </a:cubicBezTo>
                    <a:cubicBezTo>
                      <a:pt x="250" y="226"/>
                      <a:pt x="251" y="228"/>
                      <a:pt x="252" y="230"/>
                    </a:cubicBezTo>
                    <a:cubicBezTo>
                      <a:pt x="256" y="236"/>
                      <a:pt x="256" y="236"/>
                      <a:pt x="256" y="236"/>
                    </a:cubicBezTo>
                    <a:cubicBezTo>
                      <a:pt x="258" y="239"/>
                      <a:pt x="260" y="242"/>
                      <a:pt x="262" y="245"/>
                    </a:cubicBezTo>
                    <a:cubicBezTo>
                      <a:pt x="263" y="248"/>
                      <a:pt x="265" y="250"/>
                      <a:pt x="268" y="253"/>
                    </a:cubicBezTo>
                    <a:cubicBezTo>
                      <a:pt x="268" y="254"/>
                      <a:pt x="269" y="254"/>
                      <a:pt x="269" y="255"/>
                    </a:cubicBezTo>
                    <a:cubicBezTo>
                      <a:pt x="270" y="255"/>
                      <a:pt x="270" y="255"/>
                      <a:pt x="271" y="255"/>
                    </a:cubicBezTo>
                    <a:cubicBezTo>
                      <a:pt x="271" y="256"/>
                      <a:pt x="271" y="256"/>
                      <a:pt x="271" y="256"/>
                    </a:cubicBezTo>
                    <a:cubicBezTo>
                      <a:pt x="271" y="256"/>
                      <a:pt x="271" y="255"/>
                      <a:pt x="272" y="255"/>
                    </a:cubicBezTo>
                    <a:cubicBezTo>
                      <a:pt x="272" y="255"/>
                      <a:pt x="272" y="255"/>
                      <a:pt x="272" y="254"/>
                    </a:cubicBezTo>
                    <a:cubicBezTo>
                      <a:pt x="272" y="254"/>
                      <a:pt x="272" y="253"/>
                      <a:pt x="271" y="253"/>
                    </a:cubicBezTo>
                    <a:close/>
                    <a:moveTo>
                      <a:pt x="180" y="36"/>
                    </a:moveTo>
                    <a:cubicBezTo>
                      <a:pt x="180" y="36"/>
                      <a:pt x="180" y="36"/>
                      <a:pt x="180" y="36"/>
                    </a:cubicBezTo>
                    <a:cubicBezTo>
                      <a:pt x="180" y="37"/>
                      <a:pt x="181" y="38"/>
                      <a:pt x="181" y="39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3" y="44"/>
                      <a:pt x="183" y="46"/>
                      <a:pt x="184" y="49"/>
                    </a:cubicBezTo>
                    <a:cubicBezTo>
                      <a:pt x="186" y="54"/>
                      <a:pt x="187" y="60"/>
                      <a:pt x="189" y="65"/>
                    </a:cubicBezTo>
                    <a:cubicBezTo>
                      <a:pt x="190" y="68"/>
                      <a:pt x="190" y="68"/>
                      <a:pt x="190" y="68"/>
                    </a:cubicBezTo>
                    <a:cubicBezTo>
                      <a:pt x="190" y="70"/>
                      <a:pt x="191" y="72"/>
                      <a:pt x="192" y="75"/>
                    </a:cubicBezTo>
                    <a:cubicBezTo>
                      <a:pt x="193" y="79"/>
                      <a:pt x="195" y="84"/>
                      <a:pt x="198" y="90"/>
                    </a:cubicBezTo>
                    <a:cubicBezTo>
                      <a:pt x="199" y="92"/>
                      <a:pt x="199" y="94"/>
                      <a:pt x="200" y="96"/>
                    </a:cubicBezTo>
                    <a:cubicBezTo>
                      <a:pt x="201" y="100"/>
                      <a:pt x="201" y="104"/>
                      <a:pt x="201" y="108"/>
                    </a:cubicBezTo>
                    <a:cubicBezTo>
                      <a:pt x="201" y="108"/>
                      <a:pt x="201" y="108"/>
                      <a:pt x="201" y="108"/>
                    </a:cubicBezTo>
                    <a:cubicBezTo>
                      <a:pt x="201" y="110"/>
                      <a:pt x="201" y="112"/>
                      <a:pt x="201" y="113"/>
                    </a:cubicBezTo>
                    <a:cubicBezTo>
                      <a:pt x="201" y="115"/>
                      <a:pt x="201" y="117"/>
                      <a:pt x="202" y="118"/>
                    </a:cubicBezTo>
                    <a:cubicBezTo>
                      <a:pt x="202" y="122"/>
                      <a:pt x="202" y="127"/>
                      <a:pt x="203" y="131"/>
                    </a:cubicBezTo>
                    <a:cubicBezTo>
                      <a:pt x="202" y="128"/>
                      <a:pt x="201" y="126"/>
                      <a:pt x="201" y="123"/>
                    </a:cubicBezTo>
                    <a:cubicBezTo>
                      <a:pt x="200" y="121"/>
                      <a:pt x="200" y="121"/>
                      <a:pt x="200" y="121"/>
                    </a:cubicBezTo>
                    <a:cubicBezTo>
                      <a:pt x="199" y="119"/>
                      <a:pt x="199" y="117"/>
                      <a:pt x="198" y="115"/>
                    </a:cubicBezTo>
                    <a:cubicBezTo>
                      <a:pt x="197" y="109"/>
                      <a:pt x="195" y="104"/>
                      <a:pt x="194" y="98"/>
                    </a:cubicBezTo>
                    <a:cubicBezTo>
                      <a:pt x="191" y="90"/>
                      <a:pt x="189" y="81"/>
                      <a:pt x="187" y="72"/>
                    </a:cubicBezTo>
                    <a:cubicBezTo>
                      <a:pt x="186" y="68"/>
                      <a:pt x="185" y="64"/>
                      <a:pt x="184" y="60"/>
                    </a:cubicBezTo>
                    <a:cubicBezTo>
                      <a:pt x="183" y="54"/>
                      <a:pt x="182" y="49"/>
                      <a:pt x="181" y="45"/>
                    </a:cubicBezTo>
                    <a:cubicBezTo>
                      <a:pt x="180" y="43"/>
                      <a:pt x="180" y="40"/>
                      <a:pt x="180" y="38"/>
                    </a:cubicBezTo>
                    <a:cubicBezTo>
                      <a:pt x="180" y="37"/>
                      <a:pt x="180" y="37"/>
                      <a:pt x="180" y="36"/>
                    </a:cubicBezTo>
                    <a:close/>
                    <a:moveTo>
                      <a:pt x="197" y="84"/>
                    </a:moveTo>
                    <a:cubicBezTo>
                      <a:pt x="196" y="82"/>
                      <a:pt x="196" y="82"/>
                      <a:pt x="196" y="82"/>
                    </a:cubicBezTo>
                    <a:cubicBezTo>
                      <a:pt x="194" y="76"/>
                      <a:pt x="192" y="69"/>
                      <a:pt x="191" y="63"/>
                    </a:cubicBezTo>
                    <a:cubicBezTo>
                      <a:pt x="190" y="60"/>
                      <a:pt x="190" y="57"/>
                      <a:pt x="189" y="54"/>
                    </a:cubicBezTo>
                    <a:cubicBezTo>
                      <a:pt x="189" y="53"/>
                      <a:pt x="189" y="52"/>
                      <a:pt x="189" y="50"/>
                    </a:cubicBezTo>
                    <a:cubicBezTo>
                      <a:pt x="188" y="47"/>
                      <a:pt x="187" y="43"/>
                      <a:pt x="185" y="39"/>
                    </a:cubicBezTo>
                    <a:cubicBezTo>
                      <a:pt x="186" y="40"/>
                      <a:pt x="186" y="41"/>
                      <a:pt x="187" y="41"/>
                    </a:cubicBezTo>
                    <a:cubicBezTo>
                      <a:pt x="189" y="45"/>
                      <a:pt x="190" y="48"/>
                      <a:pt x="191" y="51"/>
                    </a:cubicBezTo>
                    <a:cubicBezTo>
                      <a:pt x="195" y="60"/>
                      <a:pt x="198" y="70"/>
                      <a:pt x="200" y="81"/>
                    </a:cubicBezTo>
                    <a:cubicBezTo>
                      <a:pt x="202" y="88"/>
                      <a:pt x="203" y="95"/>
                      <a:pt x="204" y="101"/>
                    </a:cubicBezTo>
                    <a:cubicBezTo>
                      <a:pt x="205" y="111"/>
                      <a:pt x="206" y="121"/>
                      <a:pt x="206" y="130"/>
                    </a:cubicBezTo>
                    <a:cubicBezTo>
                      <a:pt x="206" y="131"/>
                      <a:pt x="206" y="132"/>
                      <a:pt x="206" y="133"/>
                    </a:cubicBezTo>
                    <a:cubicBezTo>
                      <a:pt x="205" y="132"/>
                      <a:pt x="205" y="130"/>
                      <a:pt x="205" y="129"/>
                    </a:cubicBezTo>
                    <a:cubicBezTo>
                      <a:pt x="204" y="121"/>
                      <a:pt x="203" y="114"/>
                      <a:pt x="203" y="107"/>
                    </a:cubicBezTo>
                    <a:cubicBezTo>
                      <a:pt x="203" y="103"/>
                      <a:pt x="202" y="100"/>
                      <a:pt x="201" y="95"/>
                    </a:cubicBezTo>
                    <a:cubicBezTo>
                      <a:pt x="201" y="93"/>
                      <a:pt x="200" y="91"/>
                      <a:pt x="199" y="89"/>
                    </a:cubicBezTo>
                    <a:cubicBezTo>
                      <a:pt x="199" y="87"/>
                      <a:pt x="198" y="86"/>
                      <a:pt x="197" y="84"/>
                    </a:cubicBezTo>
                    <a:close/>
                    <a:moveTo>
                      <a:pt x="140" y="51"/>
                    </a:moveTo>
                    <a:cubicBezTo>
                      <a:pt x="144" y="59"/>
                      <a:pt x="148" y="68"/>
                      <a:pt x="153" y="77"/>
                    </a:cubicBezTo>
                    <a:cubicBezTo>
                      <a:pt x="156" y="82"/>
                      <a:pt x="158" y="86"/>
                      <a:pt x="160" y="90"/>
                    </a:cubicBezTo>
                    <a:cubicBezTo>
                      <a:pt x="161" y="94"/>
                      <a:pt x="163" y="97"/>
                      <a:pt x="164" y="101"/>
                    </a:cubicBezTo>
                    <a:cubicBezTo>
                      <a:pt x="160" y="95"/>
                      <a:pt x="157" y="89"/>
                      <a:pt x="154" y="82"/>
                    </a:cubicBezTo>
                    <a:cubicBezTo>
                      <a:pt x="151" y="77"/>
                      <a:pt x="148" y="73"/>
                      <a:pt x="145" y="67"/>
                    </a:cubicBezTo>
                    <a:cubicBezTo>
                      <a:pt x="143" y="64"/>
                      <a:pt x="143" y="64"/>
                      <a:pt x="143" y="64"/>
                    </a:cubicBezTo>
                    <a:cubicBezTo>
                      <a:pt x="141" y="61"/>
                      <a:pt x="139" y="58"/>
                      <a:pt x="137" y="54"/>
                    </a:cubicBezTo>
                    <a:cubicBezTo>
                      <a:pt x="133" y="47"/>
                      <a:pt x="129" y="39"/>
                      <a:pt x="126" y="29"/>
                    </a:cubicBezTo>
                    <a:cubicBezTo>
                      <a:pt x="124" y="25"/>
                      <a:pt x="123" y="21"/>
                      <a:pt x="123" y="16"/>
                    </a:cubicBezTo>
                    <a:cubicBezTo>
                      <a:pt x="122" y="15"/>
                      <a:pt x="122" y="13"/>
                      <a:pt x="122" y="12"/>
                    </a:cubicBezTo>
                    <a:cubicBezTo>
                      <a:pt x="122" y="11"/>
                      <a:pt x="122" y="10"/>
                      <a:pt x="123" y="1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4" y="12"/>
                      <a:pt x="126" y="15"/>
                      <a:pt x="127" y="18"/>
                    </a:cubicBezTo>
                    <a:cubicBezTo>
                      <a:pt x="129" y="23"/>
                      <a:pt x="131" y="28"/>
                      <a:pt x="132" y="32"/>
                    </a:cubicBezTo>
                    <a:cubicBezTo>
                      <a:pt x="135" y="40"/>
                      <a:pt x="137" y="45"/>
                      <a:pt x="140" y="51"/>
                    </a:cubicBezTo>
                    <a:close/>
                    <a:moveTo>
                      <a:pt x="154" y="76"/>
                    </a:moveTo>
                    <a:cubicBezTo>
                      <a:pt x="153" y="72"/>
                      <a:pt x="151" y="69"/>
                      <a:pt x="150" y="66"/>
                    </a:cubicBezTo>
                    <a:cubicBezTo>
                      <a:pt x="146" y="57"/>
                      <a:pt x="142" y="47"/>
                      <a:pt x="137" y="34"/>
                    </a:cubicBezTo>
                    <a:cubicBezTo>
                      <a:pt x="135" y="30"/>
                      <a:pt x="133" y="25"/>
                      <a:pt x="131" y="20"/>
                    </a:cubicBezTo>
                    <a:cubicBezTo>
                      <a:pt x="129" y="15"/>
                      <a:pt x="126" y="12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5" y="9"/>
                      <a:pt x="125" y="9"/>
                      <a:pt x="126" y="9"/>
                    </a:cubicBezTo>
                    <a:cubicBezTo>
                      <a:pt x="128" y="11"/>
                      <a:pt x="130" y="14"/>
                      <a:pt x="132" y="16"/>
                    </a:cubicBezTo>
                    <a:cubicBezTo>
                      <a:pt x="134" y="18"/>
                      <a:pt x="135" y="21"/>
                      <a:pt x="137" y="24"/>
                    </a:cubicBezTo>
                    <a:cubicBezTo>
                      <a:pt x="139" y="29"/>
                      <a:pt x="141" y="34"/>
                      <a:pt x="143" y="38"/>
                    </a:cubicBezTo>
                    <a:cubicBezTo>
                      <a:pt x="148" y="49"/>
                      <a:pt x="152" y="60"/>
                      <a:pt x="156" y="72"/>
                    </a:cubicBezTo>
                    <a:cubicBezTo>
                      <a:pt x="160" y="81"/>
                      <a:pt x="163" y="88"/>
                      <a:pt x="165" y="95"/>
                    </a:cubicBezTo>
                    <a:cubicBezTo>
                      <a:pt x="166" y="101"/>
                      <a:pt x="168" y="107"/>
                      <a:pt x="171" y="112"/>
                    </a:cubicBezTo>
                    <a:cubicBezTo>
                      <a:pt x="171" y="112"/>
                      <a:pt x="171" y="112"/>
                      <a:pt x="171" y="112"/>
                    </a:cubicBezTo>
                    <a:cubicBezTo>
                      <a:pt x="170" y="111"/>
                      <a:pt x="170" y="111"/>
                      <a:pt x="170" y="110"/>
                    </a:cubicBezTo>
                    <a:cubicBezTo>
                      <a:pt x="169" y="109"/>
                      <a:pt x="169" y="109"/>
                      <a:pt x="169" y="108"/>
                    </a:cubicBezTo>
                    <a:cubicBezTo>
                      <a:pt x="169" y="108"/>
                      <a:pt x="169" y="107"/>
                      <a:pt x="168" y="107"/>
                    </a:cubicBezTo>
                    <a:cubicBezTo>
                      <a:pt x="168" y="106"/>
                      <a:pt x="167" y="104"/>
                      <a:pt x="167" y="103"/>
                    </a:cubicBezTo>
                    <a:cubicBezTo>
                      <a:pt x="165" y="99"/>
                      <a:pt x="164" y="96"/>
                      <a:pt x="162" y="91"/>
                    </a:cubicBezTo>
                    <a:cubicBezTo>
                      <a:pt x="160" y="87"/>
                      <a:pt x="158" y="83"/>
                      <a:pt x="155" y="77"/>
                    </a:cubicBezTo>
                    <a:lnTo>
                      <a:pt x="154" y="76"/>
                    </a:lnTo>
                    <a:close/>
                    <a:moveTo>
                      <a:pt x="78" y="11"/>
                    </a:moveTo>
                    <a:cubicBezTo>
                      <a:pt x="80" y="13"/>
                      <a:pt x="83" y="15"/>
                      <a:pt x="85" y="18"/>
                    </a:cubicBezTo>
                    <a:cubicBezTo>
                      <a:pt x="86" y="20"/>
                      <a:pt x="88" y="23"/>
                      <a:pt x="90" y="25"/>
                    </a:cubicBezTo>
                    <a:cubicBezTo>
                      <a:pt x="91" y="26"/>
                      <a:pt x="92" y="28"/>
                      <a:pt x="93" y="29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2"/>
                      <a:pt x="95" y="33"/>
                      <a:pt x="96" y="34"/>
                    </a:cubicBezTo>
                    <a:cubicBezTo>
                      <a:pt x="97" y="36"/>
                      <a:pt x="99" y="38"/>
                      <a:pt x="100" y="40"/>
                    </a:cubicBezTo>
                    <a:cubicBezTo>
                      <a:pt x="101" y="42"/>
                      <a:pt x="103" y="44"/>
                      <a:pt x="104" y="46"/>
                    </a:cubicBezTo>
                    <a:cubicBezTo>
                      <a:pt x="105" y="47"/>
                      <a:pt x="106" y="48"/>
                      <a:pt x="107" y="50"/>
                    </a:cubicBezTo>
                    <a:cubicBezTo>
                      <a:pt x="109" y="53"/>
                      <a:pt x="111" y="56"/>
                      <a:pt x="114" y="59"/>
                    </a:cubicBezTo>
                    <a:cubicBezTo>
                      <a:pt x="115" y="61"/>
                      <a:pt x="116" y="62"/>
                      <a:pt x="117" y="63"/>
                    </a:cubicBezTo>
                    <a:cubicBezTo>
                      <a:pt x="120" y="66"/>
                      <a:pt x="123" y="70"/>
                      <a:pt x="126" y="74"/>
                    </a:cubicBezTo>
                    <a:cubicBezTo>
                      <a:pt x="126" y="75"/>
                      <a:pt x="127" y="76"/>
                      <a:pt x="128" y="77"/>
                    </a:cubicBezTo>
                    <a:cubicBezTo>
                      <a:pt x="127" y="76"/>
                      <a:pt x="126" y="76"/>
                      <a:pt x="126" y="75"/>
                    </a:cubicBezTo>
                    <a:cubicBezTo>
                      <a:pt x="123" y="72"/>
                      <a:pt x="120" y="68"/>
                      <a:pt x="117" y="65"/>
                    </a:cubicBezTo>
                    <a:cubicBezTo>
                      <a:pt x="113" y="61"/>
                      <a:pt x="109" y="55"/>
                      <a:pt x="104" y="49"/>
                    </a:cubicBezTo>
                    <a:cubicBezTo>
                      <a:pt x="103" y="48"/>
                      <a:pt x="102" y="47"/>
                      <a:pt x="102" y="47"/>
                    </a:cubicBezTo>
                    <a:cubicBezTo>
                      <a:pt x="100" y="44"/>
                      <a:pt x="98" y="42"/>
                      <a:pt x="96" y="40"/>
                    </a:cubicBezTo>
                    <a:cubicBezTo>
                      <a:pt x="95" y="38"/>
                      <a:pt x="93" y="36"/>
                      <a:pt x="91" y="33"/>
                    </a:cubicBezTo>
                    <a:cubicBezTo>
                      <a:pt x="90" y="32"/>
                      <a:pt x="89" y="30"/>
                      <a:pt x="88" y="29"/>
                    </a:cubicBezTo>
                    <a:cubicBezTo>
                      <a:pt x="86" y="26"/>
                      <a:pt x="84" y="23"/>
                      <a:pt x="82" y="20"/>
                    </a:cubicBezTo>
                    <a:cubicBezTo>
                      <a:pt x="80" y="17"/>
                      <a:pt x="77" y="13"/>
                      <a:pt x="75" y="9"/>
                    </a:cubicBezTo>
                    <a:cubicBezTo>
                      <a:pt x="74" y="8"/>
                      <a:pt x="73" y="7"/>
                      <a:pt x="73" y="6"/>
                    </a:cubicBezTo>
                    <a:cubicBezTo>
                      <a:pt x="73" y="5"/>
                      <a:pt x="72" y="5"/>
                      <a:pt x="72" y="5"/>
                    </a:cubicBezTo>
                    <a:cubicBezTo>
                      <a:pt x="73" y="5"/>
                      <a:pt x="74" y="6"/>
                      <a:pt x="74" y="7"/>
                    </a:cubicBezTo>
                    <a:cubicBezTo>
                      <a:pt x="75" y="8"/>
                      <a:pt x="76" y="8"/>
                      <a:pt x="77" y="9"/>
                    </a:cubicBezTo>
                    <a:lnTo>
                      <a:pt x="78" y="11"/>
                    </a:lnTo>
                    <a:close/>
                    <a:moveTo>
                      <a:pt x="119" y="61"/>
                    </a:moveTo>
                    <a:cubicBezTo>
                      <a:pt x="117" y="58"/>
                      <a:pt x="115" y="56"/>
                      <a:pt x="114" y="54"/>
                    </a:cubicBezTo>
                    <a:cubicBezTo>
                      <a:pt x="112" y="52"/>
                      <a:pt x="111" y="50"/>
                      <a:pt x="110" y="48"/>
                    </a:cubicBezTo>
                    <a:cubicBezTo>
                      <a:pt x="108" y="46"/>
                      <a:pt x="107" y="45"/>
                      <a:pt x="106" y="43"/>
                    </a:cubicBezTo>
                    <a:cubicBezTo>
                      <a:pt x="106" y="42"/>
                      <a:pt x="105" y="41"/>
                      <a:pt x="104" y="40"/>
                    </a:cubicBezTo>
                    <a:cubicBezTo>
                      <a:pt x="104" y="39"/>
                      <a:pt x="103" y="37"/>
                      <a:pt x="102" y="36"/>
                    </a:cubicBezTo>
                    <a:cubicBezTo>
                      <a:pt x="101" y="34"/>
                      <a:pt x="100" y="33"/>
                      <a:pt x="98" y="31"/>
                    </a:cubicBezTo>
                    <a:cubicBezTo>
                      <a:pt x="96" y="27"/>
                      <a:pt x="94" y="23"/>
                      <a:pt x="91" y="19"/>
                    </a:cubicBezTo>
                    <a:cubicBezTo>
                      <a:pt x="88" y="16"/>
                      <a:pt x="86" y="13"/>
                      <a:pt x="83" y="10"/>
                    </a:cubicBezTo>
                    <a:cubicBezTo>
                      <a:pt x="82" y="9"/>
                      <a:pt x="80" y="8"/>
                      <a:pt x="79" y="7"/>
                    </a:cubicBezTo>
                    <a:cubicBezTo>
                      <a:pt x="78" y="6"/>
                      <a:pt x="76" y="4"/>
                      <a:pt x="75" y="3"/>
                    </a:cubicBezTo>
                    <a:cubicBezTo>
                      <a:pt x="77" y="4"/>
                      <a:pt x="78" y="5"/>
                      <a:pt x="80" y="6"/>
                    </a:cubicBezTo>
                    <a:cubicBezTo>
                      <a:pt x="84" y="9"/>
                      <a:pt x="87" y="12"/>
                      <a:pt x="90" y="14"/>
                    </a:cubicBezTo>
                    <a:cubicBezTo>
                      <a:pt x="94" y="17"/>
                      <a:pt x="98" y="21"/>
                      <a:pt x="101" y="25"/>
                    </a:cubicBezTo>
                    <a:cubicBezTo>
                      <a:pt x="102" y="27"/>
                      <a:pt x="104" y="28"/>
                      <a:pt x="105" y="30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8" y="34"/>
                      <a:pt x="111" y="37"/>
                      <a:pt x="113" y="41"/>
                    </a:cubicBezTo>
                    <a:cubicBezTo>
                      <a:pt x="115" y="44"/>
                      <a:pt x="118" y="48"/>
                      <a:pt x="120" y="52"/>
                    </a:cubicBezTo>
                    <a:cubicBezTo>
                      <a:pt x="123" y="57"/>
                      <a:pt x="125" y="63"/>
                      <a:pt x="128" y="68"/>
                    </a:cubicBezTo>
                    <a:cubicBezTo>
                      <a:pt x="131" y="75"/>
                      <a:pt x="134" y="81"/>
                      <a:pt x="138" y="86"/>
                    </a:cubicBezTo>
                    <a:cubicBezTo>
                      <a:pt x="138" y="87"/>
                      <a:pt x="139" y="88"/>
                      <a:pt x="139" y="89"/>
                    </a:cubicBezTo>
                    <a:cubicBezTo>
                      <a:pt x="139" y="89"/>
                      <a:pt x="139" y="89"/>
                      <a:pt x="139" y="89"/>
                    </a:cubicBezTo>
                    <a:cubicBezTo>
                      <a:pt x="139" y="88"/>
                      <a:pt x="138" y="88"/>
                      <a:pt x="138" y="88"/>
                    </a:cubicBezTo>
                    <a:cubicBezTo>
                      <a:pt x="138" y="87"/>
                      <a:pt x="137" y="87"/>
                      <a:pt x="137" y="86"/>
                    </a:cubicBezTo>
                    <a:cubicBezTo>
                      <a:pt x="136" y="86"/>
                      <a:pt x="135" y="85"/>
                      <a:pt x="135" y="84"/>
                    </a:cubicBezTo>
                    <a:cubicBezTo>
                      <a:pt x="133" y="81"/>
                      <a:pt x="133" y="81"/>
                      <a:pt x="133" y="81"/>
                    </a:cubicBezTo>
                    <a:cubicBezTo>
                      <a:pt x="132" y="79"/>
                      <a:pt x="130" y="77"/>
                      <a:pt x="129" y="75"/>
                    </a:cubicBezTo>
                    <a:cubicBezTo>
                      <a:pt x="126" y="71"/>
                      <a:pt x="124" y="68"/>
                      <a:pt x="122" y="65"/>
                    </a:cubicBezTo>
                    <a:cubicBezTo>
                      <a:pt x="121" y="63"/>
                      <a:pt x="119" y="62"/>
                      <a:pt x="119" y="61"/>
                    </a:cubicBezTo>
                    <a:close/>
                    <a:moveTo>
                      <a:pt x="91" y="69"/>
                    </a:moveTo>
                    <a:cubicBezTo>
                      <a:pt x="88" y="68"/>
                      <a:pt x="86" y="68"/>
                      <a:pt x="84" y="67"/>
                    </a:cubicBezTo>
                    <a:cubicBezTo>
                      <a:pt x="82" y="67"/>
                      <a:pt x="80" y="66"/>
                      <a:pt x="78" y="65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1" y="63"/>
                      <a:pt x="65" y="61"/>
                      <a:pt x="58" y="60"/>
                    </a:cubicBezTo>
                    <a:cubicBezTo>
                      <a:pt x="51" y="59"/>
                      <a:pt x="45" y="58"/>
                      <a:pt x="39" y="58"/>
                    </a:cubicBezTo>
                    <a:cubicBezTo>
                      <a:pt x="38" y="58"/>
                      <a:pt x="36" y="58"/>
                      <a:pt x="35" y="58"/>
                    </a:cubicBezTo>
                    <a:cubicBezTo>
                      <a:pt x="34" y="59"/>
                      <a:pt x="32" y="59"/>
                      <a:pt x="31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5" y="59"/>
                      <a:pt x="22" y="59"/>
                      <a:pt x="18" y="59"/>
                    </a:cubicBezTo>
                    <a:cubicBezTo>
                      <a:pt x="13" y="59"/>
                      <a:pt x="9" y="58"/>
                      <a:pt x="6" y="57"/>
                    </a:cubicBezTo>
                    <a:cubicBezTo>
                      <a:pt x="5" y="57"/>
                      <a:pt x="5" y="57"/>
                      <a:pt x="4" y="57"/>
                    </a:cubicBezTo>
                    <a:cubicBezTo>
                      <a:pt x="4" y="57"/>
                      <a:pt x="4" y="57"/>
                      <a:pt x="3" y="57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6"/>
                      <a:pt x="6" y="55"/>
                      <a:pt x="7" y="55"/>
                    </a:cubicBezTo>
                    <a:cubicBezTo>
                      <a:pt x="10" y="54"/>
                      <a:pt x="12" y="53"/>
                      <a:pt x="15" y="53"/>
                    </a:cubicBezTo>
                    <a:cubicBezTo>
                      <a:pt x="21" y="52"/>
                      <a:pt x="27" y="52"/>
                      <a:pt x="34" y="53"/>
                    </a:cubicBezTo>
                    <a:cubicBezTo>
                      <a:pt x="39" y="53"/>
                      <a:pt x="43" y="54"/>
                      <a:pt x="49" y="55"/>
                    </a:cubicBezTo>
                    <a:cubicBezTo>
                      <a:pt x="59" y="57"/>
                      <a:pt x="67" y="59"/>
                      <a:pt x="75" y="62"/>
                    </a:cubicBezTo>
                    <a:cubicBezTo>
                      <a:pt x="82" y="64"/>
                      <a:pt x="89" y="67"/>
                      <a:pt x="98" y="71"/>
                    </a:cubicBezTo>
                    <a:cubicBezTo>
                      <a:pt x="96" y="71"/>
                      <a:pt x="93" y="70"/>
                      <a:pt x="91" y="69"/>
                    </a:cubicBezTo>
                    <a:close/>
                    <a:moveTo>
                      <a:pt x="9" y="60"/>
                    </a:moveTo>
                    <a:cubicBezTo>
                      <a:pt x="10" y="60"/>
                      <a:pt x="11" y="60"/>
                      <a:pt x="12" y="60"/>
                    </a:cubicBezTo>
                    <a:cubicBezTo>
                      <a:pt x="15" y="61"/>
                      <a:pt x="18" y="61"/>
                      <a:pt x="21" y="61"/>
                    </a:cubicBezTo>
                    <a:cubicBezTo>
                      <a:pt x="26" y="61"/>
                      <a:pt x="31" y="61"/>
                      <a:pt x="36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3" y="60"/>
                      <a:pt x="48" y="60"/>
                      <a:pt x="53" y="61"/>
                    </a:cubicBezTo>
                    <a:cubicBezTo>
                      <a:pt x="58" y="62"/>
                      <a:pt x="63" y="63"/>
                      <a:pt x="68" y="65"/>
                    </a:cubicBezTo>
                    <a:cubicBezTo>
                      <a:pt x="71" y="66"/>
                      <a:pt x="73" y="66"/>
                      <a:pt x="76" y="67"/>
                    </a:cubicBezTo>
                    <a:cubicBezTo>
                      <a:pt x="82" y="70"/>
                      <a:pt x="87" y="71"/>
                      <a:pt x="93" y="73"/>
                    </a:cubicBezTo>
                    <a:cubicBezTo>
                      <a:pt x="97" y="74"/>
                      <a:pt x="102" y="75"/>
                      <a:pt x="107" y="76"/>
                    </a:cubicBezTo>
                    <a:cubicBezTo>
                      <a:pt x="105" y="76"/>
                      <a:pt x="103" y="75"/>
                      <a:pt x="101" y="75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7" y="74"/>
                      <a:pt x="96" y="74"/>
                      <a:pt x="94" y="74"/>
                    </a:cubicBezTo>
                    <a:cubicBezTo>
                      <a:pt x="88" y="73"/>
                      <a:pt x="82" y="72"/>
                      <a:pt x="77" y="72"/>
                    </a:cubicBezTo>
                    <a:cubicBezTo>
                      <a:pt x="73" y="71"/>
                      <a:pt x="69" y="71"/>
                      <a:pt x="66" y="71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3" y="69"/>
                      <a:pt x="46" y="69"/>
                      <a:pt x="38" y="67"/>
                    </a:cubicBezTo>
                    <a:cubicBezTo>
                      <a:pt x="31" y="66"/>
                      <a:pt x="24" y="65"/>
                      <a:pt x="18" y="63"/>
                    </a:cubicBezTo>
                    <a:cubicBezTo>
                      <a:pt x="15" y="62"/>
                      <a:pt x="12" y="61"/>
                      <a:pt x="9" y="60"/>
                    </a:cubicBezTo>
                    <a:cubicBezTo>
                      <a:pt x="9" y="60"/>
                      <a:pt x="9" y="60"/>
                      <a:pt x="9" y="60"/>
                    </a:cubicBezTo>
                    <a:close/>
                    <a:moveTo>
                      <a:pt x="29" y="116"/>
                    </a:moveTo>
                    <a:cubicBezTo>
                      <a:pt x="30" y="116"/>
                      <a:pt x="30" y="116"/>
                      <a:pt x="31" y="116"/>
                    </a:cubicBezTo>
                    <a:cubicBezTo>
                      <a:pt x="33" y="116"/>
                      <a:pt x="35" y="116"/>
                      <a:pt x="37" y="115"/>
                    </a:cubicBezTo>
                    <a:cubicBezTo>
                      <a:pt x="40" y="114"/>
                      <a:pt x="44" y="113"/>
                      <a:pt x="48" y="111"/>
                    </a:cubicBezTo>
                    <a:cubicBezTo>
                      <a:pt x="52" y="110"/>
                      <a:pt x="56" y="108"/>
                      <a:pt x="60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9" y="105"/>
                      <a:pt x="76" y="103"/>
                      <a:pt x="82" y="101"/>
                    </a:cubicBezTo>
                    <a:cubicBezTo>
                      <a:pt x="86" y="100"/>
                      <a:pt x="89" y="99"/>
                      <a:pt x="93" y="98"/>
                    </a:cubicBezTo>
                    <a:cubicBezTo>
                      <a:pt x="91" y="99"/>
                      <a:pt x="89" y="100"/>
                      <a:pt x="86" y="101"/>
                    </a:cubicBezTo>
                    <a:cubicBezTo>
                      <a:pt x="83" y="103"/>
                      <a:pt x="79" y="104"/>
                      <a:pt x="75" y="106"/>
                    </a:cubicBezTo>
                    <a:cubicBezTo>
                      <a:pt x="72" y="107"/>
                      <a:pt x="69" y="108"/>
                      <a:pt x="67" y="110"/>
                    </a:cubicBezTo>
                    <a:cubicBezTo>
                      <a:pt x="65" y="110"/>
                      <a:pt x="64" y="111"/>
                      <a:pt x="63" y="112"/>
                    </a:cubicBezTo>
                    <a:cubicBezTo>
                      <a:pt x="55" y="115"/>
                      <a:pt x="46" y="118"/>
                      <a:pt x="37" y="120"/>
                    </a:cubicBezTo>
                    <a:cubicBezTo>
                      <a:pt x="35" y="120"/>
                      <a:pt x="33" y="120"/>
                      <a:pt x="32" y="120"/>
                    </a:cubicBezTo>
                    <a:cubicBezTo>
                      <a:pt x="31" y="120"/>
                      <a:pt x="30" y="120"/>
                      <a:pt x="28" y="120"/>
                    </a:cubicBezTo>
                    <a:cubicBezTo>
                      <a:pt x="27" y="120"/>
                      <a:pt x="27" y="120"/>
                      <a:pt x="26" y="119"/>
                    </a:cubicBezTo>
                    <a:cubicBezTo>
                      <a:pt x="26" y="119"/>
                      <a:pt x="25" y="119"/>
                      <a:pt x="25" y="118"/>
                    </a:cubicBezTo>
                    <a:cubicBezTo>
                      <a:pt x="25" y="118"/>
                      <a:pt x="25" y="118"/>
                      <a:pt x="25" y="117"/>
                    </a:cubicBezTo>
                    <a:cubicBezTo>
                      <a:pt x="25" y="117"/>
                      <a:pt x="24" y="117"/>
                      <a:pt x="24" y="117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27" y="117"/>
                      <a:pt x="27" y="117"/>
                      <a:pt x="28" y="117"/>
                    </a:cubicBezTo>
                    <a:cubicBezTo>
                      <a:pt x="29" y="117"/>
                      <a:pt x="29" y="117"/>
                      <a:pt x="29" y="116"/>
                    </a:cubicBezTo>
                    <a:close/>
                    <a:moveTo>
                      <a:pt x="83" y="98"/>
                    </a:moveTo>
                    <a:cubicBezTo>
                      <a:pt x="81" y="99"/>
                      <a:pt x="79" y="99"/>
                      <a:pt x="78" y="100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2"/>
                      <a:pt x="67" y="102"/>
                      <a:pt x="65" y="103"/>
                    </a:cubicBezTo>
                    <a:cubicBezTo>
                      <a:pt x="62" y="104"/>
                      <a:pt x="59" y="105"/>
                      <a:pt x="56" y="106"/>
                    </a:cubicBezTo>
                    <a:cubicBezTo>
                      <a:pt x="53" y="107"/>
                      <a:pt x="49" y="108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39" y="113"/>
                      <a:pt x="32" y="114"/>
                      <a:pt x="26" y="115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8" y="113"/>
                      <a:pt x="30" y="112"/>
                      <a:pt x="33" y="110"/>
                    </a:cubicBezTo>
                    <a:cubicBezTo>
                      <a:pt x="36" y="108"/>
                      <a:pt x="40" y="107"/>
                      <a:pt x="44" y="106"/>
                    </a:cubicBezTo>
                    <a:cubicBezTo>
                      <a:pt x="46" y="105"/>
                      <a:pt x="48" y="104"/>
                      <a:pt x="51" y="104"/>
                    </a:cubicBezTo>
                    <a:cubicBezTo>
                      <a:pt x="53" y="103"/>
                      <a:pt x="56" y="102"/>
                      <a:pt x="59" y="101"/>
                    </a:cubicBezTo>
                    <a:cubicBezTo>
                      <a:pt x="69" y="98"/>
                      <a:pt x="80" y="94"/>
                      <a:pt x="91" y="91"/>
                    </a:cubicBezTo>
                    <a:cubicBezTo>
                      <a:pt x="94" y="90"/>
                      <a:pt x="98" y="89"/>
                      <a:pt x="102" y="88"/>
                    </a:cubicBezTo>
                    <a:cubicBezTo>
                      <a:pt x="104" y="87"/>
                      <a:pt x="107" y="87"/>
                      <a:pt x="109" y="87"/>
                    </a:cubicBezTo>
                    <a:cubicBezTo>
                      <a:pt x="111" y="87"/>
                      <a:pt x="112" y="87"/>
                      <a:pt x="113" y="87"/>
                    </a:cubicBezTo>
                    <a:cubicBezTo>
                      <a:pt x="115" y="87"/>
                      <a:pt x="117" y="87"/>
                      <a:pt x="118" y="87"/>
                    </a:cubicBezTo>
                    <a:cubicBezTo>
                      <a:pt x="119" y="87"/>
                      <a:pt x="119" y="87"/>
                      <a:pt x="119" y="87"/>
                    </a:cubicBezTo>
                    <a:cubicBezTo>
                      <a:pt x="117" y="87"/>
                      <a:pt x="115" y="88"/>
                      <a:pt x="114" y="88"/>
                    </a:cubicBezTo>
                    <a:cubicBezTo>
                      <a:pt x="106" y="90"/>
                      <a:pt x="99" y="92"/>
                      <a:pt x="93" y="95"/>
                    </a:cubicBezTo>
                    <a:cubicBezTo>
                      <a:pt x="89" y="97"/>
                      <a:pt x="86" y="98"/>
                      <a:pt x="83" y="98"/>
                    </a:cubicBezTo>
                    <a:close/>
                    <a:moveTo>
                      <a:pt x="131" y="110"/>
                    </a:moveTo>
                    <a:cubicBezTo>
                      <a:pt x="126" y="111"/>
                      <a:pt x="122" y="113"/>
                      <a:pt x="117" y="115"/>
                    </a:cubicBezTo>
                    <a:cubicBezTo>
                      <a:pt x="114" y="116"/>
                      <a:pt x="112" y="118"/>
                      <a:pt x="110" y="119"/>
                    </a:cubicBezTo>
                    <a:cubicBezTo>
                      <a:pt x="103" y="122"/>
                      <a:pt x="96" y="124"/>
                      <a:pt x="87" y="126"/>
                    </a:cubicBezTo>
                    <a:cubicBezTo>
                      <a:pt x="79" y="128"/>
                      <a:pt x="71" y="129"/>
                      <a:pt x="63" y="131"/>
                    </a:cubicBezTo>
                    <a:cubicBezTo>
                      <a:pt x="60" y="131"/>
                      <a:pt x="56" y="132"/>
                      <a:pt x="53" y="132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49" y="132"/>
                      <a:pt x="50" y="132"/>
                      <a:pt x="50" y="132"/>
                    </a:cubicBezTo>
                    <a:cubicBezTo>
                      <a:pt x="51" y="130"/>
                      <a:pt x="53" y="129"/>
                      <a:pt x="55" y="128"/>
                    </a:cubicBezTo>
                    <a:cubicBezTo>
                      <a:pt x="57" y="127"/>
                      <a:pt x="59" y="126"/>
                      <a:pt x="62" y="125"/>
                    </a:cubicBezTo>
                    <a:cubicBezTo>
                      <a:pt x="65" y="124"/>
                      <a:pt x="68" y="123"/>
                      <a:pt x="72" y="123"/>
                    </a:cubicBezTo>
                    <a:cubicBezTo>
                      <a:pt x="79" y="122"/>
                      <a:pt x="85" y="121"/>
                      <a:pt x="92" y="120"/>
                    </a:cubicBezTo>
                    <a:cubicBezTo>
                      <a:pt x="98" y="118"/>
                      <a:pt x="104" y="117"/>
                      <a:pt x="110" y="116"/>
                    </a:cubicBezTo>
                    <a:cubicBezTo>
                      <a:pt x="115" y="114"/>
                      <a:pt x="121" y="112"/>
                      <a:pt x="127" y="110"/>
                    </a:cubicBezTo>
                    <a:cubicBezTo>
                      <a:pt x="130" y="110"/>
                      <a:pt x="132" y="109"/>
                      <a:pt x="135" y="108"/>
                    </a:cubicBezTo>
                    <a:cubicBezTo>
                      <a:pt x="138" y="108"/>
                      <a:pt x="140" y="107"/>
                      <a:pt x="143" y="107"/>
                    </a:cubicBezTo>
                    <a:cubicBezTo>
                      <a:pt x="139" y="108"/>
                      <a:pt x="135" y="109"/>
                      <a:pt x="131" y="110"/>
                    </a:cubicBezTo>
                    <a:close/>
                    <a:moveTo>
                      <a:pt x="48" y="135"/>
                    </a:moveTo>
                    <a:cubicBezTo>
                      <a:pt x="48" y="135"/>
                      <a:pt x="49" y="135"/>
                      <a:pt x="49" y="135"/>
                    </a:cubicBezTo>
                    <a:cubicBezTo>
                      <a:pt x="50" y="134"/>
                      <a:pt x="51" y="134"/>
                      <a:pt x="52" y="134"/>
                    </a:cubicBezTo>
                    <a:cubicBezTo>
                      <a:pt x="57" y="134"/>
                      <a:pt x="63" y="133"/>
                      <a:pt x="68" y="132"/>
                    </a:cubicBezTo>
                    <a:cubicBezTo>
                      <a:pt x="73" y="131"/>
                      <a:pt x="80" y="130"/>
                      <a:pt x="87" y="128"/>
                    </a:cubicBezTo>
                    <a:cubicBezTo>
                      <a:pt x="97" y="126"/>
                      <a:pt x="106" y="123"/>
                      <a:pt x="115" y="118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17" y="117"/>
                      <a:pt x="119" y="117"/>
                      <a:pt x="120" y="116"/>
                    </a:cubicBezTo>
                    <a:cubicBezTo>
                      <a:pt x="124" y="114"/>
                      <a:pt x="128" y="113"/>
                      <a:pt x="132" y="112"/>
                    </a:cubicBezTo>
                    <a:cubicBezTo>
                      <a:pt x="135" y="111"/>
                      <a:pt x="137" y="111"/>
                      <a:pt x="140" y="110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43" y="110"/>
                      <a:pt x="143" y="110"/>
                      <a:pt x="143" y="110"/>
                    </a:cubicBezTo>
                    <a:cubicBezTo>
                      <a:pt x="141" y="111"/>
                      <a:pt x="138" y="112"/>
                      <a:pt x="134" y="113"/>
                    </a:cubicBezTo>
                    <a:cubicBezTo>
                      <a:pt x="133" y="114"/>
                      <a:pt x="132" y="114"/>
                      <a:pt x="131" y="115"/>
                    </a:cubicBezTo>
                    <a:cubicBezTo>
                      <a:pt x="130" y="115"/>
                      <a:pt x="129" y="116"/>
                      <a:pt x="128" y="116"/>
                    </a:cubicBezTo>
                    <a:cubicBezTo>
                      <a:pt x="123" y="118"/>
                      <a:pt x="119" y="120"/>
                      <a:pt x="113" y="123"/>
                    </a:cubicBezTo>
                    <a:cubicBezTo>
                      <a:pt x="104" y="126"/>
                      <a:pt x="96" y="130"/>
                      <a:pt x="88" y="133"/>
                    </a:cubicBezTo>
                    <a:cubicBezTo>
                      <a:pt x="81" y="135"/>
                      <a:pt x="75" y="137"/>
                      <a:pt x="69" y="138"/>
                    </a:cubicBezTo>
                    <a:cubicBezTo>
                      <a:pt x="65" y="138"/>
                      <a:pt x="62" y="139"/>
                      <a:pt x="59" y="139"/>
                    </a:cubicBezTo>
                    <a:cubicBezTo>
                      <a:pt x="56" y="138"/>
                      <a:pt x="54" y="138"/>
                      <a:pt x="52" y="138"/>
                    </a:cubicBezTo>
                    <a:cubicBezTo>
                      <a:pt x="51" y="137"/>
                      <a:pt x="50" y="137"/>
                      <a:pt x="49" y="136"/>
                    </a:cubicBezTo>
                    <a:cubicBezTo>
                      <a:pt x="49" y="136"/>
                      <a:pt x="49" y="136"/>
                      <a:pt x="48" y="135"/>
                    </a:cubicBezTo>
                    <a:cubicBezTo>
                      <a:pt x="48" y="135"/>
                      <a:pt x="48" y="135"/>
                      <a:pt x="48" y="135"/>
                    </a:cubicBezTo>
                    <a:close/>
                    <a:moveTo>
                      <a:pt x="159" y="140"/>
                    </a:moveTo>
                    <a:cubicBezTo>
                      <a:pt x="157" y="141"/>
                      <a:pt x="155" y="142"/>
                      <a:pt x="153" y="143"/>
                    </a:cubicBezTo>
                    <a:cubicBezTo>
                      <a:pt x="151" y="144"/>
                      <a:pt x="149" y="144"/>
                      <a:pt x="148" y="145"/>
                    </a:cubicBezTo>
                    <a:cubicBezTo>
                      <a:pt x="142" y="148"/>
                      <a:pt x="137" y="150"/>
                      <a:pt x="132" y="151"/>
                    </a:cubicBezTo>
                    <a:cubicBezTo>
                      <a:pt x="126" y="153"/>
                      <a:pt x="120" y="155"/>
                      <a:pt x="115" y="155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08" y="156"/>
                      <a:pt x="106" y="156"/>
                      <a:pt x="103" y="157"/>
                    </a:cubicBezTo>
                    <a:cubicBezTo>
                      <a:pt x="100" y="157"/>
                      <a:pt x="98" y="157"/>
                      <a:pt x="95" y="158"/>
                    </a:cubicBezTo>
                    <a:cubicBezTo>
                      <a:pt x="93" y="158"/>
                      <a:pt x="92" y="158"/>
                      <a:pt x="90" y="158"/>
                    </a:cubicBezTo>
                    <a:cubicBezTo>
                      <a:pt x="90" y="158"/>
                      <a:pt x="90" y="158"/>
                      <a:pt x="90" y="158"/>
                    </a:cubicBezTo>
                    <a:cubicBezTo>
                      <a:pt x="90" y="158"/>
                      <a:pt x="89" y="158"/>
                      <a:pt x="89" y="158"/>
                    </a:cubicBezTo>
                    <a:cubicBezTo>
                      <a:pt x="89" y="158"/>
                      <a:pt x="88" y="158"/>
                      <a:pt x="88" y="158"/>
                    </a:cubicBezTo>
                    <a:cubicBezTo>
                      <a:pt x="88" y="158"/>
                      <a:pt x="87" y="158"/>
                      <a:pt x="87" y="157"/>
                    </a:cubicBezTo>
                    <a:cubicBezTo>
                      <a:pt x="87" y="157"/>
                      <a:pt x="87" y="156"/>
                      <a:pt x="87" y="156"/>
                    </a:cubicBezTo>
                    <a:cubicBezTo>
                      <a:pt x="87" y="155"/>
                      <a:pt x="87" y="155"/>
                      <a:pt x="88" y="155"/>
                    </a:cubicBezTo>
                    <a:cubicBezTo>
                      <a:pt x="88" y="154"/>
                      <a:pt x="89" y="154"/>
                      <a:pt x="89" y="153"/>
                    </a:cubicBezTo>
                    <a:cubicBezTo>
                      <a:pt x="90" y="153"/>
                      <a:pt x="90" y="153"/>
                      <a:pt x="91" y="152"/>
                    </a:cubicBezTo>
                    <a:cubicBezTo>
                      <a:pt x="91" y="152"/>
                      <a:pt x="91" y="152"/>
                      <a:pt x="91" y="152"/>
                    </a:cubicBezTo>
                    <a:cubicBezTo>
                      <a:pt x="94" y="151"/>
                      <a:pt x="98" y="150"/>
                      <a:pt x="102" y="149"/>
                    </a:cubicBezTo>
                    <a:cubicBezTo>
                      <a:pt x="108" y="147"/>
                      <a:pt x="114" y="146"/>
                      <a:pt x="119" y="145"/>
                    </a:cubicBezTo>
                    <a:cubicBezTo>
                      <a:pt x="120" y="145"/>
                      <a:pt x="122" y="145"/>
                      <a:pt x="123" y="144"/>
                    </a:cubicBezTo>
                    <a:cubicBezTo>
                      <a:pt x="125" y="144"/>
                      <a:pt x="127" y="144"/>
                      <a:pt x="129" y="143"/>
                    </a:cubicBezTo>
                    <a:cubicBezTo>
                      <a:pt x="133" y="143"/>
                      <a:pt x="137" y="142"/>
                      <a:pt x="141" y="141"/>
                    </a:cubicBezTo>
                    <a:cubicBezTo>
                      <a:pt x="143" y="140"/>
                      <a:pt x="143" y="140"/>
                      <a:pt x="143" y="140"/>
                    </a:cubicBezTo>
                    <a:cubicBezTo>
                      <a:pt x="150" y="138"/>
                      <a:pt x="158" y="137"/>
                      <a:pt x="164" y="137"/>
                    </a:cubicBezTo>
                    <a:cubicBezTo>
                      <a:pt x="165" y="137"/>
                      <a:pt x="165" y="137"/>
                      <a:pt x="166" y="137"/>
                    </a:cubicBezTo>
                    <a:cubicBezTo>
                      <a:pt x="167" y="137"/>
                      <a:pt x="168" y="137"/>
                      <a:pt x="169" y="137"/>
                    </a:cubicBezTo>
                    <a:cubicBezTo>
                      <a:pt x="166" y="137"/>
                      <a:pt x="162" y="138"/>
                      <a:pt x="159" y="140"/>
                    </a:cubicBezTo>
                    <a:close/>
                    <a:moveTo>
                      <a:pt x="94" y="160"/>
                    </a:moveTo>
                    <a:cubicBezTo>
                      <a:pt x="96" y="159"/>
                      <a:pt x="98" y="159"/>
                      <a:pt x="100" y="159"/>
                    </a:cubicBezTo>
                    <a:cubicBezTo>
                      <a:pt x="105" y="159"/>
                      <a:pt x="111" y="158"/>
                      <a:pt x="117" y="158"/>
                    </a:cubicBezTo>
                    <a:cubicBezTo>
                      <a:pt x="120" y="157"/>
                      <a:pt x="123" y="157"/>
                      <a:pt x="125" y="156"/>
                    </a:cubicBezTo>
                    <a:cubicBezTo>
                      <a:pt x="131" y="155"/>
                      <a:pt x="135" y="153"/>
                      <a:pt x="140" y="152"/>
                    </a:cubicBezTo>
                    <a:cubicBezTo>
                      <a:pt x="146" y="149"/>
                      <a:pt x="152" y="147"/>
                      <a:pt x="156" y="145"/>
                    </a:cubicBezTo>
                    <a:cubicBezTo>
                      <a:pt x="156" y="145"/>
                      <a:pt x="156" y="145"/>
                      <a:pt x="156" y="145"/>
                    </a:cubicBezTo>
                    <a:cubicBezTo>
                      <a:pt x="159" y="143"/>
                      <a:pt x="162" y="142"/>
                      <a:pt x="165" y="141"/>
                    </a:cubicBezTo>
                    <a:cubicBezTo>
                      <a:pt x="169" y="140"/>
                      <a:pt x="173" y="139"/>
                      <a:pt x="177" y="138"/>
                    </a:cubicBezTo>
                    <a:cubicBezTo>
                      <a:pt x="177" y="138"/>
                      <a:pt x="177" y="138"/>
                      <a:pt x="176" y="138"/>
                    </a:cubicBezTo>
                    <a:cubicBezTo>
                      <a:pt x="176" y="139"/>
                      <a:pt x="175" y="139"/>
                      <a:pt x="174" y="140"/>
                    </a:cubicBezTo>
                    <a:cubicBezTo>
                      <a:pt x="171" y="141"/>
                      <a:pt x="169" y="142"/>
                      <a:pt x="167" y="143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0" y="146"/>
                      <a:pt x="154" y="149"/>
                      <a:pt x="146" y="152"/>
                    </a:cubicBezTo>
                    <a:cubicBezTo>
                      <a:pt x="141" y="154"/>
                      <a:pt x="137" y="155"/>
                      <a:pt x="133" y="156"/>
                    </a:cubicBezTo>
                    <a:cubicBezTo>
                      <a:pt x="128" y="157"/>
                      <a:pt x="123" y="159"/>
                      <a:pt x="118" y="160"/>
                    </a:cubicBezTo>
                    <a:cubicBezTo>
                      <a:pt x="115" y="160"/>
                      <a:pt x="112" y="161"/>
                      <a:pt x="109" y="161"/>
                    </a:cubicBezTo>
                    <a:cubicBezTo>
                      <a:pt x="106" y="162"/>
                      <a:pt x="102" y="162"/>
                      <a:pt x="99" y="161"/>
                    </a:cubicBezTo>
                    <a:cubicBezTo>
                      <a:pt x="96" y="161"/>
                      <a:pt x="94" y="161"/>
                      <a:pt x="92" y="160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1" y="160"/>
                      <a:pt x="91" y="160"/>
                      <a:pt x="91" y="160"/>
                    </a:cubicBezTo>
                    <a:cubicBezTo>
                      <a:pt x="91" y="160"/>
                      <a:pt x="91" y="160"/>
                      <a:pt x="91" y="160"/>
                    </a:cubicBezTo>
                    <a:lnTo>
                      <a:pt x="94" y="160"/>
                    </a:lnTo>
                    <a:close/>
                    <a:moveTo>
                      <a:pt x="166" y="169"/>
                    </a:moveTo>
                    <a:cubicBezTo>
                      <a:pt x="160" y="170"/>
                      <a:pt x="155" y="170"/>
                      <a:pt x="149" y="170"/>
                    </a:cubicBezTo>
                    <a:cubicBezTo>
                      <a:pt x="148" y="170"/>
                      <a:pt x="148" y="170"/>
                      <a:pt x="148" y="170"/>
                    </a:cubicBezTo>
                    <a:cubicBezTo>
                      <a:pt x="143" y="171"/>
                      <a:pt x="137" y="171"/>
                      <a:pt x="132" y="172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124" y="173"/>
                      <a:pt x="119" y="174"/>
                      <a:pt x="115" y="175"/>
                    </a:cubicBezTo>
                    <a:cubicBezTo>
                      <a:pt x="114" y="175"/>
                      <a:pt x="114" y="175"/>
                      <a:pt x="114" y="175"/>
                    </a:cubicBezTo>
                    <a:cubicBezTo>
                      <a:pt x="114" y="175"/>
                      <a:pt x="114" y="174"/>
                      <a:pt x="114" y="174"/>
                    </a:cubicBezTo>
                    <a:cubicBezTo>
                      <a:pt x="115" y="174"/>
                      <a:pt x="115" y="174"/>
                      <a:pt x="115" y="174"/>
                    </a:cubicBezTo>
                    <a:cubicBezTo>
                      <a:pt x="116" y="173"/>
                      <a:pt x="116" y="173"/>
                      <a:pt x="117" y="173"/>
                    </a:cubicBezTo>
                    <a:cubicBezTo>
                      <a:pt x="120" y="171"/>
                      <a:pt x="123" y="170"/>
                      <a:pt x="127" y="169"/>
                    </a:cubicBezTo>
                    <a:cubicBezTo>
                      <a:pt x="131" y="168"/>
                      <a:pt x="136" y="167"/>
                      <a:pt x="141" y="167"/>
                    </a:cubicBezTo>
                    <a:cubicBezTo>
                      <a:pt x="142" y="167"/>
                      <a:pt x="143" y="167"/>
                      <a:pt x="143" y="167"/>
                    </a:cubicBezTo>
                    <a:cubicBezTo>
                      <a:pt x="147" y="167"/>
                      <a:pt x="150" y="167"/>
                      <a:pt x="153" y="167"/>
                    </a:cubicBezTo>
                    <a:cubicBezTo>
                      <a:pt x="155" y="167"/>
                      <a:pt x="156" y="167"/>
                      <a:pt x="158" y="167"/>
                    </a:cubicBezTo>
                    <a:cubicBezTo>
                      <a:pt x="164" y="167"/>
                      <a:pt x="170" y="167"/>
                      <a:pt x="177" y="168"/>
                    </a:cubicBezTo>
                    <a:cubicBezTo>
                      <a:pt x="179" y="168"/>
                      <a:pt x="182" y="168"/>
                      <a:pt x="184" y="168"/>
                    </a:cubicBezTo>
                    <a:cubicBezTo>
                      <a:pt x="186" y="168"/>
                      <a:pt x="187" y="168"/>
                      <a:pt x="188" y="168"/>
                    </a:cubicBezTo>
                    <a:cubicBezTo>
                      <a:pt x="188" y="168"/>
                      <a:pt x="188" y="168"/>
                      <a:pt x="188" y="168"/>
                    </a:cubicBezTo>
                    <a:cubicBezTo>
                      <a:pt x="190" y="168"/>
                      <a:pt x="191" y="168"/>
                      <a:pt x="193" y="169"/>
                    </a:cubicBezTo>
                    <a:cubicBezTo>
                      <a:pt x="190" y="169"/>
                      <a:pt x="188" y="169"/>
                      <a:pt x="186" y="169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5" y="169"/>
                      <a:pt x="170" y="169"/>
                      <a:pt x="166" y="169"/>
                    </a:cubicBezTo>
                    <a:close/>
                    <a:moveTo>
                      <a:pt x="117" y="176"/>
                    </a:moveTo>
                    <a:cubicBezTo>
                      <a:pt x="119" y="176"/>
                      <a:pt x="120" y="176"/>
                      <a:pt x="121" y="176"/>
                    </a:cubicBezTo>
                    <a:cubicBezTo>
                      <a:pt x="122" y="175"/>
                      <a:pt x="123" y="175"/>
                      <a:pt x="124" y="175"/>
                    </a:cubicBezTo>
                    <a:cubicBezTo>
                      <a:pt x="124" y="175"/>
                      <a:pt x="125" y="175"/>
                      <a:pt x="126" y="175"/>
                    </a:cubicBezTo>
                    <a:cubicBezTo>
                      <a:pt x="130" y="174"/>
                      <a:pt x="134" y="174"/>
                      <a:pt x="138" y="174"/>
                    </a:cubicBezTo>
                    <a:cubicBezTo>
                      <a:pt x="139" y="173"/>
                      <a:pt x="141" y="173"/>
                      <a:pt x="143" y="173"/>
                    </a:cubicBezTo>
                    <a:cubicBezTo>
                      <a:pt x="144" y="173"/>
                      <a:pt x="144" y="173"/>
                      <a:pt x="145" y="173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53" y="172"/>
                      <a:pt x="161" y="172"/>
                      <a:pt x="169" y="172"/>
                    </a:cubicBezTo>
                    <a:cubicBezTo>
                      <a:pt x="172" y="172"/>
                      <a:pt x="172" y="172"/>
                      <a:pt x="172" y="172"/>
                    </a:cubicBezTo>
                    <a:cubicBezTo>
                      <a:pt x="177" y="172"/>
                      <a:pt x="181" y="172"/>
                      <a:pt x="185" y="172"/>
                    </a:cubicBezTo>
                    <a:cubicBezTo>
                      <a:pt x="187" y="172"/>
                      <a:pt x="189" y="172"/>
                      <a:pt x="191" y="172"/>
                    </a:cubicBezTo>
                    <a:cubicBezTo>
                      <a:pt x="188" y="172"/>
                      <a:pt x="184" y="172"/>
                      <a:pt x="180" y="173"/>
                    </a:cubicBezTo>
                    <a:cubicBezTo>
                      <a:pt x="175" y="173"/>
                      <a:pt x="170" y="174"/>
                      <a:pt x="163" y="175"/>
                    </a:cubicBezTo>
                    <a:cubicBezTo>
                      <a:pt x="156" y="176"/>
                      <a:pt x="149" y="176"/>
                      <a:pt x="143" y="177"/>
                    </a:cubicBezTo>
                    <a:cubicBezTo>
                      <a:pt x="136" y="178"/>
                      <a:pt x="136" y="178"/>
                      <a:pt x="136" y="178"/>
                    </a:cubicBezTo>
                    <a:cubicBezTo>
                      <a:pt x="135" y="178"/>
                      <a:pt x="134" y="178"/>
                      <a:pt x="132" y="178"/>
                    </a:cubicBezTo>
                    <a:cubicBezTo>
                      <a:pt x="128" y="179"/>
                      <a:pt x="124" y="178"/>
                      <a:pt x="120" y="178"/>
                    </a:cubicBezTo>
                    <a:cubicBezTo>
                      <a:pt x="119" y="177"/>
                      <a:pt x="118" y="177"/>
                      <a:pt x="117" y="176"/>
                    </a:cubicBezTo>
                    <a:close/>
                  </a:path>
                </a:pathLst>
              </a:custGeom>
              <a:solidFill>
                <a:srgbClr val="393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0100E2A9-D441-FF1A-ACE8-D65419217B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2175" y="3135313"/>
                <a:ext cx="1912938" cy="3241675"/>
              </a:xfrm>
              <a:custGeom>
                <a:avLst/>
                <a:gdLst>
                  <a:gd name="T0" fmla="*/ 130 w 386"/>
                  <a:gd name="T1" fmla="*/ 365 h 654"/>
                  <a:gd name="T2" fmla="*/ 328 w 386"/>
                  <a:gd name="T3" fmla="*/ 436 h 654"/>
                  <a:gd name="T4" fmla="*/ 179 w 386"/>
                  <a:gd name="T5" fmla="*/ 355 h 654"/>
                  <a:gd name="T6" fmla="*/ 106 w 386"/>
                  <a:gd name="T7" fmla="*/ 304 h 654"/>
                  <a:gd name="T8" fmla="*/ 286 w 386"/>
                  <a:gd name="T9" fmla="*/ 306 h 654"/>
                  <a:gd name="T10" fmla="*/ 98 w 386"/>
                  <a:gd name="T11" fmla="*/ 272 h 654"/>
                  <a:gd name="T12" fmla="*/ 139 w 386"/>
                  <a:gd name="T13" fmla="*/ 241 h 654"/>
                  <a:gd name="T14" fmla="*/ 230 w 386"/>
                  <a:gd name="T15" fmla="*/ 217 h 654"/>
                  <a:gd name="T16" fmla="*/ 2 w 386"/>
                  <a:gd name="T17" fmla="*/ 193 h 654"/>
                  <a:gd name="T18" fmla="*/ 225 w 386"/>
                  <a:gd name="T19" fmla="*/ 206 h 654"/>
                  <a:gd name="T20" fmla="*/ 13 w 386"/>
                  <a:gd name="T21" fmla="*/ 64 h 654"/>
                  <a:gd name="T22" fmla="*/ 193 w 386"/>
                  <a:gd name="T23" fmla="*/ 158 h 654"/>
                  <a:gd name="T24" fmla="*/ 202 w 386"/>
                  <a:gd name="T25" fmla="*/ 93 h 654"/>
                  <a:gd name="T26" fmla="*/ 200 w 386"/>
                  <a:gd name="T27" fmla="*/ 9 h 654"/>
                  <a:gd name="T28" fmla="*/ 262 w 386"/>
                  <a:gd name="T29" fmla="*/ 246 h 654"/>
                  <a:gd name="T30" fmla="*/ 275 w 386"/>
                  <a:gd name="T31" fmla="*/ 66 h 654"/>
                  <a:gd name="T32" fmla="*/ 300 w 386"/>
                  <a:gd name="T33" fmla="*/ 257 h 654"/>
                  <a:gd name="T34" fmla="*/ 329 w 386"/>
                  <a:gd name="T35" fmla="*/ 379 h 654"/>
                  <a:gd name="T36" fmla="*/ 378 w 386"/>
                  <a:gd name="T37" fmla="*/ 153 h 654"/>
                  <a:gd name="T38" fmla="*/ 330 w 386"/>
                  <a:gd name="T39" fmla="*/ 413 h 654"/>
                  <a:gd name="T40" fmla="*/ 366 w 386"/>
                  <a:gd name="T41" fmla="*/ 651 h 654"/>
                  <a:gd name="T42" fmla="*/ 188 w 386"/>
                  <a:gd name="T43" fmla="*/ 208 h 654"/>
                  <a:gd name="T44" fmla="*/ 13 w 386"/>
                  <a:gd name="T45" fmla="*/ 189 h 654"/>
                  <a:gd name="T46" fmla="*/ 138 w 386"/>
                  <a:gd name="T47" fmla="*/ 208 h 654"/>
                  <a:gd name="T48" fmla="*/ 192 w 386"/>
                  <a:gd name="T49" fmla="*/ 208 h 654"/>
                  <a:gd name="T50" fmla="*/ 246 w 386"/>
                  <a:gd name="T51" fmla="*/ 413 h 654"/>
                  <a:gd name="T52" fmla="*/ 174 w 386"/>
                  <a:gd name="T53" fmla="*/ 397 h 654"/>
                  <a:gd name="T54" fmla="*/ 189 w 386"/>
                  <a:gd name="T55" fmla="*/ 162 h 654"/>
                  <a:gd name="T56" fmla="*/ 40 w 386"/>
                  <a:gd name="T57" fmla="*/ 70 h 654"/>
                  <a:gd name="T58" fmla="*/ 273 w 386"/>
                  <a:gd name="T59" fmla="*/ 344 h 654"/>
                  <a:gd name="T60" fmla="*/ 93 w 386"/>
                  <a:gd name="T61" fmla="*/ 316 h 654"/>
                  <a:gd name="T62" fmla="*/ 275 w 386"/>
                  <a:gd name="T63" fmla="*/ 345 h 654"/>
                  <a:gd name="T64" fmla="*/ 46 w 386"/>
                  <a:gd name="T65" fmla="*/ 76 h 654"/>
                  <a:gd name="T66" fmla="*/ 186 w 386"/>
                  <a:gd name="T67" fmla="*/ 169 h 654"/>
                  <a:gd name="T68" fmla="*/ 217 w 386"/>
                  <a:gd name="T69" fmla="*/ 81 h 654"/>
                  <a:gd name="T70" fmla="*/ 250 w 386"/>
                  <a:gd name="T71" fmla="*/ 228 h 654"/>
                  <a:gd name="T72" fmla="*/ 194 w 386"/>
                  <a:gd name="T73" fmla="*/ 7 h 654"/>
                  <a:gd name="T74" fmla="*/ 44 w 386"/>
                  <a:gd name="T75" fmla="*/ 242 h 654"/>
                  <a:gd name="T76" fmla="*/ 220 w 386"/>
                  <a:gd name="T77" fmla="*/ 271 h 654"/>
                  <a:gd name="T78" fmla="*/ 52 w 386"/>
                  <a:gd name="T79" fmla="*/ 180 h 654"/>
                  <a:gd name="T80" fmla="*/ 133 w 386"/>
                  <a:gd name="T81" fmla="*/ 200 h 654"/>
                  <a:gd name="T82" fmla="*/ 361 w 386"/>
                  <a:gd name="T83" fmla="*/ 290 h 654"/>
                  <a:gd name="T84" fmla="*/ 365 w 386"/>
                  <a:gd name="T85" fmla="*/ 175 h 654"/>
                  <a:gd name="T86" fmla="*/ 119 w 386"/>
                  <a:gd name="T87" fmla="*/ 257 h 654"/>
                  <a:gd name="T88" fmla="*/ 134 w 386"/>
                  <a:gd name="T89" fmla="*/ 246 h 654"/>
                  <a:gd name="T90" fmla="*/ 299 w 386"/>
                  <a:gd name="T91" fmla="*/ 133 h 654"/>
                  <a:gd name="T92" fmla="*/ 289 w 386"/>
                  <a:gd name="T93" fmla="*/ 217 h 654"/>
                  <a:gd name="T94" fmla="*/ 282 w 386"/>
                  <a:gd name="T95" fmla="*/ 154 h 654"/>
                  <a:gd name="T96" fmla="*/ 277 w 386"/>
                  <a:gd name="T97" fmla="*/ 189 h 654"/>
                  <a:gd name="T98" fmla="*/ 364 w 386"/>
                  <a:gd name="T99" fmla="*/ 260 h 654"/>
                  <a:gd name="T100" fmla="*/ 375 w 386"/>
                  <a:gd name="T101" fmla="*/ 261 h 654"/>
                  <a:gd name="T102" fmla="*/ 199 w 386"/>
                  <a:gd name="T103" fmla="*/ 69 h 654"/>
                  <a:gd name="T104" fmla="*/ 220 w 386"/>
                  <a:gd name="T105" fmla="*/ 124 h 654"/>
                  <a:gd name="T106" fmla="*/ 299 w 386"/>
                  <a:gd name="T107" fmla="*/ 428 h 654"/>
                  <a:gd name="T108" fmla="*/ 132 w 386"/>
                  <a:gd name="T109" fmla="*/ 373 h 654"/>
                  <a:gd name="T110" fmla="*/ 112 w 386"/>
                  <a:gd name="T111" fmla="*/ 334 h 654"/>
                  <a:gd name="T112" fmla="*/ 256 w 386"/>
                  <a:gd name="T113" fmla="*/ 347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6" h="654">
                    <a:moveTo>
                      <a:pt x="324" y="445"/>
                    </a:moveTo>
                    <a:cubicBezTo>
                      <a:pt x="321" y="445"/>
                      <a:pt x="317" y="444"/>
                      <a:pt x="313" y="443"/>
                    </a:cubicBezTo>
                    <a:cubicBezTo>
                      <a:pt x="305" y="440"/>
                      <a:pt x="297" y="438"/>
                      <a:pt x="289" y="435"/>
                    </a:cubicBezTo>
                    <a:cubicBezTo>
                      <a:pt x="270" y="429"/>
                      <a:pt x="250" y="423"/>
                      <a:pt x="230" y="418"/>
                    </a:cubicBezTo>
                    <a:cubicBezTo>
                      <a:pt x="208" y="412"/>
                      <a:pt x="185" y="405"/>
                      <a:pt x="163" y="398"/>
                    </a:cubicBezTo>
                    <a:cubicBezTo>
                      <a:pt x="155" y="396"/>
                      <a:pt x="147" y="392"/>
                      <a:pt x="140" y="388"/>
                    </a:cubicBezTo>
                    <a:cubicBezTo>
                      <a:pt x="138" y="386"/>
                      <a:pt x="136" y="385"/>
                      <a:pt x="134" y="383"/>
                    </a:cubicBezTo>
                    <a:cubicBezTo>
                      <a:pt x="132" y="382"/>
                      <a:pt x="130" y="380"/>
                      <a:pt x="129" y="378"/>
                    </a:cubicBezTo>
                    <a:cubicBezTo>
                      <a:pt x="128" y="377"/>
                      <a:pt x="127" y="375"/>
                      <a:pt x="126" y="374"/>
                    </a:cubicBezTo>
                    <a:cubicBezTo>
                      <a:pt x="124" y="370"/>
                      <a:pt x="126" y="366"/>
                      <a:pt x="130" y="365"/>
                    </a:cubicBezTo>
                    <a:cubicBezTo>
                      <a:pt x="130" y="364"/>
                      <a:pt x="131" y="364"/>
                      <a:pt x="131" y="364"/>
                    </a:cubicBezTo>
                    <a:cubicBezTo>
                      <a:pt x="133" y="363"/>
                      <a:pt x="135" y="363"/>
                      <a:pt x="137" y="363"/>
                    </a:cubicBezTo>
                    <a:cubicBezTo>
                      <a:pt x="144" y="363"/>
                      <a:pt x="150" y="363"/>
                      <a:pt x="156" y="364"/>
                    </a:cubicBezTo>
                    <a:cubicBezTo>
                      <a:pt x="170" y="365"/>
                      <a:pt x="183" y="369"/>
                      <a:pt x="196" y="373"/>
                    </a:cubicBezTo>
                    <a:cubicBezTo>
                      <a:pt x="207" y="377"/>
                      <a:pt x="218" y="382"/>
                      <a:pt x="229" y="386"/>
                    </a:cubicBezTo>
                    <a:cubicBezTo>
                      <a:pt x="239" y="390"/>
                      <a:pt x="249" y="395"/>
                      <a:pt x="259" y="400"/>
                    </a:cubicBezTo>
                    <a:cubicBezTo>
                      <a:pt x="268" y="405"/>
                      <a:pt x="277" y="410"/>
                      <a:pt x="287" y="414"/>
                    </a:cubicBezTo>
                    <a:cubicBezTo>
                      <a:pt x="301" y="421"/>
                      <a:pt x="314" y="429"/>
                      <a:pt x="327" y="438"/>
                    </a:cubicBezTo>
                    <a:cubicBezTo>
                      <a:pt x="327" y="438"/>
                      <a:pt x="327" y="439"/>
                      <a:pt x="328" y="438"/>
                    </a:cubicBezTo>
                    <a:cubicBezTo>
                      <a:pt x="328" y="438"/>
                      <a:pt x="328" y="437"/>
                      <a:pt x="328" y="436"/>
                    </a:cubicBezTo>
                    <a:cubicBezTo>
                      <a:pt x="327" y="433"/>
                      <a:pt x="326" y="431"/>
                      <a:pt x="326" y="428"/>
                    </a:cubicBezTo>
                    <a:cubicBezTo>
                      <a:pt x="324" y="418"/>
                      <a:pt x="321" y="408"/>
                      <a:pt x="318" y="397"/>
                    </a:cubicBezTo>
                    <a:cubicBezTo>
                      <a:pt x="315" y="386"/>
                      <a:pt x="312" y="375"/>
                      <a:pt x="309" y="365"/>
                    </a:cubicBezTo>
                    <a:cubicBezTo>
                      <a:pt x="308" y="362"/>
                      <a:pt x="308" y="362"/>
                      <a:pt x="305" y="361"/>
                    </a:cubicBezTo>
                    <a:cubicBezTo>
                      <a:pt x="304" y="361"/>
                      <a:pt x="303" y="361"/>
                      <a:pt x="303" y="360"/>
                    </a:cubicBezTo>
                    <a:cubicBezTo>
                      <a:pt x="300" y="360"/>
                      <a:pt x="298" y="360"/>
                      <a:pt x="296" y="359"/>
                    </a:cubicBezTo>
                    <a:cubicBezTo>
                      <a:pt x="289" y="358"/>
                      <a:pt x="283" y="357"/>
                      <a:pt x="276" y="357"/>
                    </a:cubicBezTo>
                    <a:cubicBezTo>
                      <a:pt x="269" y="357"/>
                      <a:pt x="262" y="357"/>
                      <a:pt x="255" y="357"/>
                    </a:cubicBezTo>
                    <a:cubicBezTo>
                      <a:pt x="240" y="358"/>
                      <a:pt x="224" y="358"/>
                      <a:pt x="209" y="358"/>
                    </a:cubicBezTo>
                    <a:cubicBezTo>
                      <a:pt x="199" y="358"/>
                      <a:pt x="189" y="357"/>
                      <a:pt x="179" y="355"/>
                    </a:cubicBezTo>
                    <a:cubicBezTo>
                      <a:pt x="169" y="353"/>
                      <a:pt x="160" y="352"/>
                      <a:pt x="150" y="350"/>
                    </a:cubicBezTo>
                    <a:cubicBezTo>
                      <a:pt x="143" y="348"/>
                      <a:pt x="136" y="346"/>
                      <a:pt x="129" y="345"/>
                    </a:cubicBezTo>
                    <a:cubicBezTo>
                      <a:pt x="121" y="342"/>
                      <a:pt x="114" y="339"/>
                      <a:pt x="107" y="335"/>
                    </a:cubicBezTo>
                    <a:cubicBezTo>
                      <a:pt x="104" y="334"/>
                      <a:pt x="101" y="332"/>
                      <a:pt x="98" y="330"/>
                    </a:cubicBezTo>
                    <a:cubicBezTo>
                      <a:pt x="95" y="328"/>
                      <a:pt x="93" y="325"/>
                      <a:pt x="90" y="322"/>
                    </a:cubicBezTo>
                    <a:cubicBezTo>
                      <a:pt x="89" y="320"/>
                      <a:pt x="89" y="319"/>
                      <a:pt x="88" y="317"/>
                    </a:cubicBezTo>
                    <a:cubicBezTo>
                      <a:pt x="87" y="314"/>
                      <a:pt x="88" y="312"/>
                      <a:pt x="90" y="310"/>
                    </a:cubicBezTo>
                    <a:cubicBezTo>
                      <a:pt x="90" y="309"/>
                      <a:pt x="91" y="308"/>
                      <a:pt x="92" y="308"/>
                    </a:cubicBezTo>
                    <a:cubicBezTo>
                      <a:pt x="94" y="306"/>
                      <a:pt x="96" y="305"/>
                      <a:pt x="98" y="305"/>
                    </a:cubicBezTo>
                    <a:cubicBezTo>
                      <a:pt x="101" y="304"/>
                      <a:pt x="104" y="304"/>
                      <a:pt x="106" y="304"/>
                    </a:cubicBezTo>
                    <a:cubicBezTo>
                      <a:pt x="114" y="303"/>
                      <a:pt x="122" y="304"/>
                      <a:pt x="130" y="305"/>
                    </a:cubicBezTo>
                    <a:cubicBezTo>
                      <a:pt x="143" y="306"/>
                      <a:pt x="156" y="309"/>
                      <a:pt x="169" y="312"/>
                    </a:cubicBezTo>
                    <a:cubicBezTo>
                      <a:pt x="184" y="315"/>
                      <a:pt x="200" y="318"/>
                      <a:pt x="215" y="321"/>
                    </a:cubicBezTo>
                    <a:cubicBezTo>
                      <a:pt x="225" y="322"/>
                      <a:pt x="234" y="324"/>
                      <a:pt x="243" y="326"/>
                    </a:cubicBezTo>
                    <a:cubicBezTo>
                      <a:pt x="261" y="331"/>
                      <a:pt x="278" y="338"/>
                      <a:pt x="294" y="348"/>
                    </a:cubicBezTo>
                    <a:cubicBezTo>
                      <a:pt x="298" y="350"/>
                      <a:pt x="301" y="352"/>
                      <a:pt x="304" y="354"/>
                    </a:cubicBezTo>
                    <a:cubicBezTo>
                      <a:pt x="304" y="354"/>
                      <a:pt x="304" y="355"/>
                      <a:pt x="305" y="355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2" y="345"/>
                      <a:pt x="298" y="336"/>
                      <a:pt x="295" y="327"/>
                    </a:cubicBezTo>
                    <a:cubicBezTo>
                      <a:pt x="292" y="320"/>
                      <a:pt x="289" y="313"/>
                      <a:pt x="286" y="306"/>
                    </a:cubicBezTo>
                    <a:cubicBezTo>
                      <a:pt x="283" y="299"/>
                      <a:pt x="279" y="292"/>
                      <a:pt x="276" y="286"/>
                    </a:cubicBezTo>
                    <a:cubicBezTo>
                      <a:pt x="275" y="283"/>
                      <a:pt x="274" y="281"/>
                      <a:pt x="273" y="279"/>
                    </a:cubicBezTo>
                    <a:cubicBezTo>
                      <a:pt x="273" y="278"/>
                      <a:pt x="271" y="278"/>
                      <a:pt x="270" y="277"/>
                    </a:cubicBezTo>
                    <a:cubicBezTo>
                      <a:pt x="267" y="277"/>
                      <a:pt x="264" y="276"/>
                      <a:pt x="261" y="276"/>
                    </a:cubicBezTo>
                    <a:cubicBezTo>
                      <a:pt x="260" y="276"/>
                      <a:pt x="259" y="276"/>
                      <a:pt x="258" y="275"/>
                    </a:cubicBezTo>
                    <a:cubicBezTo>
                      <a:pt x="245" y="274"/>
                      <a:pt x="232" y="273"/>
                      <a:pt x="218" y="274"/>
                    </a:cubicBezTo>
                    <a:cubicBezTo>
                      <a:pt x="212" y="274"/>
                      <a:pt x="207" y="274"/>
                      <a:pt x="201" y="274"/>
                    </a:cubicBezTo>
                    <a:cubicBezTo>
                      <a:pt x="190" y="274"/>
                      <a:pt x="179" y="274"/>
                      <a:pt x="168" y="274"/>
                    </a:cubicBezTo>
                    <a:cubicBezTo>
                      <a:pt x="154" y="274"/>
                      <a:pt x="140" y="274"/>
                      <a:pt x="126" y="274"/>
                    </a:cubicBezTo>
                    <a:cubicBezTo>
                      <a:pt x="117" y="273"/>
                      <a:pt x="108" y="273"/>
                      <a:pt x="98" y="272"/>
                    </a:cubicBezTo>
                    <a:cubicBezTo>
                      <a:pt x="87" y="271"/>
                      <a:pt x="75" y="269"/>
                      <a:pt x="64" y="266"/>
                    </a:cubicBezTo>
                    <a:cubicBezTo>
                      <a:pt x="56" y="264"/>
                      <a:pt x="49" y="261"/>
                      <a:pt x="42" y="256"/>
                    </a:cubicBezTo>
                    <a:cubicBezTo>
                      <a:pt x="40" y="255"/>
                      <a:pt x="38" y="253"/>
                      <a:pt x="36" y="252"/>
                    </a:cubicBezTo>
                    <a:cubicBezTo>
                      <a:pt x="35" y="250"/>
                      <a:pt x="33" y="248"/>
                      <a:pt x="32" y="246"/>
                    </a:cubicBezTo>
                    <a:cubicBezTo>
                      <a:pt x="30" y="242"/>
                      <a:pt x="31" y="238"/>
                      <a:pt x="34" y="235"/>
                    </a:cubicBezTo>
                    <a:cubicBezTo>
                      <a:pt x="36" y="234"/>
                      <a:pt x="37" y="233"/>
                      <a:pt x="39" y="232"/>
                    </a:cubicBezTo>
                    <a:cubicBezTo>
                      <a:pt x="44" y="229"/>
                      <a:pt x="50" y="228"/>
                      <a:pt x="56" y="227"/>
                    </a:cubicBezTo>
                    <a:cubicBezTo>
                      <a:pt x="62" y="227"/>
                      <a:pt x="68" y="227"/>
                      <a:pt x="74" y="228"/>
                    </a:cubicBezTo>
                    <a:cubicBezTo>
                      <a:pt x="84" y="229"/>
                      <a:pt x="93" y="230"/>
                      <a:pt x="103" y="233"/>
                    </a:cubicBezTo>
                    <a:cubicBezTo>
                      <a:pt x="115" y="235"/>
                      <a:pt x="127" y="238"/>
                      <a:pt x="139" y="241"/>
                    </a:cubicBezTo>
                    <a:cubicBezTo>
                      <a:pt x="150" y="244"/>
                      <a:pt x="161" y="246"/>
                      <a:pt x="172" y="247"/>
                    </a:cubicBezTo>
                    <a:cubicBezTo>
                      <a:pt x="182" y="248"/>
                      <a:pt x="192" y="249"/>
                      <a:pt x="203" y="250"/>
                    </a:cubicBezTo>
                    <a:cubicBezTo>
                      <a:pt x="211" y="251"/>
                      <a:pt x="219" y="252"/>
                      <a:pt x="227" y="253"/>
                    </a:cubicBezTo>
                    <a:cubicBezTo>
                      <a:pt x="242" y="256"/>
                      <a:pt x="255" y="262"/>
                      <a:pt x="267" y="271"/>
                    </a:cubicBezTo>
                    <a:cubicBezTo>
                      <a:pt x="267" y="271"/>
                      <a:pt x="268" y="271"/>
                      <a:pt x="268" y="271"/>
                    </a:cubicBezTo>
                    <a:cubicBezTo>
                      <a:pt x="268" y="270"/>
                      <a:pt x="268" y="270"/>
                      <a:pt x="267" y="269"/>
                    </a:cubicBezTo>
                    <a:cubicBezTo>
                      <a:pt x="261" y="258"/>
                      <a:pt x="255" y="248"/>
                      <a:pt x="249" y="238"/>
                    </a:cubicBezTo>
                    <a:cubicBezTo>
                      <a:pt x="245" y="232"/>
                      <a:pt x="240" y="226"/>
                      <a:pt x="236" y="220"/>
                    </a:cubicBezTo>
                    <a:cubicBezTo>
                      <a:pt x="235" y="219"/>
                      <a:pt x="234" y="218"/>
                      <a:pt x="232" y="218"/>
                    </a:cubicBezTo>
                    <a:cubicBezTo>
                      <a:pt x="232" y="218"/>
                      <a:pt x="231" y="217"/>
                      <a:pt x="230" y="217"/>
                    </a:cubicBezTo>
                    <a:cubicBezTo>
                      <a:pt x="229" y="217"/>
                      <a:pt x="227" y="217"/>
                      <a:pt x="225" y="216"/>
                    </a:cubicBezTo>
                    <a:cubicBezTo>
                      <a:pt x="215" y="214"/>
                      <a:pt x="205" y="213"/>
                      <a:pt x="195" y="212"/>
                    </a:cubicBezTo>
                    <a:cubicBezTo>
                      <a:pt x="183" y="211"/>
                      <a:pt x="171" y="210"/>
                      <a:pt x="159" y="210"/>
                    </a:cubicBezTo>
                    <a:cubicBezTo>
                      <a:pt x="151" y="210"/>
                      <a:pt x="143" y="210"/>
                      <a:pt x="135" y="211"/>
                    </a:cubicBezTo>
                    <a:cubicBezTo>
                      <a:pt x="120" y="211"/>
                      <a:pt x="105" y="212"/>
                      <a:pt x="89" y="212"/>
                    </a:cubicBezTo>
                    <a:cubicBezTo>
                      <a:pt x="79" y="213"/>
                      <a:pt x="69" y="213"/>
                      <a:pt x="59" y="212"/>
                    </a:cubicBezTo>
                    <a:cubicBezTo>
                      <a:pt x="48" y="211"/>
                      <a:pt x="38" y="209"/>
                      <a:pt x="27" y="207"/>
                    </a:cubicBezTo>
                    <a:cubicBezTo>
                      <a:pt x="23" y="206"/>
                      <a:pt x="18" y="205"/>
                      <a:pt x="14" y="203"/>
                    </a:cubicBezTo>
                    <a:cubicBezTo>
                      <a:pt x="12" y="202"/>
                      <a:pt x="10" y="201"/>
                      <a:pt x="8" y="200"/>
                    </a:cubicBezTo>
                    <a:cubicBezTo>
                      <a:pt x="5" y="198"/>
                      <a:pt x="3" y="196"/>
                      <a:pt x="2" y="193"/>
                    </a:cubicBezTo>
                    <a:cubicBezTo>
                      <a:pt x="0" y="189"/>
                      <a:pt x="1" y="186"/>
                      <a:pt x="4" y="184"/>
                    </a:cubicBezTo>
                    <a:cubicBezTo>
                      <a:pt x="5" y="183"/>
                      <a:pt x="6" y="182"/>
                      <a:pt x="7" y="181"/>
                    </a:cubicBezTo>
                    <a:cubicBezTo>
                      <a:pt x="9" y="181"/>
                      <a:pt x="11" y="180"/>
                      <a:pt x="13" y="179"/>
                    </a:cubicBezTo>
                    <a:cubicBezTo>
                      <a:pt x="20" y="177"/>
                      <a:pt x="27" y="176"/>
                      <a:pt x="34" y="176"/>
                    </a:cubicBezTo>
                    <a:cubicBezTo>
                      <a:pt x="43" y="175"/>
                      <a:pt x="52" y="175"/>
                      <a:pt x="60" y="176"/>
                    </a:cubicBezTo>
                    <a:cubicBezTo>
                      <a:pt x="90" y="178"/>
                      <a:pt x="119" y="180"/>
                      <a:pt x="149" y="183"/>
                    </a:cubicBezTo>
                    <a:cubicBezTo>
                      <a:pt x="158" y="184"/>
                      <a:pt x="166" y="185"/>
                      <a:pt x="175" y="186"/>
                    </a:cubicBezTo>
                    <a:cubicBezTo>
                      <a:pt x="179" y="186"/>
                      <a:pt x="182" y="187"/>
                      <a:pt x="185" y="188"/>
                    </a:cubicBezTo>
                    <a:cubicBezTo>
                      <a:pt x="194" y="190"/>
                      <a:pt x="202" y="193"/>
                      <a:pt x="210" y="197"/>
                    </a:cubicBezTo>
                    <a:cubicBezTo>
                      <a:pt x="215" y="200"/>
                      <a:pt x="220" y="203"/>
                      <a:pt x="225" y="206"/>
                    </a:cubicBezTo>
                    <a:cubicBezTo>
                      <a:pt x="225" y="207"/>
                      <a:pt x="226" y="207"/>
                      <a:pt x="226" y="207"/>
                    </a:cubicBezTo>
                    <a:cubicBezTo>
                      <a:pt x="226" y="207"/>
                      <a:pt x="226" y="207"/>
                      <a:pt x="226" y="206"/>
                    </a:cubicBezTo>
                    <a:cubicBezTo>
                      <a:pt x="224" y="203"/>
                      <a:pt x="221" y="200"/>
                      <a:pt x="218" y="196"/>
                    </a:cubicBezTo>
                    <a:cubicBezTo>
                      <a:pt x="218" y="196"/>
                      <a:pt x="218" y="196"/>
                      <a:pt x="217" y="195"/>
                    </a:cubicBezTo>
                    <a:cubicBezTo>
                      <a:pt x="210" y="189"/>
                      <a:pt x="202" y="182"/>
                      <a:pt x="193" y="177"/>
                    </a:cubicBezTo>
                    <a:cubicBezTo>
                      <a:pt x="192" y="176"/>
                      <a:pt x="191" y="176"/>
                      <a:pt x="191" y="175"/>
                    </a:cubicBezTo>
                    <a:cubicBezTo>
                      <a:pt x="173" y="163"/>
                      <a:pt x="155" y="153"/>
                      <a:pt x="136" y="143"/>
                    </a:cubicBezTo>
                    <a:cubicBezTo>
                      <a:pt x="124" y="137"/>
                      <a:pt x="112" y="131"/>
                      <a:pt x="101" y="124"/>
                    </a:cubicBezTo>
                    <a:cubicBezTo>
                      <a:pt x="78" y="112"/>
                      <a:pt x="56" y="99"/>
                      <a:pt x="36" y="84"/>
                    </a:cubicBezTo>
                    <a:cubicBezTo>
                      <a:pt x="27" y="78"/>
                      <a:pt x="20" y="72"/>
                      <a:pt x="13" y="64"/>
                    </a:cubicBezTo>
                    <a:cubicBezTo>
                      <a:pt x="11" y="63"/>
                      <a:pt x="10" y="62"/>
                      <a:pt x="9" y="60"/>
                    </a:cubicBezTo>
                    <a:cubicBezTo>
                      <a:pt x="8" y="59"/>
                      <a:pt x="8" y="58"/>
                      <a:pt x="7" y="57"/>
                    </a:cubicBezTo>
                    <a:cubicBezTo>
                      <a:pt x="6" y="54"/>
                      <a:pt x="7" y="51"/>
                      <a:pt x="11" y="49"/>
                    </a:cubicBezTo>
                    <a:cubicBezTo>
                      <a:pt x="12" y="49"/>
                      <a:pt x="14" y="48"/>
                      <a:pt x="15" y="48"/>
                    </a:cubicBezTo>
                    <a:cubicBezTo>
                      <a:pt x="18" y="48"/>
                      <a:pt x="21" y="48"/>
                      <a:pt x="24" y="48"/>
                    </a:cubicBezTo>
                    <a:cubicBezTo>
                      <a:pt x="30" y="49"/>
                      <a:pt x="35" y="50"/>
                      <a:pt x="41" y="52"/>
                    </a:cubicBezTo>
                    <a:cubicBezTo>
                      <a:pt x="53" y="55"/>
                      <a:pt x="64" y="60"/>
                      <a:pt x="75" y="65"/>
                    </a:cubicBezTo>
                    <a:cubicBezTo>
                      <a:pt x="85" y="70"/>
                      <a:pt x="94" y="76"/>
                      <a:pt x="104" y="82"/>
                    </a:cubicBezTo>
                    <a:cubicBezTo>
                      <a:pt x="123" y="94"/>
                      <a:pt x="142" y="108"/>
                      <a:pt x="159" y="124"/>
                    </a:cubicBezTo>
                    <a:cubicBezTo>
                      <a:pt x="171" y="135"/>
                      <a:pt x="182" y="146"/>
                      <a:pt x="193" y="158"/>
                    </a:cubicBezTo>
                    <a:cubicBezTo>
                      <a:pt x="205" y="170"/>
                      <a:pt x="216" y="183"/>
                      <a:pt x="226" y="196"/>
                    </a:cubicBezTo>
                    <a:cubicBezTo>
                      <a:pt x="230" y="201"/>
                      <a:pt x="234" y="206"/>
                      <a:pt x="238" y="211"/>
                    </a:cubicBezTo>
                    <a:cubicBezTo>
                      <a:pt x="238" y="212"/>
                      <a:pt x="238" y="212"/>
                      <a:pt x="239" y="212"/>
                    </a:cubicBezTo>
                    <a:cubicBezTo>
                      <a:pt x="239" y="213"/>
                      <a:pt x="239" y="212"/>
                      <a:pt x="239" y="213"/>
                    </a:cubicBezTo>
                    <a:cubicBezTo>
                      <a:pt x="239" y="211"/>
                      <a:pt x="239" y="210"/>
                      <a:pt x="238" y="208"/>
                    </a:cubicBezTo>
                    <a:cubicBezTo>
                      <a:pt x="236" y="205"/>
                      <a:pt x="235" y="201"/>
                      <a:pt x="233" y="197"/>
                    </a:cubicBezTo>
                    <a:cubicBezTo>
                      <a:pt x="230" y="188"/>
                      <a:pt x="226" y="179"/>
                      <a:pt x="223" y="170"/>
                    </a:cubicBezTo>
                    <a:cubicBezTo>
                      <a:pt x="219" y="155"/>
                      <a:pt x="214" y="140"/>
                      <a:pt x="210" y="124"/>
                    </a:cubicBezTo>
                    <a:cubicBezTo>
                      <a:pt x="208" y="117"/>
                      <a:pt x="206" y="109"/>
                      <a:pt x="204" y="102"/>
                    </a:cubicBezTo>
                    <a:cubicBezTo>
                      <a:pt x="204" y="99"/>
                      <a:pt x="203" y="96"/>
                      <a:pt x="202" y="93"/>
                    </a:cubicBezTo>
                    <a:cubicBezTo>
                      <a:pt x="201" y="87"/>
                      <a:pt x="199" y="81"/>
                      <a:pt x="198" y="74"/>
                    </a:cubicBezTo>
                    <a:cubicBezTo>
                      <a:pt x="196" y="68"/>
                      <a:pt x="194" y="61"/>
                      <a:pt x="193" y="54"/>
                    </a:cubicBezTo>
                    <a:cubicBezTo>
                      <a:pt x="191" y="47"/>
                      <a:pt x="190" y="41"/>
                      <a:pt x="189" y="34"/>
                    </a:cubicBezTo>
                    <a:cubicBezTo>
                      <a:pt x="188" y="28"/>
                      <a:pt x="187" y="21"/>
                      <a:pt x="186" y="14"/>
                    </a:cubicBezTo>
                    <a:cubicBezTo>
                      <a:pt x="185" y="12"/>
                      <a:pt x="185" y="10"/>
                      <a:pt x="185" y="8"/>
                    </a:cubicBezTo>
                    <a:cubicBezTo>
                      <a:pt x="185" y="7"/>
                      <a:pt x="185" y="5"/>
                      <a:pt x="185" y="4"/>
                    </a:cubicBezTo>
                    <a:cubicBezTo>
                      <a:pt x="186" y="1"/>
                      <a:pt x="188" y="0"/>
                      <a:pt x="191" y="1"/>
                    </a:cubicBezTo>
                    <a:cubicBezTo>
                      <a:pt x="192" y="1"/>
                      <a:pt x="193" y="2"/>
                      <a:pt x="193" y="2"/>
                    </a:cubicBezTo>
                    <a:cubicBezTo>
                      <a:pt x="194" y="3"/>
                      <a:pt x="195" y="4"/>
                      <a:pt x="196" y="4"/>
                    </a:cubicBezTo>
                    <a:cubicBezTo>
                      <a:pt x="198" y="6"/>
                      <a:pt x="199" y="7"/>
                      <a:pt x="200" y="9"/>
                    </a:cubicBezTo>
                    <a:cubicBezTo>
                      <a:pt x="205" y="14"/>
                      <a:pt x="209" y="20"/>
                      <a:pt x="212" y="26"/>
                    </a:cubicBezTo>
                    <a:cubicBezTo>
                      <a:pt x="216" y="34"/>
                      <a:pt x="220" y="42"/>
                      <a:pt x="224" y="50"/>
                    </a:cubicBezTo>
                    <a:cubicBezTo>
                      <a:pt x="227" y="56"/>
                      <a:pt x="229" y="61"/>
                      <a:pt x="231" y="67"/>
                    </a:cubicBezTo>
                    <a:cubicBezTo>
                      <a:pt x="237" y="83"/>
                      <a:pt x="242" y="99"/>
                      <a:pt x="245" y="116"/>
                    </a:cubicBezTo>
                    <a:cubicBezTo>
                      <a:pt x="247" y="125"/>
                      <a:pt x="248" y="133"/>
                      <a:pt x="249" y="142"/>
                    </a:cubicBezTo>
                    <a:cubicBezTo>
                      <a:pt x="250" y="155"/>
                      <a:pt x="251" y="168"/>
                      <a:pt x="252" y="180"/>
                    </a:cubicBezTo>
                    <a:cubicBezTo>
                      <a:pt x="252" y="192"/>
                      <a:pt x="253" y="204"/>
                      <a:pt x="254" y="216"/>
                    </a:cubicBezTo>
                    <a:cubicBezTo>
                      <a:pt x="255" y="222"/>
                      <a:pt x="255" y="229"/>
                      <a:pt x="255" y="235"/>
                    </a:cubicBezTo>
                    <a:cubicBezTo>
                      <a:pt x="255" y="236"/>
                      <a:pt x="256" y="237"/>
                      <a:pt x="256" y="238"/>
                    </a:cubicBezTo>
                    <a:cubicBezTo>
                      <a:pt x="258" y="240"/>
                      <a:pt x="260" y="243"/>
                      <a:pt x="262" y="246"/>
                    </a:cubicBezTo>
                    <a:cubicBezTo>
                      <a:pt x="270" y="259"/>
                      <a:pt x="277" y="272"/>
                      <a:pt x="284" y="286"/>
                    </a:cubicBezTo>
                    <a:cubicBezTo>
                      <a:pt x="285" y="286"/>
                      <a:pt x="285" y="287"/>
                      <a:pt x="285" y="287"/>
                    </a:cubicBezTo>
                    <a:cubicBezTo>
                      <a:pt x="285" y="286"/>
                      <a:pt x="285" y="286"/>
                      <a:pt x="285" y="286"/>
                    </a:cubicBezTo>
                    <a:cubicBezTo>
                      <a:pt x="284" y="280"/>
                      <a:pt x="284" y="273"/>
                      <a:pt x="283" y="267"/>
                    </a:cubicBezTo>
                    <a:cubicBezTo>
                      <a:pt x="281" y="256"/>
                      <a:pt x="279" y="244"/>
                      <a:pt x="278" y="232"/>
                    </a:cubicBezTo>
                    <a:cubicBezTo>
                      <a:pt x="277" y="220"/>
                      <a:pt x="276" y="208"/>
                      <a:pt x="275" y="196"/>
                    </a:cubicBezTo>
                    <a:cubicBezTo>
                      <a:pt x="274" y="185"/>
                      <a:pt x="272" y="175"/>
                      <a:pt x="271" y="164"/>
                    </a:cubicBezTo>
                    <a:cubicBezTo>
                      <a:pt x="269" y="146"/>
                      <a:pt x="268" y="129"/>
                      <a:pt x="268" y="111"/>
                    </a:cubicBezTo>
                    <a:cubicBezTo>
                      <a:pt x="268" y="100"/>
                      <a:pt x="269" y="89"/>
                      <a:pt x="271" y="78"/>
                    </a:cubicBezTo>
                    <a:cubicBezTo>
                      <a:pt x="272" y="74"/>
                      <a:pt x="273" y="70"/>
                      <a:pt x="275" y="66"/>
                    </a:cubicBezTo>
                    <a:cubicBezTo>
                      <a:pt x="275" y="64"/>
                      <a:pt x="276" y="62"/>
                      <a:pt x="277" y="60"/>
                    </a:cubicBezTo>
                    <a:cubicBezTo>
                      <a:pt x="278" y="58"/>
                      <a:pt x="279" y="57"/>
                      <a:pt x="281" y="56"/>
                    </a:cubicBezTo>
                    <a:cubicBezTo>
                      <a:pt x="283" y="54"/>
                      <a:pt x="286" y="54"/>
                      <a:pt x="288" y="55"/>
                    </a:cubicBezTo>
                    <a:cubicBezTo>
                      <a:pt x="289" y="56"/>
                      <a:pt x="291" y="57"/>
                      <a:pt x="291" y="59"/>
                    </a:cubicBezTo>
                    <a:cubicBezTo>
                      <a:pt x="293" y="60"/>
                      <a:pt x="294" y="62"/>
                      <a:pt x="295" y="64"/>
                    </a:cubicBezTo>
                    <a:cubicBezTo>
                      <a:pt x="298" y="72"/>
                      <a:pt x="300" y="79"/>
                      <a:pt x="301" y="87"/>
                    </a:cubicBezTo>
                    <a:cubicBezTo>
                      <a:pt x="303" y="95"/>
                      <a:pt x="303" y="104"/>
                      <a:pt x="304" y="112"/>
                    </a:cubicBezTo>
                    <a:cubicBezTo>
                      <a:pt x="304" y="129"/>
                      <a:pt x="304" y="146"/>
                      <a:pt x="304" y="162"/>
                    </a:cubicBezTo>
                    <a:cubicBezTo>
                      <a:pt x="304" y="178"/>
                      <a:pt x="304" y="194"/>
                      <a:pt x="303" y="210"/>
                    </a:cubicBezTo>
                    <a:cubicBezTo>
                      <a:pt x="303" y="226"/>
                      <a:pt x="302" y="241"/>
                      <a:pt x="300" y="257"/>
                    </a:cubicBezTo>
                    <a:cubicBezTo>
                      <a:pt x="300" y="265"/>
                      <a:pt x="299" y="272"/>
                      <a:pt x="298" y="280"/>
                    </a:cubicBezTo>
                    <a:cubicBezTo>
                      <a:pt x="298" y="290"/>
                      <a:pt x="297" y="300"/>
                      <a:pt x="297" y="311"/>
                    </a:cubicBezTo>
                    <a:cubicBezTo>
                      <a:pt x="297" y="312"/>
                      <a:pt x="297" y="313"/>
                      <a:pt x="297" y="314"/>
                    </a:cubicBezTo>
                    <a:cubicBezTo>
                      <a:pt x="300" y="319"/>
                      <a:pt x="302" y="324"/>
                      <a:pt x="304" y="330"/>
                    </a:cubicBezTo>
                    <a:cubicBezTo>
                      <a:pt x="307" y="338"/>
                      <a:pt x="311" y="347"/>
                      <a:pt x="313" y="355"/>
                    </a:cubicBezTo>
                    <a:cubicBezTo>
                      <a:pt x="317" y="365"/>
                      <a:pt x="320" y="375"/>
                      <a:pt x="323" y="384"/>
                    </a:cubicBezTo>
                    <a:cubicBezTo>
                      <a:pt x="324" y="387"/>
                      <a:pt x="324" y="390"/>
                      <a:pt x="325" y="392"/>
                    </a:cubicBezTo>
                    <a:cubicBezTo>
                      <a:pt x="325" y="393"/>
                      <a:pt x="325" y="393"/>
                      <a:pt x="326" y="394"/>
                    </a:cubicBezTo>
                    <a:cubicBezTo>
                      <a:pt x="326" y="393"/>
                      <a:pt x="326" y="393"/>
                      <a:pt x="327" y="392"/>
                    </a:cubicBezTo>
                    <a:cubicBezTo>
                      <a:pt x="327" y="388"/>
                      <a:pt x="329" y="384"/>
                      <a:pt x="329" y="379"/>
                    </a:cubicBezTo>
                    <a:cubicBezTo>
                      <a:pt x="331" y="366"/>
                      <a:pt x="333" y="353"/>
                      <a:pt x="335" y="340"/>
                    </a:cubicBezTo>
                    <a:cubicBezTo>
                      <a:pt x="338" y="322"/>
                      <a:pt x="340" y="304"/>
                      <a:pt x="343" y="286"/>
                    </a:cubicBezTo>
                    <a:cubicBezTo>
                      <a:pt x="345" y="271"/>
                      <a:pt x="348" y="255"/>
                      <a:pt x="351" y="239"/>
                    </a:cubicBezTo>
                    <a:cubicBezTo>
                      <a:pt x="353" y="224"/>
                      <a:pt x="356" y="208"/>
                      <a:pt x="358" y="193"/>
                    </a:cubicBezTo>
                    <a:cubicBezTo>
                      <a:pt x="360" y="185"/>
                      <a:pt x="361" y="176"/>
                      <a:pt x="363" y="168"/>
                    </a:cubicBezTo>
                    <a:cubicBezTo>
                      <a:pt x="364" y="164"/>
                      <a:pt x="365" y="161"/>
                      <a:pt x="366" y="158"/>
                    </a:cubicBezTo>
                    <a:cubicBezTo>
                      <a:pt x="367" y="156"/>
                      <a:pt x="368" y="155"/>
                      <a:pt x="368" y="153"/>
                    </a:cubicBezTo>
                    <a:cubicBezTo>
                      <a:pt x="369" y="152"/>
                      <a:pt x="370" y="151"/>
                      <a:pt x="371" y="150"/>
                    </a:cubicBezTo>
                    <a:cubicBezTo>
                      <a:pt x="373" y="149"/>
                      <a:pt x="374" y="149"/>
                      <a:pt x="376" y="150"/>
                    </a:cubicBezTo>
                    <a:cubicBezTo>
                      <a:pt x="377" y="151"/>
                      <a:pt x="377" y="152"/>
                      <a:pt x="378" y="153"/>
                    </a:cubicBezTo>
                    <a:cubicBezTo>
                      <a:pt x="379" y="154"/>
                      <a:pt x="380" y="156"/>
                      <a:pt x="381" y="158"/>
                    </a:cubicBezTo>
                    <a:cubicBezTo>
                      <a:pt x="382" y="163"/>
                      <a:pt x="383" y="168"/>
                      <a:pt x="384" y="173"/>
                    </a:cubicBezTo>
                    <a:cubicBezTo>
                      <a:pt x="385" y="180"/>
                      <a:pt x="386" y="187"/>
                      <a:pt x="386" y="194"/>
                    </a:cubicBezTo>
                    <a:cubicBezTo>
                      <a:pt x="386" y="214"/>
                      <a:pt x="385" y="234"/>
                      <a:pt x="381" y="254"/>
                    </a:cubicBezTo>
                    <a:cubicBezTo>
                      <a:pt x="379" y="269"/>
                      <a:pt x="375" y="283"/>
                      <a:pt x="372" y="298"/>
                    </a:cubicBezTo>
                    <a:cubicBezTo>
                      <a:pt x="366" y="318"/>
                      <a:pt x="360" y="338"/>
                      <a:pt x="352" y="357"/>
                    </a:cubicBezTo>
                    <a:cubicBezTo>
                      <a:pt x="349" y="365"/>
                      <a:pt x="346" y="373"/>
                      <a:pt x="341" y="381"/>
                    </a:cubicBezTo>
                    <a:cubicBezTo>
                      <a:pt x="338" y="388"/>
                      <a:pt x="334" y="394"/>
                      <a:pt x="329" y="400"/>
                    </a:cubicBezTo>
                    <a:cubicBezTo>
                      <a:pt x="328" y="401"/>
                      <a:pt x="328" y="402"/>
                      <a:pt x="328" y="404"/>
                    </a:cubicBezTo>
                    <a:cubicBezTo>
                      <a:pt x="329" y="407"/>
                      <a:pt x="330" y="410"/>
                      <a:pt x="330" y="413"/>
                    </a:cubicBezTo>
                    <a:cubicBezTo>
                      <a:pt x="332" y="420"/>
                      <a:pt x="334" y="427"/>
                      <a:pt x="335" y="434"/>
                    </a:cubicBezTo>
                    <a:cubicBezTo>
                      <a:pt x="337" y="442"/>
                      <a:pt x="339" y="451"/>
                      <a:pt x="340" y="459"/>
                    </a:cubicBezTo>
                    <a:cubicBezTo>
                      <a:pt x="342" y="467"/>
                      <a:pt x="344" y="475"/>
                      <a:pt x="345" y="483"/>
                    </a:cubicBezTo>
                    <a:cubicBezTo>
                      <a:pt x="346" y="493"/>
                      <a:pt x="358" y="566"/>
                      <a:pt x="359" y="575"/>
                    </a:cubicBezTo>
                    <a:cubicBezTo>
                      <a:pt x="360" y="585"/>
                      <a:pt x="362" y="595"/>
                      <a:pt x="363" y="606"/>
                    </a:cubicBezTo>
                    <a:cubicBezTo>
                      <a:pt x="365" y="618"/>
                      <a:pt x="367" y="630"/>
                      <a:pt x="369" y="643"/>
                    </a:cubicBezTo>
                    <a:cubicBezTo>
                      <a:pt x="369" y="645"/>
                      <a:pt x="369" y="648"/>
                      <a:pt x="370" y="650"/>
                    </a:cubicBezTo>
                    <a:cubicBezTo>
                      <a:pt x="370" y="651"/>
                      <a:pt x="370" y="652"/>
                      <a:pt x="369" y="653"/>
                    </a:cubicBezTo>
                    <a:cubicBezTo>
                      <a:pt x="369" y="654"/>
                      <a:pt x="368" y="654"/>
                      <a:pt x="367" y="654"/>
                    </a:cubicBezTo>
                    <a:cubicBezTo>
                      <a:pt x="367" y="653"/>
                      <a:pt x="366" y="652"/>
                      <a:pt x="366" y="651"/>
                    </a:cubicBezTo>
                    <a:cubicBezTo>
                      <a:pt x="365" y="650"/>
                      <a:pt x="364" y="649"/>
                      <a:pt x="364" y="647"/>
                    </a:cubicBezTo>
                    <a:cubicBezTo>
                      <a:pt x="362" y="641"/>
                      <a:pt x="360" y="634"/>
                      <a:pt x="359" y="627"/>
                    </a:cubicBezTo>
                    <a:cubicBezTo>
                      <a:pt x="357" y="617"/>
                      <a:pt x="356" y="608"/>
                      <a:pt x="354" y="598"/>
                    </a:cubicBezTo>
                    <a:cubicBezTo>
                      <a:pt x="353" y="590"/>
                      <a:pt x="352" y="583"/>
                      <a:pt x="351" y="575"/>
                    </a:cubicBezTo>
                    <a:cubicBezTo>
                      <a:pt x="350" y="568"/>
                      <a:pt x="339" y="497"/>
                      <a:pt x="338" y="490"/>
                    </a:cubicBezTo>
                    <a:cubicBezTo>
                      <a:pt x="337" y="483"/>
                      <a:pt x="336" y="476"/>
                      <a:pt x="334" y="470"/>
                    </a:cubicBezTo>
                    <a:cubicBezTo>
                      <a:pt x="333" y="464"/>
                      <a:pt x="332" y="458"/>
                      <a:pt x="331" y="452"/>
                    </a:cubicBezTo>
                    <a:cubicBezTo>
                      <a:pt x="331" y="450"/>
                      <a:pt x="330" y="448"/>
                      <a:pt x="328" y="446"/>
                    </a:cubicBezTo>
                    <a:cubicBezTo>
                      <a:pt x="327" y="446"/>
                      <a:pt x="326" y="446"/>
                      <a:pt x="324" y="445"/>
                    </a:cubicBezTo>
                    <a:close/>
                    <a:moveTo>
                      <a:pt x="188" y="208"/>
                    </a:moveTo>
                    <a:cubicBezTo>
                      <a:pt x="187" y="208"/>
                      <a:pt x="186" y="208"/>
                      <a:pt x="185" y="208"/>
                    </a:cubicBezTo>
                    <a:cubicBezTo>
                      <a:pt x="185" y="207"/>
                      <a:pt x="184" y="208"/>
                      <a:pt x="184" y="208"/>
                    </a:cubicBezTo>
                    <a:cubicBezTo>
                      <a:pt x="181" y="207"/>
                      <a:pt x="178" y="207"/>
                      <a:pt x="175" y="207"/>
                    </a:cubicBezTo>
                    <a:cubicBezTo>
                      <a:pt x="171" y="207"/>
                      <a:pt x="166" y="206"/>
                      <a:pt x="162" y="206"/>
                    </a:cubicBezTo>
                    <a:cubicBezTo>
                      <a:pt x="151" y="206"/>
                      <a:pt x="141" y="204"/>
                      <a:pt x="130" y="203"/>
                    </a:cubicBezTo>
                    <a:cubicBezTo>
                      <a:pt x="114" y="201"/>
                      <a:pt x="98" y="199"/>
                      <a:pt x="82" y="196"/>
                    </a:cubicBezTo>
                    <a:cubicBezTo>
                      <a:pt x="74" y="195"/>
                      <a:pt x="65" y="195"/>
                      <a:pt x="56" y="194"/>
                    </a:cubicBezTo>
                    <a:cubicBezTo>
                      <a:pt x="48" y="194"/>
                      <a:pt x="39" y="194"/>
                      <a:pt x="31" y="192"/>
                    </a:cubicBezTo>
                    <a:cubicBezTo>
                      <a:pt x="27" y="192"/>
                      <a:pt x="23" y="191"/>
                      <a:pt x="19" y="190"/>
                    </a:cubicBezTo>
                    <a:cubicBezTo>
                      <a:pt x="17" y="190"/>
                      <a:pt x="15" y="189"/>
                      <a:pt x="13" y="189"/>
                    </a:cubicBezTo>
                    <a:cubicBezTo>
                      <a:pt x="11" y="188"/>
                      <a:pt x="8" y="188"/>
                      <a:pt x="5" y="187"/>
                    </a:cubicBezTo>
                    <a:cubicBezTo>
                      <a:pt x="5" y="187"/>
                      <a:pt x="5" y="187"/>
                      <a:pt x="4" y="188"/>
                    </a:cubicBezTo>
                    <a:cubicBezTo>
                      <a:pt x="4" y="189"/>
                      <a:pt x="4" y="190"/>
                      <a:pt x="5" y="191"/>
                    </a:cubicBezTo>
                    <a:cubicBezTo>
                      <a:pt x="5" y="191"/>
                      <a:pt x="6" y="192"/>
                      <a:pt x="6" y="193"/>
                    </a:cubicBezTo>
                    <a:cubicBezTo>
                      <a:pt x="7" y="195"/>
                      <a:pt x="9" y="196"/>
                      <a:pt x="10" y="197"/>
                    </a:cubicBezTo>
                    <a:cubicBezTo>
                      <a:pt x="12" y="198"/>
                      <a:pt x="14" y="199"/>
                      <a:pt x="17" y="200"/>
                    </a:cubicBezTo>
                    <a:cubicBezTo>
                      <a:pt x="20" y="201"/>
                      <a:pt x="24" y="203"/>
                      <a:pt x="28" y="203"/>
                    </a:cubicBezTo>
                    <a:cubicBezTo>
                      <a:pt x="46" y="208"/>
                      <a:pt x="65" y="210"/>
                      <a:pt x="84" y="209"/>
                    </a:cubicBezTo>
                    <a:cubicBezTo>
                      <a:pt x="94" y="209"/>
                      <a:pt x="103" y="208"/>
                      <a:pt x="113" y="208"/>
                    </a:cubicBezTo>
                    <a:cubicBezTo>
                      <a:pt x="121" y="208"/>
                      <a:pt x="130" y="208"/>
                      <a:pt x="138" y="208"/>
                    </a:cubicBezTo>
                    <a:cubicBezTo>
                      <a:pt x="144" y="207"/>
                      <a:pt x="150" y="207"/>
                      <a:pt x="156" y="207"/>
                    </a:cubicBezTo>
                    <a:cubicBezTo>
                      <a:pt x="165" y="207"/>
                      <a:pt x="174" y="207"/>
                      <a:pt x="183" y="208"/>
                    </a:cubicBezTo>
                    <a:cubicBezTo>
                      <a:pt x="184" y="208"/>
                      <a:pt x="184" y="208"/>
                      <a:pt x="185" y="208"/>
                    </a:cubicBezTo>
                    <a:cubicBezTo>
                      <a:pt x="186" y="208"/>
                      <a:pt x="187" y="209"/>
                      <a:pt x="188" y="208"/>
                    </a:cubicBezTo>
                    <a:cubicBezTo>
                      <a:pt x="188" y="209"/>
                      <a:pt x="189" y="208"/>
                      <a:pt x="189" y="208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89" y="208"/>
                      <a:pt x="188" y="208"/>
                      <a:pt x="188" y="208"/>
                    </a:cubicBezTo>
                    <a:close/>
                    <a:moveTo>
                      <a:pt x="192" y="208"/>
                    </a:move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lose/>
                    <a:moveTo>
                      <a:pt x="298" y="434"/>
                    </a:moveTo>
                    <a:cubicBezTo>
                      <a:pt x="297" y="433"/>
                      <a:pt x="297" y="433"/>
                      <a:pt x="296" y="433"/>
                    </a:cubicBezTo>
                    <a:cubicBezTo>
                      <a:pt x="296" y="432"/>
                      <a:pt x="295" y="432"/>
                      <a:pt x="295" y="432"/>
                    </a:cubicBezTo>
                    <a:cubicBezTo>
                      <a:pt x="291" y="431"/>
                      <a:pt x="288" y="430"/>
                      <a:pt x="285" y="428"/>
                    </a:cubicBezTo>
                    <a:cubicBezTo>
                      <a:pt x="272" y="423"/>
                      <a:pt x="259" y="418"/>
                      <a:pt x="246" y="413"/>
                    </a:cubicBezTo>
                    <a:cubicBezTo>
                      <a:pt x="229" y="406"/>
                      <a:pt x="211" y="399"/>
                      <a:pt x="193" y="393"/>
                    </a:cubicBezTo>
                    <a:cubicBezTo>
                      <a:pt x="192" y="392"/>
                      <a:pt x="190" y="392"/>
                      <a:pt x="188" y="391"/>
                    </a:cubicBezTo>
                    <a:cubicBezTo>
                      <a:pt x="177" y="388"/>
                      <a:pt x="165" y="384"/>
                      <a:pt x="154" y="381"/>
                    </a:cubicBezTo>
                    <a:cubicBezTo>
                      <a:pt x="151" y="380"/>
                      <a:pt x="148" y="379"/>
                      <a:pt x="145" y="378"/>
                    </a:cubicBezTo>
                    <a:cubicBezTo>
                      <a:pt x="141" y="377"/>
                      <a:pt x="138" y="376"/>
                      <a:pt x="134" y="376"/>
                    </a:cubicBezTo>
                    <a:cubicBezTo>
                      <a:pt x="134" y="376"/>
                      <a:pt x="133" y="376"/>
                      <a:pt x="133" y="376"/>
                    </a:cubicBezTo>
                    <a:cubicBezTo>
                      <a:pt x="133" y="376"/>
                      <a:pt x="133" y="377"/>
                      <a:pt x="134" y="377"/>
                    </a:cubicBezTo>
                    <a:cubicBezTo>
                      <a:pt x="136" y="379"/>
                      <a:pt x="138" y="381"/>
                      <a:pt x="140" y="382"/>
                    </a:cubicBezTo>
                    <a:cubicBezTo>
                      <a:pt x="147" y="387"/>
                      <a:pt x="155" y="391"/>
                      <a:pt x="163" y="394"/>
                    </a:cubicBezTo>
                    <a:cubicBezTo>
                      <a:pt x="167" y="395"/>
                      <a:pt x="170" y="396"/>
                      <a:pt x="174" y="397"/>
                    </a:cubicBezTo>
                    <a:cubicBezTo>
                      <a:pt x="191" y="402"/>
                      <a:pt x="208" y="408"/>
                      <a:pt x="225" y="412"/>
                    </a:cubicBezTo>
                    <a:cubicBezTo>
                      <a:pt x="237" y="416"/>
                      <a:pt x="249" y="419"/>
                      <a:pt x="260" y="422"/>
                    </a:cubicBezTo>
                    <a:cubicBezTo>
                      <a:pt x="272" y="426"/>
                      <a:pt x="283" y="429"/>
                      <a:pt x="294" y="433"/>
                    </a:cubicBezTo>
                    <a:cubicBezTo>
                      <a:pt x="295" y="433"/>
                      <a:pt x="295" y="433"/>
                      <a:pt x="296" y="433"/>
                    </a:cubicBezTo>
                    <a:cubicBezTo>
                      <a:pt x="297" y="434"/>
                      <a:pt x="297" y="434"/>
                      <a:pt x="298" y="434"/>
                    </a:cubicBezTo>
                    <a:close/>
                    <a:moveTo>
                      <a:pt x="190" y="164"/>
                    </a:moveTo>
                    <a:cubicBezTo>
                      <a:pt x="190" y="164"/>
                      <a:pt x="190" y="164"/>
                      <a:pt x="191" y="164"/>
                    </a:cubicBezTo>
                    <a:cubicBezTo>
                      <a:pt x="191" y="164"/>
                      <a:pt x="191" y="164"/>
                      <a:pt x="191" y="164"/>
                    </a:cubicBezTo>
                    <a:cubicBezTo>
                      <a:pt x="190" y="164"/>
                      <a:pt x="190" y="164"/>
                      <a:pt x="190" y="164"/>
                    </a:cubicBezTo>
                    <a:cubicBezTo>
                      <a:pt x="190" y="163"/>
                      <a:pt x="189" y="163"/>
                      <a:pt x="189" y="162"/>
                    </a:cubicBezTo>
                    <a:cubicBezTo>
                      <a:pt x="176" y="148"/>
                      <a:pt x="163" y="135"/>
                      <a:pt x="149" y="122"/>
                    </a:cubicBezTo>
                    <a:cubicBezTo>
                      <a:pt x="135" y="109"/>
                      <a:pt x="120" y="97"/>
                      <a:pt x="104" y="87"/>
                    </a:cubicBezTo>
                    <a:cubicBezTo>
                      <a:pt x="95" y="81"/>
                      <a:pt x="86" y="76"/>
                      <a:pt x="77" y="71"/>
                    </a:cubicBezTo>
                    <a:cubicBezTo>
                      <a:pt x="65" y="64"/>
                      <a:pt x="53" y="59"/>
                      <a:pt x="40" y="56"/>
                    </a:cubicBezTo>
                    <a:cubicBezTo>
                      <a:pt x="34" y="54"/>
                      <a:pt x="29" y="53"/>
                      <a:pt x="24" y="52"/>
                    </a:cubicBezTo>
                    <a:cubicBezTo>
                      <a:pt x="21" y="52"/>
                      <a:pt x="18" y="52"/>
                      <a:pt x="15" y="52"/>
                    </a:cubicBezTo>
                    <a:cubicBezTo>
                      <a:pt x="15" y="53"/>
                      <a:pt x="14" y="53"/>
                      <a:pt x="13" y="54"/>
                    </a:cubicBezTo>
                    <a:cubicBezTo>
                      <a:pt x="13" y="54"/>
                      <a:pt x="13" y="54"/>
                      <a:pt x="14" y="54"/>
                    </a:cubicBezTo>
                    <a:cubicBezTo>
                      <a:pt x="15" y="55"/>
                      <a:pt x="16" y="56"/>
                      <a:pt x="17" y="57"/>
                    </a:cubicBezTo>
                    <a:cubicBezTo>
                      <a:pt x="24" y="63"/>
                      <a:pt x="32" y="67"/>
                      <a:pt x="40" y="70"/>
                    </a:cubicBezTo>
                    <a:cubicBezTo>
                      <a:pt x="49" y="74"/>
                      <a:pt x="57" y="77"/>
                      <a:pt x="65" y="81"/>
                    </a:cubicBezTo>
                    <a:cubicBezTo>
                      <a:pt x="71" y="83"/>
                      <a:pt x="76" y="85"/>
                      <a:pt x="81" y="87"/>
                    </a:cubicBezTo>
                    <a:cubicBezTo>
                      <a:pt x="94" y="92"/>
                      <a:pt x="105" y="99"/>
                      <a:pt x="117" y="106"/>
                    </a:cubicBezTo>
                    <a:cubicBezTo>
                      <a:pt x="128" y="113"/>
                      <a:pt x="139" y="122"/>
                      <a:pt x="149" y="131"/>
                    </a:cubicBezTo>
                    <a:cubicBezTo>
                      <a:pt x="153" y="134"/>
                      <a:pt x="156" y="137"/>
                      <a:pt x="160" y="140"/>
                    </a:cubicBezTo>
                    <a:cubicBezTo>
                      <a:pt x="164" y="143"/>
                      <a:pt x="168" y="147"/>
                      <a:pt x="172" y="150"/>
                    </a:cubicBezTo>
                    <a:cubicBezTo>
                      <a:pt x="177" y="154"/>
                      <a:pt x="183" y="159"/>
                      <a:pt x="188" y="163"/>
                    </a:cubicBezTo>
                    <a:cubicBezTo>
                      <a:pt x="189" y="163"/>
                      <a:pt x="189" y="164"/>
                      <a:pt x="190" y="164"/>
                    </a:cubicBezTo>
                    <a:cubicBezTo>
                      <a:pt x="190" y="164"/>
                      <a:pt x="190" y="164"/>
                      <a:pt x="190" y="164"/>
                    </a:cubicBezTo>
                    <a:close/>
                    <a:moveTo>
                      <a:pt x="273" y="344"/>
                    </a:moveTo>
                    <a:cubicBezTo>
                      <a:pt x="269" y="342"/>
                      <a:pt x="264" y="340"/>
                      <a:pt x="259" y="338"/>
                    </a:cubicBezTo>
                    <a:cubicBezTo>
                      <a:pt x="244" y="333"/>
                      <a:pt x="230" y="330"/>
                      <a:pt x="214" y="328"/>
                    </a:cubicBezTo>
                    <a:cubicBezTo>
                      <a:pt x="205" y="326"/>
                      <a:pt x="195" y="324"/>
                      <a:pt x="185" y="322"/>
                    </a:cubicBezTo>
                    <a:cubicBezTo>
                      <a:pt x="178" y="321"/>
                      <a:pt x="172" y="319"/>
                      <a:pt x="165" y="317"/>
                    </a:cubicBezTo>
                    <a:cubicBezTo>
                      <a:pt x="153" y="315"/>
                      <a:pt x="141" y="312"/>
                      <a:pt x="129" y="310"/>
                    </a:cubicBezTo>
                    <a:cubicBezTo>
                      <a:pt x="121" y="309"/>
                      <a:pt x="113" y="309"/>
                      <a:pt x="105" y="309"/>
                    </a:cubicBezTo>
                    <a:cubicBezTo>
                      <a:pt x="104" y="309"/>
                      <a:pt x="102" y="309"/>
                      <a:pt x="101" y="309"/>
                    </a:cubicBezTo>
                    <a:cubicBezTo>
                      <a:pt x="99" y="310"/>
                      <a:pt x="98" y="310"/>
                      <a:pt x="96" y="311"/>
                    </a:cubicBezTo>
                    <a:cubicBezTo>
                      <a:pt x="95" y="311"/>
                      <a:pt x="95" y="311"/>
                      <a:pt x="94" y="312"/>
                    </a:cubicBezTo>
                    <a:cubicBezTo>
                      <a:pt x="92" y="313"/>
                      <a:pt x="92" y="315"/>
                      <a:pt x="93" y="316"/>
                    </a:cubicBezTo>
                    <a:cubicBezTo>
                      <a:pt x="93" y="317"/>
                      <a:pt x="93" y="317"/>
                      <a:pt x="93" y="318"/>
                    </a:cubicBezTo>
                    <a:cubicBezTo>
                      <a:pt x="94" y="319"/>
                      <a:pt x="95" y="320"/>
                      <a:pt x="96" y="320"/>
                    </a:cubicBezTo>
                    <a:cubicBezTo>
                      <a:pt x="97" y="320"/>
                      <a:pt x="98" y="321"/>
                      <a:pt x="99" y="321"/>
                    </a:cubicBezTo>
                    <a:cubicBezTo>
                      <a:pt x="107" y="323"/>
                      <a:pt x="116" y="326"/>
                      <a:pt x="124" y="328"/>
                    </a:cubicBezTo>
                    <a:cubicBezTo>
                      <a:pt x="132" y="331"/>
                      <a:pt x="140" y="333"/>
                      <a:pt x="148" y="335"/>
                    </a:cubicBezTo>
                    <a:cubicBezTo>
                      <a:pt x="160" y="339"/>
                      <a:pt x="173" y="341"/>
                      <a:pt x="186" y="342"/>
                    </a:cubicBezTo>
                    <a:cubicBezTo>
                      <a:pt x="197" y="343"/>
                      <a:pt x="208" y="343"/>
                      <a:pt x="220" y="343"/>
                    </a:cubicBezTo>
                    <a:cubicBezTo>
                      <a:pt x="229" y="342"/>
                      <a:pt x="237" y="342"/>
                      <a:pt x="246" y="342"/>
                    </a:cubicBezTo>
                    <a:cubicBezTo>
                      <a:pt x="255" y="342"/>
                      <a:pt x="265" y="343"/>
                      <a:pt x="274" y="345"/>
                    </a:cubicBezTo>
                    <a:cubicBezTo>
                      <a:pt x="274" y="345"/>
                      <a:pt x="275" y="345"/>
                      <a:pt x="275" y="345"/>
                    </a:cubicBezTo>
                    <a:cubicBezTo>
                      <a:pt x="275" y="345"/>
                      <a:pt x="276" y="345"/>
                      <a:pt x="276" y="345"/>
                    </a:cubicBezTo>
                    <a:cubicBezTo>
                      <a:pt x="275" y="344"/>
                      <a:pt x="274" y="344"/>
                      <a:pt x="273" y="344"/>
                    </a:cubicBezTo>
                    <a:close/>
                    <a:moveTo>
                      <a:pt x="206" y="182"/>
                    </a:moveTo>
                    <a:cubicBezTo>
                      <a:pt x="203" y="180"/>
                      <a:pt x="201" y="178"/>
                      <a:pt x="198" y="175"/>
                    </a:cubicBezTo>
                    <a:cubicBezTo>
                      <a:pt x="191" y="169"/>
                      <a:pt x="182" y="162"/>
                      <a:pt x="174" y="156"/>
                    </a:cubicBezTo>
                    <a:cubicBezTo>
                      <a:pt x="164" y="149"/>
                      <a:pt x="154" y="141"/>
                      <a:pt x="145" y="133"/>
                    </a:cubicBezTo>
                    <a:cubicBezTo>
                      <a:pt x="141" y="129"/>
                      <a:pt x="137" y="125"/>
                      <a:pt x="133" y="121"/>
                    </a:cubicBezTo>
                    <a:cubicBezTo>
                      <a:pt x="124" y="114"/>
                      <a:pt x="116" y="108"/>
                      <a:pt x="106" y="102"/>
                    </a:cubicBezTo>
                    <a:cubicBezTo>
                      <a:pt x="97" y="96"/>
                      <a:pt x="87" y="92"/>
                      <a:pt x="77" y="88"/>
                    </a:cubicBezTo>
                    <a:cubicBezTo>
                      <a:pt x="66" y="84"/>
                      <a:pt x="56" y="80"/>
                      <a:pt x="46" y="76"/>
                    </a:cubicBezTo>
                    <a:cubicBezTo>
                      <a:pt x="40" y="73"/>
                      <a:pt x="34" y="71"/>
                      <a:pt x="28" y="68"/>
                    </a:cubicBezTo>
                    <a:cubicBezTo>
                      <a:pt x="26" y="66"/>
                      <a:pt x="23" y="64"/>
                      <a:pt x="20" y="62"/>
                    </a:cubicBezTo>
                    <a:cubicBezTo>
                      <a:pt x="20" y="62"/>
                      <a:pt x="19" y="61"/>
                      <a:pt x="18" y="61"/>
                    </a:cubicBezTo>
                    <a:cubicBezTo>
                      <a:pt x="19" y="62"/>
                      <a:pt x="19" y="63"/>
                      <a:pt x="20" y="63"/>
                    </a:cubicBezTo>
                    <a:cubicBezTo>
                      <a:pt x="25" y="69"/>
                      <a:pt x="31" y="74"/>
                      <a:pt x="36" y="79"/>
                    </a:cubicBezTo>
                    <a:cubicBezTo>
                      <a:pt x="48" y="88"/>
                      <a:pt x="60" y="96"/>
                      <a:pt x="72" y="104"/>
                    </a:cubicBezTo>
                    <a:cubicBezTo>
                      <a:pt x="85" y="112"/>
                      <a:pt x="98" y="119"/>
                      <a:pt x="111" y="126"/>
                    </a:cubicBezTo>
                    <a:cubicBezTo>
                      <a:pt x="122" y="132"/>
                      <a:pt x="132" y="138"/>
                      <a:pt x="143" y="143"/>
                    </a:cubicBezTo>
                    <a:cubicBezTo>
                      <a:pt x="153" y="149"/>
                      <a:pt x="164" y="155"/>
                      <a:pt x="174" y="161"/>
                    </a:cubicBezTo>
                    <a:cubicBezTo>
                      <a:pt x="178" y="164"/>
                      <a:pt x="182" y="166"/>
                      <a:pt x="186" y="169"/>
                    </a:cubicBezTo>
                    <a:cubicBezTo>
                      <a:pt x="190" y="171"/>
                      <a:pt x="193" y="174"/>
                      <a:pt x="197" y="176"/>
                    </a:cubicBezTo>
                    <a:cubicBezTo>
                      <a:pt x="200" y="178"/>
                      <a:pt x="202" y="180"/>
                      <a:pt x="205" y="182"/>
                    </a:cubicBezTo>
                    <a:cubicBezTo>
                      <a:pt x="206" y="183"/>
                      <a:pt x="207" y="183"/>
                      <a:pt x="207" y="184"/>
                    </a:cubicBezTo>
                    <a:cubicBezTo>
                      <a:pt x="207" y="184"/>
                      <a:pt x="207" y="183"/>
                      <a:pt x="208" y="183"/>
                    </a:cubicBezTo>
                    <a:cubicBezTo>
                      <a:pt x="207" y="183"/>
                      <a:pt x="206" y="182"/>
                      <a:pt x="206" y="182"/>
                    </a:cubicBezTo>
                    <a:close/>
                    <a:moveTo>
                      <a:pt x="192" y="6"/>
                    </a:moveTo>
                    <a:cubicBezTo>
                      <a:pt x="195" y="11"/>
                      <a:pt x="198" y="16"/>
                      <a:pt x="200" y="21"/>
                    </a:cubicBezTo>
                    <a:cubicBezTo>
                      <a:pt x="201" y="24"/>
                      <a:pt x="203" y="27"/>
                      <a:pt x="204" y="30"/>
                    </a:cubicBezTo>
                    <a:cubicBezTo>
                      <a:pt x="207" y="37"/>
                      <a:pt x="210" y="45"/>
                      <a:pt x="212" y="53"/>
                    </a:cubicBezTo>
                    <a:cubicBezTo>
                      <a:pt x="214" y="62"/>
                      <a:pt x="216" y="72"/>
                      <a:pt x="217" y="81"/>
                    </a:cubicBezTo>
                    <a:cubicBezTo>
                      <a:pt x="219" y="89"/>
                      <a:pt x="220" y="97"/>
                      <a:pt x="222" y="104"/>
                    </a:cubicBezTo>
                    <a:cubicBezTo>
                      <a:pt x="223" y="111"/>
                      <a:pt x="224" y="117"/>
                      <a:pt x="225" y="123"/>
                    </a:cubicBezTo>
                    <a:cubicBezTo>
                      <a:pt x="226" y="128"/>
                      <a:pt x="227" y="133"/>
                      <a:pt x="228" y="138"/>
                    </a:cubicBezTo>
                    <a:cubicBezTo>
                      <a:pt x="229" y="144"/>
                      <a:pt x="231" y="150"/>
                      <a:pt x="232" y="155"/>
                    </a:cubicBezTo>
                    <a:cubicBezTo>
                      <a:pt x="233" y="159"/>
                      <a:pt x="234" y="162"/>
                      <a:pt x="235" y="166"/>
                    </a:cubicBezTo>
                    <a:cubicBezTo>
                      <a:pt x="237" y="174"/>
                      <a:pt x="239" y="183"/>
                      <a:pt x="241" y="192"/>
                    </a:cubicBezTo>
                    <a:cubicBezTo>
                      <a:pt x="242" y="199"/>
                      <a:pt x="243" y="206"/>
                      <a:pt x="244" y="213"/>
                    </a:cubicBezTo>
                    <a:cubicBezTo>
                      <a:pt x="245" y="215"/>
                      <a:pt x="245" y="218"/>
                      <a:pt x="246" y="220"/>
                    </a:cubicBezTo>
                    <a:cubicBezTo>
                      <a:pt x="247" y="221"/>
                      <a:pt x="247" y="223"/>
                      <a:pt x="247" y="224"/>
                    </a:cubicBezTo>
                    <a:cubicBezTo>
                      <a:pt x="248" y="226"/>
                      <a:pt x="249" y="227"/>
                      <a:pt x="250" y="228"/>
                    </a:cubicBezTo>
                    <a:cubicBezTo>
                      <a:pt x="251" y="228"/>
                      <a:pt x="251" y="227"/>
                      <a:pt x="250" y="227"/>
                    </a:cubicBezTo>
                    <a:cubicBezTo>
                      <a:pt x="250" y="225"/>
                      <a:pt x="250" y="223"/>
                      <a:pt x="249" y="220"/>
                    </a:cubicBezTo>
                    <a:cubicBezTo>
                      <a:pt x="247" y="206"/>
                      <a:pt x="246" y="192"/>
                      <a:pt x="246" y="178"/>
                    </a:cubicBezTo>
                    <a:cubicBezTo>
                      <a:pt x="245" y="165"/>
                      <a:pt x="244" y="152"/>
                      <a:pt x="243" y="139"/>
                    </a:cubicBezTo>
                    <a:cubicBezTo>
                      <a:pt x="242" y="130"/>
                      <a:pt x="241" y="122"/>
                      <a:pt x="239" y="113"/>
                    </a:cubicBezTo>
                    <a:cubicBezTo>
                      <a:pt x="238" y="104"/>
                      <a:pt x="236" y="96"/>
                      <a:pt x="233" y="88"/>
                    </a:cubicBezTo>
                    <a:cubicBezTo>
                      <a:pt x="232" y="83"/>
                      <a:pt x="230" y="77"/>
                      <a:pt x="229" y="72"/>
                    </a:cubicBezTo>
                    <a:cubicBezTo>
                      <a:pt x="225" y="62"/>
                      <a:pt x="221" y="51"/>
                      <a:pt x="216" y="42"/>
                    </a:cubicBezTo>
                    <a:cubicBezTo>
                      <a:pt x="212" y="34"/>
                      <a:pt x="208" y="26"/>
                      <a:pt x="204" y="19"/>
                    </a:cubicBezTo>
                    <a:cubicBezTo>
                      <a:pt x="201" y="14"/>
                      <a:pt x="198" y="10"/>
                      <a:pt x="194" y="7"/>
                    </a:cubicBezTo>
                    <a:cubicBezTo>
                      <a:pt x="194" y="6"/>
                      <a:pt x="193" y="5"/>
                      <a:pt x="192" y="5"/>
                    </a:cubicBezTo>
                    <a:cubicBezTo>
                      <a:pt x="192" y="6"/>
                      <a:pt x="192" y="6"/>
                      <a:pt x="192" y="6"/>
                    </a:cubicBezTo>
                    <a:close/>
                    <a:moveTo>
                      <a:pt x="247" y="270"/>
                    </a:moveTo>
                    <a:cubicBezTo>
                      <a:pt x="244" y="270"/>
                      <a:pt x="241" y="269"/>
                      <a:pt x="238" y="269"/>
                    </a:cubicBezTo>
                    <a:cubicBezTo>
                      <a:pt x="231" y="267"/>
                      <a:pt x="224" y="266"/>
                      <a:pt x="218" y="265"/>
                    </a:cubicBezTo>
                    <a:cubicBezTo>
                      <a:pt x="209" y="263"/>
                      <a:pt x="200" y="262"/>
                      <a:pt x="191" y="262"/>
                    </a:cubicBezTo>
                    <a:cubicBezTo>
                      <a:pt x="187" y="262"/>
                      <a:pt x="183" y="263"/>
                      <a:pt x="179" y="263"/>
                    </a:cubicBezTo>
                    <a:cubicBezTo>
                      <a:pt x="158" y="264"/>
                      <a:pt x="137" y="263"/>
                      <a:pt x="116" y="259"/>
                    </a:cubicBezTo>
                    <a:cubicBezTo>
                      <a:pt x="103" y="256"/>
                      <a:pt x="90" y="253"/>
                      <a:pt x="77" y="250"/>
                    </a:cubicBezTo>
                    <a:cubicBezTo>
                      <a:pt x="66" y="248"/>
                      <a:pt x="55" y="245"/>
                      <a:pt x="44" y="242"/>
                    </a:cubicBezTo>
                    <a:cubicBezTo>
                      <a:pt x="42" y="241"/>
                      <a:pt x="39" y="240"/>
                      <a:pt x="36" y="240"/>
                    </a:cubicBezTo>
                    <a:cubicBezTo>
                      <a:pt x="35" y="240"/>
                      <a:pt x="35" y="241"/>
                      <a:pt x="36" y="242"/>
                    </a:cubicBezTo>
                    <a:cubicBezTo>
                      <a:pt x="36" y="243"/>
                      <a:pt x="36" y="244"/>
                      <a:pt x="37" y="245"/>
                    </a:cubicBezTo>
                    <a:cubicBezTo>
                      <a:pt x="38" y="247"/>
                      <a:pt x="39" y="248"/>
                      <a:pt x="41" y="250"/>
                    </a:cubicBezTo>
                    <a:cubicBezTo>
                      <a:pt x="45" y="253"/>
                      <a:pt x="49" y="255"/>
                      <a:pt x="54" y="258"/>
                    </a:cubicBezTo>
                    <a:cubicBezTo>
                      <a:pt x="60" y="261"/>
                      <a:pt x="67" y="263"/>
                      <a:pt x="74" y="265"/>
                    </a:cubicBezTo>
                    <a:cubicBezTo>
                      <a:pt x="88" y="268"/>
                      <a:pt x="101" y="270"/>
                      <a:pt x="115" y="270"/>
                    </a:cubicBezTo>
                    <a:cubicBezTo>
                      <a:pt x="134" y="271"/>
                      <a:pt x="152" y="271"/>
                      <a:pt x="171" y="271"/>
                    </a:cubicBezTo>
                    <a:cubicBezTo>
                      <a:pt x="183" y="271"/>
                      <a:pt x="194" y="271"/>
                      <a:pt x="205" y="271"/>
                    </a:cubicBezTo>
                    <a:cubicBezTo>
                      <a:pt x="210" y="271"/>
                      <a:pt x="215" y="271"/>
                      <a:pt x="220" y="271"/>
                    </a:cubicBezTo>
                    <a:cubicBezTo>
                      <a:pt x="229" y="270"/>
                      <a:pt x="237" y="271"/>
                      <a:pt x="246" y="271"/>
                    </a:cubicBezTo>
                    <a:cubicBezTo>
                      <a:pt x="247" y="271"/>
                      <a:pt x="248" y="271"/>
                      <a:pt x="249" y="271"/>
                    </a:cubicBezTo>
                    <a:cubicBezTo>
                      <a:pt x="249" y="271"/>
                      <a:pt x="249" y="271"/>
                      <a:pt x="249" y="271"/>
                    </a:cubicBezTo>
                    <a:cubicBezTo>
                      <a:pt x="248" y="271"/>
                      <a:pt x="247" y="270"/>
                      <a:pt x="247" y="270"/>
                    </a:cubicBezTo>
                    <a:close/>
                    <a:moveTo>
                      <a:pt x="215" y="207"/>
                    </a:moveTo>
                    <a:cubicBezTo>
                      <a:pt x="211" y="205"/>
                      <a:pt x="206" y="203"/>
                      <a:pt x="202" y="201"/>
                    </a:cubicBezTo>
                    <a:cubicBezTo>
                      <a:pt x="194" y="197"/>
                      <a:pt x="187" y="195"/>
                      <a:pt x="179" y="193"/>
                    </a:cubicBezTo>
                    <a:cubicBezTo>
                      <a:pt x="170" y="192"/>
                      <a:pt x="162" y="191"/>
                      <a:pt x="154" y="190"/>
                    </a:cubicBezTo>
                    <a:cubicBezTo>
                      <a:pt x="131" y="188"/>
                      <a:pt x="108" y="186"/>
                      <a:pt x="85" y="184"/>
                    </a:cubicBezTo>
                    <a:cubicBezTo>
                      <a:pt x="74" y="183"/>
                      <a:pt x="63" y="181"/>
                      <a:pt x="52" y="180"/>
                    </a:cubicBezTo>
                    <a:cubicBezTo>
                      <a:pt x="44" y="179"/>
                      <a:pt x="35" y="179"/>
                      <a:pt x="27" y="180"/>
                    </a:cubicBezTo>
                    <a:cubicBezTo>
                      <a:pt x="22" y="181"/>
                      <a:pt x="16" y="182"/>
                      <a:pt x="11" y="183"/>
                    </a:cubicBezTo>
                    <a:cubicBezTo>
                      <a:pt x="10" y="184"/>
                      <a:pt x="9" y="184"/>
                      <a:pt x="8" y="184"/>
                    </a:cubicBezTo>
                    <a:cubicBezTo>
                      <a:pt x="8" y="185"/>
                      <a:pt x="8" y="185"/>
                      <a:pt x="7" y="18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23" y="190"/>
                      <a:pt x="37" y="192"/>
                      <a:pt x="52" y="192"/>
                    </a:cubicBezTo>
                    <a:cubicBezTo>
                      <a:pt x="60" y="192"/>
                      <a:pt x="68" y="192"/>
                      <a:pt x="76" y="192"/>
                    </a:cubicBezTo>
                    <a:cubicBezTo>
                      <a:pt x="82" y="193"/>
                      <a:pt x="88" y="193"/>
                      <a:pt x="94" y="194"/>
                    </a:cubicBezTo>
                    <a:cubicBezTo>
                      <a:pt x="102" y="195"/>
                      <a:pt x="110" y="196"/>
                      <a:pt x="118" y="198"/>
                    </a:cubicBezTo>
                    <a:cubicBezTo>
                      <a:pt x="123" y="198"/>
                      <a:pt x="128" y="199"/>
                      <a:pt x="133" y="200"/>
                    </a:cubicBezTo>
                    <a:cubicBezTo>
                      <a:pt x="140" y="201"/>
                      <a:pt x="147" y="202"/>
                      <a:pt x="155" y="202"/>
                    </a:cubicBezTo>
                    <a:cubicBezTo>
                      <a:pt x="170" y="202"/>
                      <a:pt x="185" y="203"/>
                      <a:pt x="200" y="205"/>
                    </a:cubicBezTo>
                    <a:cubicBezTo>
                      <a:pt x="205" y="206"/>
                      <a:pt x="209" y="207"/>
                      <a:pt x="214" y="208"/>
                    </a:cubicBezTo>
                    <a:cubicBezTo>
                      <a:pt x="214" y="208"/>
                      <a:pt x="215" y="208"/>
                      <a:pt x="216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15" y="208"/>
                      <a:pt x="215" y="208"/>
                      <a:pt x="215" y="207"/>
                    </a:cubicBezTo>
                    <a:close/>
                    <a:moveTo>
                      <a:pt x="337" y="365"/>
                    </a:moveTo>
                    <a:cubicBezTo>
                      <a:pt x="340" y="351"/>
                      <a:pt x="345" y="338"/>
                      <a:pt x="350" y="324"/>
                    </a:cubicBezTo>
                    <a:cubicBezTo>
                      <a:pt x="351" y="321"/>
                      <a:pt x="353" y="317"/>
                      <a:pt x="354" y="313"/>
                    </a:cubicBezTo>
                    <a:cubicBezTo>
                      <a:pt x="357" y="306"/>
                      <a:pt x="359" y="298"/>
                      <a:pt x="361" y="290"/>
                    </a:cubicBezTo>
                    <a:cubicBezTo>
                      <a:pt x="362" y="286"/>
                      <a:pt x="362" y="281"/>
                      <a:pt x="362" y="276"/>
                    </a:cubicBezTo>
                    <a:cubicBezTo>
                      <a:pt x="362" y="265"/>
                      <a:pt x="362" y="253"/>
                      <a:pt x="363" y="241"/>
                    </a:cubicBezTo>
                    <a:cubicBezTo>
                      <a:pt x="363" y="236"/>
                      <a:pt x="364" y="230"/>
                      <a:pt x="365" y="224"/>
                    </a:cubicBezTo>
                    <a:cubicBezTo>
                      <a:pt x="367" y="212"/>
                      <a:pt x="368" y="199"/>
                      <a:pt x="370" y="186"/>
                    </a:cubicBezTo>
                    <a:cubicBezTo>
                      <a:pt x="371" y="179"/>
                      <a:pt x="371" y="172"/>
                      <a:pt x="371" y="165"/>
                    </a:cubicBezTo>
                    <a:cubicBezTo>
                      <a:pt x="372" y="162"/>
                      <a:pt x="371" y="159"/>
                      <a:pt x="372" y="156"/>
                    </a:cubicBezTo>
                    <a:cubicBezTo>
                      <a:pt x="372" y="156"/>
                      <a:pt x="371" y="155"/>
                      <a:pt x="371" y="155"/>
                    </a:cubicBezTo>
                    <a:cubicBezTo>
                      <a:pt x="371" y="155"/>
                      <a:pt x="371" y="155"/>
                      <a:pt x="370" y="156"/>
                    </a:cubicBezTo>
                    <a:cubicBezTo>
                      <a:pt x="370" y="157"/>
                      <a:pt x="369" y="159"/>
                      <a:pt x="368" y="161"/>
                    </a:cubicBezTo>
                    <a:cubicBezTo>
                      <a:pt x="367" y="165"/>
                      <a:pt x="366" y="170"/>
                      <a:pt x="365" y="175"/>
                    </a:cubicBezTo>
                    <a:cubicBezTo>
                      <a:pt x="362" y="186"/>
                      <a:pt x="360" y="197"/>
                      <a:pt x="359" y="208"/>
                    </a:cubicBezTo>
                    <a:cubicBezTo>
                      <a:pt x="354" y="235"/>
                      <a:pt x="350" y="262"/>
                      <a:pt x="346" y="289"/>
                    </a:cubicBezTo>
                    <a:cubicBezTo>
                      <a:pt x="343" y="305"/>
                      <a:pt x="342" y="322"/>
                      <a:pt x="339" y="338"/>
                    </a:cubicBezTo>
                    <a:cubicBezTo>
                      <a:pt x="338" y="347"/>
                      <a:pt x="337" y="356"/>
                      <a:pt x="336" y="365"/>
                    </a:cubicBezTo>
                    <a:cubicBezTo>
                      <a:pt x="335" y="366"/>
                      <a:pt x="335" y="366"/>
                      <a:pt x="335" y="367"/>
                    </a:cubicBezTo>
                    <a:cubicBezTo>
                      <a:pt x="335" y="367"/>
                      <a:pt x="336" y="368"/>
                      <a:pt x="336" y="368"/>
                    </a:cubicBezTo>
                    <a:cubicBezTo>
                      <a:pt x="336" y="367"/>
                      <a:pt x="336" y="366"/>
                      <a:pt x="337" y="365"/>
                    </a:cubicBezTo>
                    <a:close/>
                    <a:moveTo>
                      <a:pt x="39" y="238"/>
                    </a:moveTo>
                    <a:cubicBezTo>
                      <a:pt x="49" y="241"/>
                      <a:pt x="59" y="243"/>
                      <a:pt x="69" y="246"/>
                    </a:cubicBezTo>
                    <a:cubicBezTo>
                      <a:pt x="85" y="250"/>
                      <a:pt x="102" y="253"/>
                      <a:pt x="119" y="257"/>
                    </a:cubicBezTo>
                    <a:cubicBezTo>
                      <a:pt x="136" y="260"/>
                      <a:pt x="152" y="261"/>
                      <a:pt x="168" y="261"/>
                    </a:cubicBezTo>
                    <a:cubicBezTo>
                      <a:pt x="174" y="260"/>
                      <a:pt x="180" y="260"/>
                      <a:pt x="185" y="260"/>
                    </a:cubicBezTo>
                    <a:cubicBezTo>
                      <a:pt x="196" y="259"/>
                      <a:pt x="206" y="259"/>
                      <a:pt x="216" y="261"/>
                    </a:cubicBezTo>
                    <a:cubicBezTo>
                      <a:pt x="226" y="263"/>
                      <a:pt x="235" y="265"/>
                      <a:pt x="244" y="266"/>
                    </a:cubicBezTo>
                    <a:cubicBezTo>
                      <a:pt x="245" y="266"/>
                      <a:pt x="246" y="266"/>
                      <a:pt x="246" y="266"/>
                    </a:cubicBezTo>
                    <a:cubicBezTo>
                      <a:pt x="246" y="265"/>
                      <a:pt x="246" y="265"/>
                      <a:pt x="245" y="265"/>
                    </a:cubicBezTo>
                    <a:cubicBezTo>
                      <a:pt x="239" y="263"/>
                      <a:pt x="233" y="261"/>
                      <a:pt x="226" y="260"/>
                    </a:cubicBezTo>
                    <a:cubicBezTo>
                      <a:pt x="220" y="259"/>
                      <a:pt x="214" y="258"/>
                      <a:pt x="208" y="257"/>
                    </a:cubicBezTo>
                    <a:cubicBezTo>
                      <a:pt x="196" y="256"/>
                      <a:pt x="183" y="254"/>
                      <a:pt x="171" y="253"/>
                    </a:cubicBezTo>
                    <a:cubicBezTo>
                      <a:pt x="158" y="251"/>
                      <a:pt x="146" y="249"/>
                      <a:pt x="134" y="246"/>
                    </a:cubicBezTo>
                    <a:cubicBezTo>
                      <a:pt x="120" y="243"/>
                      <a:pt x="107" y="240"/>
                      <a:pt x="93" y="237"/>
                    </a:cubicBezTo>
                    <a:cubicBezTo>
                      <a:pt x="86" y="235"/>
                      <a:pt x="78" y="233"/>
                      <a:pt x="70" y="233"/>
                    </a:cubicBezTo>
                    <a:cubicBezTo>
                      <a:pt x="65" y="232"/>
                      <a:pt x="61" y="232"/>
                      <a:pt x="56" y="232"/>
                    </a:cubicBezTo>
                    <a:cubicBezTo>
                      <a:pt x="51" y="233"/>
                      <a:pt x="47" y="234"/>
                      <a:pt x="43" y="235"/>
                    </a:cubicBezTo>
                    <a:cubicBezTo>
                      <a:pt x="41" y="236"/>
                      <a:pt x="39" y="236"/>
                      <a:pt x="38" y="238"/>
                    </a:cubicBezTo>
                    <a:cubicBezTo>
                      <a:pt x="38" y="238"/>
                      <a:pt x="38" y="238"/>
                      <a:pt x="39" y="238"/>
                    </a:cubicBezTo>
                    <a:close/>
                    <a:moveTo>
                      <a:pt x="292" y="298"/>
                    </a:moveTo>
                    <a:cubicBezTo>
                      <a:pt x="292" y="285"/>
                      <a:pt x="293" y="272"/>
                      <a:pt x="294" y="259"/>
                    </a:cubicBezTo>
                    <a:cubicBezTo>
                      <a:pt x="296" y="242"/>
                      <a:pt x="297" y="225"/>
                      <a:pt x="298" y="207"/>
                    </a:cubicBezTo>
                    <a:cubicBezTo>
                      <a:pt x="298" y="183"/>
                      <a:pt x="299" y="158"/>
                      <a:pt x="299" y="133"/>
                    </a:cubicBezTo>
                    <a:cubicBezTo>
                      <a:pt x="299" y="122"/>
                      <a:pt x="299" y="110"/>
                      <a:pt x="298" y="99"/>
                    </a:cubicBezTo>
                    <a:cubicBezTo>
                      <a:pt x="298" y="93"/>
                      <a:pt x="297" y="86"/>
                      <a:pt x="295" y="79"/>
                    </a:cubicBezTo>
                    <a:cubicBezTo>
                      <a:pt x="294" y="73"/>
                      <a:pt x="292" y="67"/>
                      <a:pt x="289" y="62"/>
                    </a:cubicBezTo>
                    <a:cubicBezTo>
                      <a:pt x="288" y="60"/>
                      <a:pt x="288" y="59"/>
                      <a:pt x="286" y="58"/>
                    </a:cubicBezTo>
                    <a:cubicBezTo>
                      <a:pt x="286" y="58"/>
                      <a:pt x="285" y="58"/>
                      <a:pt x="285" y="58"/>
                    </a:cubicBezTo>
                    <a:cubicBezTo>
                      <a:pt x="285" y="58"/>
                      <a:pt x="285" y="59"/>
                      <a:pt x="285" y="59"/>
                    </a:cubicBezTo>
                    <a:cubicBezTo>
                      <a:pt x="287" y="68"/>
                      <a:pt x="289" y="77"/>
                      <a:pt x="289" y="87"/>
                    </a:cubicBezTo>
                    <a:cubicBezTo>
                      <a:pt x="290" y="98"/>
                      <a:pt x="289" y="109"/>
                      <a:pt x="289" y="120"/>
                    </a:cubicBezTo>
                    <a:cubicBezTo>
                      <a:pt x="288" y="143"/>
                      <a:pt x="287" y="167"/>
                      <a:pt x="288" y="190"/>
                    </a:cubicBezTo>
                    <a:cubicBezTo>
                      <a:pt x="288" y="199"/>
                      <a:pt x="288" y="208"/>
                      <a:pt x="289" y="217"/>
                    </a:cubicBezTo>
                    <a:cubicBezTo>
                      <a:pt x="290" y="228"/>
                      <a:pt x="290" y="239"/>
                      <a:pt x="290" y="250"/>
                    </a:cubicBezTo>
                    <a:cubicBezTo>
                      <a:pt x="291" y="259"/>
                      <a:pt x="291" y="267"/>
                      <a:pt x="290" y="276"/>
                    </a:cubicBezTo>
                    <a:cubicBezTo>
                      <a:pt x="290" y="280"/>
                      <a:pt x="290" y="284"/>
                      <a:pt x="290" y="289"/>
                    </a:cubicBezTo>
                    <a:cubicBezTo>
                      <a:pt x="290" y="291"/>
                      <a:pt x="290" y="294"/>
                      <a:pt x="290" y="296"/>
                    </a:cubicBezTo>
                    <a:cubicBezTo>
                      <a:pt x="290" y="298"/>
                      <a:pt x="291" y="299"/>
                      <a:pt x="292" y="301"/>
                    </a:cubicBezTo>
                    <a:cubicBezTo>
                      <a:pt x="292" y="300"/>
                      <a:pt x="292" y="299"/>
                      <a:pt x="292" y="298"/>
                    </a:cubicBezTo>
                    <a:close/>
                    <a:moveTo>
                      <a:pt x="288" y="273"/>
                    </a:moveTo>
                    <a:cubicBezTo>
                      <a:pt x="289" y="264"/>
                      <a:pt x="289" y="255"/>
                      <a:pt x="289" y="246"/>
                    </a:cubicBezTo>
                    <a:cubicBezTo>
                      <a:pt x="288" y="236"/>
                      <a:pt x="288" y="225"/>
                      <a:pt x="287" y="215"/>
                    </a:cubicBezTo>
                    <a:cubicBezTo>
                      <a:pt x="285" y="194"/>
                      <a:pt x="283" y="174"/>
                      <a:pt x="282" y="154"/>
                    </a:cubicBezTo>
                    <a:cubicBezTo>
                      <a:pt x="282" y="140"/>
                      <a:pt x="282" y="126"/>
                      <a:pt x="283" y="112"/>
                    </a:cubicBezTo>
                    <a:cubicBezTo>
                      <a:pt x="284" y="102"/>
                      <a:pt x="284" y="91"/>
                      <a:pt x="284" y="81"/>
                    </a:cubicBezTo>
                    <a:cubicBezTo>
                      <a:pt x="284" y="74"/>
                      <a:pt x="284" y="67"/>
                      <a:pt x="283" y="60"/>
                    </a:cubicBezTo>
                    <a:cubicBezTo>
                      <a:pt x="283" y="60"/>
                      <a:pt x="283" y="60"/>
                      <a:pt x="283" y="59"/>
                    </a:cubicBezTo>
                    <a:cubicBezTo>
                      <a:pt x="282" y="59"/>
                      <a:pt x="282" y="59"/>
                      <a:pt x="281" y="60"/>
                    </a:cubicBezTo>
                    <a:cubicBezTo>
                      <a:pt x="281" y="61"/>
                      <a:pt x="280" y="62"/>
                      <a:pt x="279" y="64"/>
                    </a:cubicBezTo>
                    <a:cubicBezTo>
                      <a:pt x="278" y="66"/>
                      <a:pt x="277" y="70"/>
                      <a:pt x="276" y="73"/>
                    </a:cubicBezTo>
                    <a:cubicBezTo>
                      <a:pt x="274" y="82"/>
                      <a:pt x="272" y="92"/>
                      <a:pt x="272" y="101"/>
                    </a:cubicBezTo>
                    <a:cubicBezTo>
                      <a:pt x="271" y="120"/>
                      <a:pt x="271" y="140"/>
                      <a:pt x="273" y="159"/>
                    </a:cubicBezTo>
                    <a:cubicBezTo>
                      <a:pt x="274" y="169"/>
                      <a:pt x="276" y="179"/>
                      <a:pt x="277" y="189"/>
                    </a:cubicBezTo>
                    <a:cubicBezTo>
                      <a:pt x="279" y="201"/>
                      <a:pt x="280" y="213"/>
                      <a:pt x="282" y="226"/>
                    </a:cubicBezTo>
                    <a:cubicBezTo>
                      <a:pt x="283" y="240"/>
                      <a:pt x="285" y="255"/>
                      <a:pt x="287" y="270"/>
                    </a:cubicBezTo>
                    <a:cubicBezTo>
                      <a:pt x="287" y="271"/>
                      <a:pt x="287" y="272"/>
                      <a:pt x="287" y="273"/>
                    </a:cubicBezTo>
                    <a:cubicBezTo>
                      <a:pt x="287" y="274"/>
                      <a:pt x="287" y="274"/>
                      <a:pt x="287" y="275"/>
                    </a:cubicBezTo>
                    <a:cubicBezTo>
                      <a:pt x="288" y="275"/>
                      <a:pt x="288" y="275"/>
                      <a:pt x="288" y="275"/>
                    </a:cubicBezTo>
                    <a:cubicBezTo>
                      <a:pt x="288" y="274"/>
                      <a:pt x="288" y="274"/>
                      <a:pt x="288" y="273"/>
                    </a:cubicBezTo>
                    <a:close/>
                    <a:moveTo>
                      <a:pt x="378" y="163"/>
                    </a:moveTo>
                    <a:cubicBezTo>
                      <a:pt x="378" y="173"/>
                      <a:pt x="378" y="183"/>
                      <a:pt x="376" y="193"/>
                    </a:cubicBezTo>
                    <a:cubicBezTo>
                      <a:pt x="374" y="201"/>
                      <a:pt x="372" y="210"/>
                      <a:pt x="369" y="219"/>
                    </a:cubicBezTo>
                    <a:cubicBezTo>
                      <a:pt x="366" y="232"/>
                      <a:pt x="364" y="246"/>
                      <a:pt x="364" y="260"/>
                    </a:cubicBezTo>
                    <a:cubicBezTo>
                      <a:pt x="364" y="266"/>
                      <a:pt x="364" y="271"/>
                      <a:pt x="364" y="276"/>
                    </a:cubicBezTo>
                    <a:cubicBezTo>
                      <a:pt x="364" y="280"/>
                      <a:pt x="364" y="285"/>
                      <a:pt x="363" y="289"/>
                    </a:cubicBezTo>
                    <a:cubicBezTo>
                      <a:pt x="361" y="297"/>
                      <a:pt x="359" y="305"/>
                      <a:pt x="357" y="313"/>
                    </a:cubicBezTo>
                    <a:cubicBezTo>
                      <a:pt x="351" y="327"/>
                      <a:pt x="347" y="342"/>
                      <a:pt x="343" y="357"/>
                    </a:cubicBezTo>
                    <a:cubicBezTo>
                      <a:pt x="342" y="362"/>
                      <a:pt x="340" y="367"/>
                      <a:pt x="339" y="372"/>
                    </a:cubicBezTo>
                    <a:cubicBezTo>
                      <a:pt x="339" y="372"/>
                      <a:pt x="339" y="373"/>
                      <a:pt x="339" y="373"/>
                    </a:cubicBezTo>
                    <a:cubicBezTo>
                      <a:pt x="339" y="373"/>
                      <a:pt x="339" y="372"/>
                      <a:pt x="340" y="372"/>
                    </a:cubicBezTo>
                    <a:cubicBezTo>
                      <a:pt x="341" y="368"/>
                      <a:pt x="343" y="365"/>
                      <a:pt x="345" y="361"/>
                    </a:cubicBezTo>
                    <a:cubicBezTo>
                      <a:pt x="353" y="342"/>
                      <a:pt x="359" y="323"/>
                      <a:pt x="365" y="303"/>
                    </a:cubicBezTo>
                    <a:cubicBezTo>
                      <a:pt x="368" y="289"/>
                      <a:pt x="372" y="275"/>
                      <a:pt x="375" y="261"/>
                    </a:cubicBezTo>
                    <a:cubicBezTo>
                      <a:pt x="379" y="239"/>
                      <a:pt x="382" y="217"/>
                      <a:pt x="382" y="195"/>
                    </a:cubicBezTo>
                    <a:cubicBezTo>
                      <a:pt x="382" y="188"/>
                      <a:pt x="381" y="181"/>
                      <a:pt x="381" y="174"/>
                    </a:cubicBezTo>
                    <a:cubicBezTo>
                      <a:pt x="380" y="170"/>
                      <a:pt x="379" y="166"/>
                      <a:pt x="379" y="162"/>
                    </a:cubicBezTo>
                    <a:cubicBezTo>
                      <a:pt x="378" y="162"/>
                      <a:pt x="378" y="161"/>
                      <a:pt x="378" y="161"/>
                    </a:cubicBezTo>
                    <a:cubicBezTo>
                      <a:pt x="378" y="161"/>
                      <a:pt x="378" y="161"/>
                      <a:pt x="378" y="161"/>
                    </a:cubicBezTo>
                    <a:cubicBezTo>
                      <a:pt x="378" y="162"/>
                      <a:pt x="378" y="162"/>
                      <a:pt x="378" y="163"/>
                    </a:cubicBezTo>
                    <a:close/>
                    <a:moveTo>
                      <a:pt x="188" y="9"/>
                    </a:moveTo>
                    <a:cubicBezTo>
                      <a:pt x="189" y="13"/>
                      <a:pt x="189" y="17"/>
                      <a:pt x="190" y="21"/>
                    </a:cubicBezTo>
                    <a:cubicBezTo>
                      <a:pt x="191" y="30"/>
                      <a:pt x="192" y="38"/>
                      <a:pt x="194" y="47"/>
                    </a:cubicBezTo>
                    <a:cubicBezTo>
                      <a:pt x="195" y="54"/>
                      <a:pt x="197" y="62"/>
                      <a:pt x="199" y="69"/>
                    </a:cubicBezTo>
                    <a:cubicBezTo>
                      <a:pt x="201" y="79"/>
                      <a:pt x="203" y="88"/>
                      <a:pt x="206" y="98"/>
                    </a:cubicBezTo>
                    <a:cubicBezTo>
                      <a:pt x="208" y="106"/>
                      <a:pt x="210" y="113"/>
                      <a:pt x="213" y="121"/>
                    </a:cubicBezTo>
                    <a:cubicBezTo>
                      <a:pt x="217" y="135"/>
                      <a:pt x="221" y="149"/>
                      <a:pt x="226" y="164"/>
                    </a:cubicBezTo>
                    <a:cubicBezTo>
                      <a:pt x="229" y="172"/>
                      <a:pt x="232" y="180"/>
                      <a:pt x="234" y="188"/>
                    </a:cubicBezTo>
                    <a:cubicBezTo>
                      <a:pt x="236" y="192"/>
                      <a:pt x="237" y="196"/>
                      <a:pt x="238" y="199"/>
                    </a:cubicBezTo>
                    <a:cubicBezTo>
                      <a:pt x="238" y="200"/>
                      <a:pt x="239" y="200"/>
                      <a:pt x="239" y="201"/>
                    </a:cubicBezTo>
                    <a:cubicBezTo>
                      <a:pt x="240" y="200"/>
                      <a:pt x="239" y="200"/>
                      <a:pt x="239" y="200"/>
                    </a:cubicBezTo>
                    <a:cubicBezTo>
                      <a:pt x="238" y="195"/>
                      <a:pt x="238" y="190"/>
                      <a:pt x="237" y="186"/>
                    </a:cubicBezTo>
                    <a:cubicBezTo>
                      <a:pt x="234" y="173"/>
                      <a:pt x="230" y="161"/>
                      <a:pt x="226" y="149"/>
                    </a:cubicBezTo>
                    <a:cubicBezTo>
                      <a:pt x="224" y="141"/>
                      <a:pt x="222" y="133"/>
                      <a:pt x="220" y="124"/>
                    </a:cubicBezTo>
                    <a:cubicBezTo>
                      <a:pt x="218" y="116"/>
                      <a:pt x="216" y="108"/>
                      <a:pt x="214" y="100"/>
                    </a:cubicBezTo>
                    <a:cubicBezTo>
                      <a:pt x="213" y="93"/>
                      <a:pt x="211" y="85"/>
                      <a:pt x="210" y="77"/>
                    </a:cubicBezTo>
                    <a:cubicBezTo>
                      <a:pt x="209" y="72"/>
                      <a:pt x="208" y="67"/>
                      <a:pt x="207" y="62"/>
                    </a:cubicBezTo>
                    <a:cubicBezTo>
                      <a:pt x="206" y="57"/>
                      <a:pt x="204" y="51"/>
                      <a:pt x="203" y="45"/>
                    </a:cubicBezTo>
                    <a:cubicBezTo>
                      <a:pt x="201" y="39"/>
                      <a:pt x="199" y="32"/>
                      <a:pt x="196" y="26"/>
                    </a:cubicBezTo>
                    <a:cubicBezTo>
                      <a:pt x="195" y="22"/>
                      <a:pt x="194" y="19"/>
                      <a:pt x="192" y="15"/>
                    </a:cubicBezTo>
                    <a:cubicBezTo>
                      <a:pt x="191" y="12"/>
                      <a:pt x="190" y="10"/>
                      <a:pt x="189" y="7"/>
                    </a:cubicBezTo>
                    <a:cubicBezTo>
                      <a:pt x="189" y="7"/>
                      <a:pt x="188" y="7"/>
                      <a:pt x="188" y="7"/>
                    </a:cubicBezTo>
                    <a:cubicBezTo>
                      <a:pt x="188" y="8"/>
                      <a:pt x="188" y="8"/>
                      <a:pt x="188" y="9"/>
                    </a:cubicBezTo>
                    <a:close/>
                    <a:moveTo>
                      <a:pt x="299" y="428"/>
                    </a:moveTo>
                    <a:cubicBezTo>
                      <a:pt x="292" y="425"/>
                      <a:pt x="286" y="422"/>
                      <a:pt x="279" y="418"/>
                    </a:cubicBezTo>
                    <a:cubicBezTo>
                      <a:pt x="272" y="415"/>
                      <a:pt x="265" y="411"/>
                      <a:pt x="258" y="408"/>
                    </a:cubicBezTo>
                    <a:cubicBezTo>
                      <a:pt x="246" y="402"/>
                      <a:pt x="235" y="396"/>
                      <a:pt x="222" y="391"/>
                    </a:cubicBezTo>
                    <a:cubicBezTo>
                      <a:pt x="213" y="387"/>
                      <a:pt x="204" y="383"/>
                      <a:pt x="194" y="380"/>
                    </a:cubicBezTo>
                    <a:cubicBezTo>
                      <a:pt x="183" y="376"/>
                      <a:pt x="172" y="372"/>
                      <a:pt x="161" y="370"/>
                    </a:cubicBezTo>
                    <a:cubicBezTo>
                      <a:pt x="153" y="369"/>
                      <a:pt x="146" y="369"/>
                      <a:pt x="138" y="369"/>
                    </a:cubicBezTo>
                    <a:cubicBezTo>
                      <a:pt x="137" y="369"/>
                      <a:pt x="135" y="369"/>
                      <a:pt x="134" y="369"/>
                    </a:cubicBezTo>
                    <a:cubicBezTo>
                      <a:pt x="133" y="369"/>
                      <a:pt x="132" y="369"/>
                      <a:pt x="132" y="370"/>
                    </a:cubicBezTo>
                    <a:cubicBezTo>
                      <a:pt x="131" y="370"/>
                      <a:pt x="130" y="371"/>
                      <a:pt x="131" y="371"/>
                    </a:cubicBezTo>
                    <a:cubicBezTo>
                      <a:pt x="131" y="373"/>
                      <a:pt x="131" y="373"/>
                      <a:pt x="132" y="373"/>
                    </a:cubicBezTo>
                    <a:cubicBezTo>
                      <a:pt x="143" y="375"/>
                      <a:pt x="153" y="378"/>
                      <a:pt x="163" y="380"/>
                    </a:cubicBezTo>
                    <a:cubicBezTo>
                      <a:pt x="175" y="384"/>
                      <a:pt x="188" y="387"/>
                      <a:pt x="200" y="392"/>
                    </a:cubicBezTo>
                    <a:cubicBezTo>
                      <a:pt x="212" y="396"/>
                      <a:pt x="223" y="400"/>
                      <a:pt x="234" y="404"/>
                    </a:cubicBezTo>
                    <a:cubicBezTo>
                      <a:pt x="246" y="408"/>
                      <a:pt x="258" y="413"/>
                      <a:pt x="270" y="417"/>
                    </a:cubicBezTo>
                    <a:cubicBezTo>
                      <a:pt x="280" y="421"/>
                      <a:pt x="290" y="425"/>
                      <a:pt x="300" y="430"/>
                    </a:cubicBezTo>
                    <a:cubicBezTo>
                      <a:pt x="301" y="430"/>
                      <a:pt x="301" y="430"/>
                      <a:pt x="301" y="430"/>
                    </a:cubicBezTo>
                    <a:cubicBezTo>
                      <a:pt x="302" y="430"/>
                      <a:pt x="302" y="430"/>
                      <a:pt x="302" y="430"/>
                    </a:cubicBezTo>
                    <a:cubicBezTo>
                      <a:pt x="301" y="429"/>
                      <a:pt x="300" y="429"/>
                      <a:pt x="299" y="428"/>
                    </a:cubicBezTo>
                    <a:close/>
                    <a:moveTo>
                      <a:pt x="99" y="325"/>
                    </a:moveTo>
                    <a:cubicBezTo>
                      <a:pt x="103" y="329"/>
                      <a:pt x="108" y="332"/>
                      <a:pt x="112" y="334"/>
                    </a:cubicBezTo>
                    <a:cubicBezTo>
                      <a:pt x="119" y="338"/>
                      <a:pt x="125" y="340"/>
                      <a:pt x="132" y="342"/>
                    </a:cubicBezTo>
                    <a:cubicBezTo>
                      <a:pt x="139" y="344"/>
                      <a:pt x="145" y="345"/>
                      <a:pt x="151" y="346"/>
                    </a:cubicBezTo>
                    <a:cubicBezTo>
                      <a:pt x="161" y="349"/>
                      <a:pt x="172" y="350"/>
                      <a:pt x="182" y="352"/>
                    </a:cubicBezTo>
                    <a:cubicBezTo>
                      <a:pt x="192" y="353"/>
                      <a:pt x="201" y="354"/>
                      <a:pt x="211" y="354"/>
                    </a:cubicBezTo>
                    <a:cubicBezTo>
                      <a:pt x="226" y="354"/>
                      <a:pt x="241" y="354"/>
                      <a:pt x="256" y="354"/>
                    </a:cubicBezTo>
                    <a:cubicBezTo>
                      <a:pt x="263" y="353"/>
                      <a:pt x="269" y="353"/>
                      <a:pt x="275" y="353"/>
                    </a:cubicBezTo>
                    <a:cubicBezTo>
                      <a:pt x="278" y="353"/>
                      <a:pt x="281" y="353"/>
                      <a:pt x="284" y="353"/>
                    </a:cubicBezTo>
                    <a:cubicBezTo>
                      <a:pt x="284" y="353"/>
                      <a:pt x="285" y="354"/>
                      <a:pt x="286" y="353"/>
                    </a:cubicBezTo>
                    <a:cubicBezTo>
                      <a:pt x="285" y="353"/>
                      <a:pt x="284" y="352"/>
                      <a:pt x="283" y="352"/>
                    </a:cubicBezTo>
                    <a:cubicBezTo>
                      <a:pt x="275" y="349"/>
                      <a:pt x="265" y="347"/>
                      <a:pt x="256" y="347"/>
                    </a:cubicBezTo>
                    <a:cubicBezTo>
                      <a:pt x="250" y="346"/>
                      <a:pt x="243" y="347"/>
                      <a:pt x="237" y="347"/>
                    </a:cubicBezTo>
                    <a:cubicBezTo>
                      <a:pt x="224" y="347"/>
                      <a:pt x="212" y="348"/>
                      <a:pt x="199" y="347"/>
                    </a:cubicBezTo>
                    <a:cubicBezTo>
                      <a:pt x="189" y="347"/>
                      <a:pt x="179" y="345"/>
                      <a:pt x="169" y="344"/>
                    </a:cubicBezTo>
                    <a:cubicBezTo>
                      <a:pt x="162" y="343"/>
                      <a:pt x="156" y="341"/>
                      <a:pt x="150" y="340"/>
                    </a:cubicBezTo>
                    <a:cubicBezTo>
                      <a:pt x="139" y="336"/>
                      <a:pt x="128" y="333"/>
                      <a:pt x="117" y="329"/>
                    </a:cubicBezTo>
                    <a:cubicBezTo>
                      <a:pt x="111" y="327"/>
                      <a:pt x="105" y="325"/>
                      <a:pt x="99" y="323"/>
                    </a:cubicBezTo>
                    <a:cubicBezTo>
                      <a:pt x="99" y="323"/>
                      <a:pt x="98" y="323"/>
                      <a:pt x="97" y="323"/>
                    </a:cubicBezTo>
                    <a:cubicBezTo>
                      <a:pt x="98" y="324"/>
                      <a:pt x="99" y="324"/>
                      <a:pt x="99" y="325"/>
                    </a:cubicBezTo>
                    <a:close/>
                  </a:path>
                </a:pathLst>
              </a:custGeom>
              <a:solidFill>
                <a:srgbClr val="393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F3D6BAE-FAC6-DD90-3DA1-D873548A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2931" t="39174"/>
            <a:stretch>
              <a:fillRect/>
            </a:stretch>
          </p:blipFill>
          <p:spPr>
            <a:xfrm rot="11721832">
              <a:off x="10737263" y="5249588"/>
              <a:ext cx="1611945" cy="1855101"/>
            </a:xfrm>
            <a:custGeom>
              <a:avLst/>
              <a:gdLst>
                <a:gd name="connsiteX0" fmla="*/ 1611945 w 1611945"/>
                <a:gd name="connsiteY0" fmla="*/ 1855101 h 1855101"/>
                <a:gd name="connsiteX1" fmla="*/ 388024 w 1611945"/>
                <a:gd name="connsiteY1" fmla="*/ 1855101 h 1855101"/>
                <a:gd name="connsiteX2" fmla="*/ 0 w 1611945"/>
                <a:gd name="connsiteY2" fmla="*/ 442910 h 1855101"/>
                <a:gd name="connsiteX3" fmla="*/ 1611944 w 1611945"/>
                <a:gd name="connsiteY3" fmla="*/ 0 h 185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945" h="1855101">
                  <a:moveTo>
                    <a:pt x="1611945" y="1855101"/>
                  </a:moveTo>
                  <a:lnTo>
                    <a:pt x="388024" y="1855101"/>
                  </a:lnTo>
                  <a:lnTo>
                    <a:pt x="0" y="442910"/>
                  </a:lnTo>
                  <a:lnTo>
                    <a:pt x="1611944" y="0"/>
                  </a:lnTo>
                  <a:close/>
                </a:path>
              </a:pathLst>
            </a:custGeom>
          </p:spPr>
        </p:pic>
      </p:grpSp>
      <p:sp>
        <p:nvSpPr>
          <p:cNvPr id="32" name="标题 1">
            <a:extLst>
              <a:ext uri="{FF2B5EF4-FFF2-40B4-BE49-F238E27FC236}">
                <a16:creationId xmlns:a16="http://schemas.microsoft.com/office/drawing/2014/main" id="{D90FAC9C-252D-9034-64E6-2D25850BE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783080"/>
            <a:ext cx="6327825" cy="2051435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3" name="副标题 2">
            <a:extLst>
              <a:ext uri="{FF2B5EF4-FFF2-40B4-BE49-F238E27FC236}">
                <a16:creationId xmlns:a16="http://schemas.microsoft.com/office/drawing/2014/main" id="{C33B944D-0B9E-3333-95AB-55AD0D7218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4056097"/>
            <a:ext cx="3374572" cy="6829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文本占位符 3">
            <a:extLst>
              <a:ext uri="{FF2B5EF4-FFF2-40B4-BE49-F238E27FC236}">
                <a16:creationId xmlns:a16="http://schemas.microsoft.com/office/drawing/2014/main" id="{193BF61F-0DAE-0717-34EC-4F96C396F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01013" y="5859780"/>
            <a:ext cx="4517887" cy="27432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5" name="文本占位符 4">
            <a:extLst>
              <a:ext uri="{FF2B5EF4-FFF2-40B4-BE49-F238E27FC236}">
                <a16:creationId xmlns:a16="http://schemas.microsoft.com/office/drawing/2014/main" id="{FE28F5FB-86C5-84F1-1F8B-178EE49E7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398" y="5859780"/>
            <a:ext cx="4517887" cy="27432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28982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</a:t>
            </a:r>
            <a:r>
              <a:rPr lang="en-US" altLang="zh-CN" dirty="0"/>
              <a:t>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EBC5-1D0D-411D-9EE3-C6F41EFD080C}" type="datetime1">
              <a:rPr lang="zh-CN" altLang="en-US" smtClean="0"/>
              <a:t>2024/11/18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wrap="square">
            <a:normAutofit/>
          </a:bodyPr>
          <a:lstStyle/>
          <a:p>
            <a:r>
              <a:rPr lang="zh-CN" altLang="en-US" sz="6400" b="1" dirty="0">
                <a:solidFill>
                  <a:schemeClr val="accent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诗程花意</a:t>
            </a:r>
            <a:br>
              <a:rPr lang="en-US" altLang="zh-CN" sz="6400" b="1" dirty="0">
                <a:solidFill>
                  <a:schemeClr val="accent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z="6400" b="1" dirty="0">
                <a:solidFill>
                  <a:schemeClr val="accent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智慧栈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运营计划书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81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FAC4E-1FB9-0E21-5D6A-CA3260AB3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4417E0-5161-6110-4316-B94EA2D2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61" y="3548452"/>
            <a:ext cx="5369168" cy="30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96D00BF-50AF-0E87-6704-44CE8F0D52BC}"/>
              </a:ext>
            </a:extLst>
          </p:cNvPr>
          <p:cNvSpPr txBox="1"/>
          <p:nvPr/>
        </p:nvSpPr>
        <p:spPr>
          <a:xfrm>
            <a:off x="849665" y="665696"/>
            <a:ext cx="9730153" cy="390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做这份计划书之前，我们已成功举办了接近四十场公益抄经活动。在这一年的时间里，其实更多的是考验我们主理人的初心和坚持。当发心足够纯粹的时候，自然会吸引来同频成长的伙伴们。当有一位伙伴分享说：自从参与抄经后，她的心更能安静下来，遇事时能知道自己的念头，从而对她的情绪和工作都产生了深远的影响。正如开篇所说的，人本自俱足，每个众生都是未觉悟的佛。抄经，就是让我们练习、践行活在当下的生活方式。我们会坚持一路践行，到达彼岸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448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47EA4-9FF3-7B77-077D-74E06A57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EE080B-5855-B739-D152-33F16DF6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35" y="239996"/>
            <a:ext cx="4666273" cy="6221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769988E-66C6-DD3D-7AC0-24EB43E562FD}"/>
              </a:ext>
            </a:extLst>
          </p:cNvPr>
          <p:cNvSpPr txBox="1"/>
          <p:nvPr/>
        </p:nvSpPr>
        <p:spPr>
          <a:xfrm>
            <a:off x="1943818" y="1629925"/>
            <a:ext cx="9730153" cy="172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 谢 阅 读</a:t>
            </a:r>
            <a:endParaRPr lang="en-US" altLang="zh-CN" sz="80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17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807B63F-A408-E5AC-10B5-FEA514B87530}"/>
              </a:ext>
            </a:extLst>
          </p:cNvPr>
          <p:cNvGrpSpPr/>
          <p:nvPr/>
        </p:nvGrpSpPr>
        <p:grpSpPr>
          <a:xfrm>
            <a:off x="1063391" y="850709"/>
            <a:ext cx="11128609" cy="2920653"/>
            <a:chOff x="660400" y="1161068"/>
            <a:chExt cx="9382746" cy="292065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4298EAC-A15D-0BFE-379A-ECFC37E3B945}"/>
                </a:ext>
              </a:extLst>
            </p:cNvPr>
            <p:cNvGrpSpPr/>
            <p:nvPr/>
          </p:nvGrpSpPr>
          <p:grpSpPr>
            <a:xfrm>
              <a:off x="660400" y="1161068"/>
              <a:ext cx="1115817" cy="830997"/>
              <a:chOff x="660400" y="1161068"/>
              <a:chExt cx="1115817" cy="83099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6F5A8C-1E0D-58D7-2F17-AB74D96911DB}"/>
                  </a:ext>
                </a:extLst>
              </p:cNvPr>
              <p:cNvSpPr txBox="1"/>
              <p:nvPr/>
            </p:nvSpPr>
            <p:spPr>
              <a:xfrm>
                <a:off x="660400" y="1161068"/>
                <a:ext cx="1115817" cy="83099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>
                <a:defPPr>
                  <a:defRPr lang="zh-CN"/>
                </a:defPPr>
                <a:lvl1pPr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kumimoji="1" lang="zh-CN" altLang="en-US" sz="4800" dirty="0">
                    <a:solidFill>
                      <a:schemeClr val="tx1"/>
                    </a:solidFill>
                  </a:rPr>
                  <a:t>目录</a:t>
                </a:r>
                <a:endParaRPr lang="en-US" altLang="zh-CN" sz="4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19AA941-B654-A0CE-2BBE-7E8084FEAAEE}"/>
                </a:ext>
              </a:extLst>
            </p:cNvPr>
            <p:cNvGrpSpPr/>
            <p:nvPr/>
          </p:nvGrpSpPr>
          <p:grpSpPr>
            <a:xfrm>
              <a:off x="789625" y="2793474"/>
              <a:ext cx="9253521" cy="1288247"/>
              <a:chOff x="789625" y="2793474"/>
              <a:chExt cx="9253521" cy="12882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D68FBCA-6492-D6B6-AC7C-D82EC9A9FAF0}"/>
                  </a:ext>
                </a:extLst>
              </p:cNvPr>
              <p:cNvGrpSpPr/>
              <p:nvPr/>
            </p:nvGrpSpPr>
            <p:grpSpPr>
              <a:xfrm>
                <a:off x="789625" y="2793474"/>
                <a:ext cx="967869" cy="1250681"/>
                <a:chOff x="1483526" y="2464225"/>
                <a:chExt cx="954108" cy="125068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B0B2E9A-75D2-A7EE-B68F-1EC0C12F34AF}"/>
                    </a:ext>
                  </a:extLst>
                </p:cNvPr>
                <p:cNvSpPr txBox="1"/>
                <p:nvPr/>
              </p:nvSpPr>
              <p:spPr>
                <a:xfrm>
                  <a:off x="1483526" y="2464225"/>
                  <a:ext cx="954108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ctr" anchorCtr="0">
                  <a:spAutoFit/>
                </a:bodyPr>
                <a:lstStyle/>
                <a:p>
                  <a:pPr algn="r"/>
                  <a:r>
                    <a:rPr kumimoji="1" lang="en-US" altLang="zh-CN" sz="5400" b="1" dirty="0">
                      <a:solidFill>
                        <a:schemeClr val="tx2"/>
                      </a:solidFill>
                    </a:rPr>
                    <a:t>01</a:t>
                  </a:r>
                  <a:endParaRPr kumimoji="1" lang="zh-CN" altLang="en-US" sz="5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A7F2B4D-5AC9-FF45-EE90-C3A739ECA183}"/>
                    </a:ext>
                  </a:extLst>
                </p:cNvPr>
                <p:cNvSpPr/>
                <p:nvPr/>
              </p:nvSpPr>
              <p:spPr>
                <a:xfrm>
                  <a:off x="1674622" y="3376352"/>
                  <a:ext cx="586575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 dirty="0">
                      <a:solidFill>
                        <a:schemeClr val="tx1"/>
                      </a:solidFill>
                    </a:rPr>
                    <a:t>身份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D2F2F41-D1F1-2FC5-186B-F668231D413C}"/>
                  </a:ext>
                </a:extLst>
              </p:cNvPr>
              <p:cNvGrpSpPr/>
              <p:nvPr/>
            </p:nvGrpSpPr>
            <p:grpSpPr>
              <a:xfrm>
                <a:off x="3056820" y="2793474"/>
                <a:ext cx="1531188" cy="1288247"/>
                <a:chOff x="1483526" y="2464225"/>
                <a:chExt cx="1509418" cy="128824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F6C921-E804-9108-D96C-31F037F28BB5}"/>
                    </a:ext>
                  </a:extLst>
                </p:cNvPr>
                <p:cNvSpPr txBox="1"/>
                <p:nvPr/>
              </p:nvSpPr>
              <p:spPr>
                <a:xfrm>
                  <a:off x="1483526" y="2464225"/>
                  <a:ext cx="954108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ctr" anchorCtr="0">
                  <a:spAutoFit/>
                </a:bodyPr>
                <a:lstStyle/>
                <a:p>
                  <a:pPr algn="r"/>
                  <a:r>
                    <a:rPr kumimoji="1" lang="en-US" altLang="zh-CN" sz="5400" b="1" dirty="0">
                      <a:solidFill>
                        <a:schemeClr val="accent1"/>
                      </a:solidFill>
                    </a:rPr>
                    <a:t>02</a:t>
                  </a:r>
                  <a:endParaRPr kumimoji="1" lang="zh-CN" altLang="en-US" sz="54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606BED3-33CE-E6D8-EB2E-DFBBB9E17726}"/>
                    </a:ext>
                  </a:extLst>
                </p:cNvPr>
                <p:cNvSpPr/>
                <p:nvPr/>
              </p:nvSpPr>
              <p:spPr>
                <a:xfrm>
                  <a:off x="1483526" y="3413918"/>
                  <a:ext cx="150941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 dirty="0">
                      <a:solidFill>
                        <a:schemeClr val="tx1"/>
                      </a:solidFill>
                    </a:rPr>
                    <a:t>初心</a:t>
                  </a:r>
                  <a:r>
                    <a:rPr kumimoji="1" lang="en-US" altLang="zh-CN" sz="1600" b="1" dirty="0">
                      <a:solidFill>
                        <a:schemeClr val="tx1"/>
                      </a:solidFill>
                    </a:rPr>
                    <a:t>/</a:t>
                  </a:r>
                  <a:r>
                    <a:rPr kumimoji="1" lang="zh-CN" altLang="en-US" sz="1600" b="1" dirty="0">
                      <a:solidFill>
                        <a:schemeClr val="tx1"/>
                      </a:solidFill>
                    </a:rPr>
                    <a:t>信念</a:t>
                  </a:r>
                  <a:r>
                    <a:rPr kumimoji="1" lang="en-US" altLang="zh-CN" sz="1600" b="1" dirty="0">
                      <a:solidFill>
                        <a:schemeClr val="tx1"/>
                      </a:solidFill>
                    </a:rPr>
                    <a:t>/</a:t>
                  </a:r>
                  <a:r>
                    <a:rPr kumimoji="1" lang="zh-CN" altLang="en-US" sz="1600" b="1" dirty="0">
                      <a:solidFill>
                        <a:schemeClr val="tx1"/>
                      </a:solidFill>
                    </a:rPr>
                    <a:t>价值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CC92C7A-824A-0B9E-FF6E-09E0272A4372}"/>
                  </a:ext>
                </a:extLst>
              </p:cNvPr>
              <p:cNvGrpSpPr/>
              <p:nvPr/>
            </p:nvGrpSpPr>
            <p:grpSpPr>
              <a:xfrm>
                <a:off x="5324017" y="2793474"/>
                <a:ext cx="967869" cy="1237457"/>
                <a:chOff x="1483526" y="2464225"/>
                <a:chExt cx="954108" cy="123745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C69A125-3B4F-9AA0-7486-76D7FFC057C1}"/>
                    </a:ext>
                  </a:extLst>
                </p:cNvPr>
                <p:cNvSpPr txBox="1"/>
                <p:nvPr/>
              </p:nvSpPr>
              <p:spPr>
                <a:xfrm>
                  <a:off x="1483526" y="2464225"/>
                  <a:ext cx="954108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ctr" anchorCtr="0">
                  <a:spAutoFit/>
                </a:bodyPr>
                <a:lstStyle/>
                <a:p>
                  <a:pPr algn="r"/>
                  <a:r>
                    <a:rPr kumimoji="1" lang="en-US" altLang="zh-CN" sz="5400" b="1">
                      <a:solidFill>
                        <a:schemeClr val="tx2"/>
                      </a:solidFill>
                    </a:rPr>
                    <a:t>03</a:t>
                  </a:r>
                  <a:endParaRPr kumimoji="1" lang="zh-CN" altLang="en-US" sz="5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FEF611C-3363-0F6F-B2A6-485F963A5A5E}"/>
                    </a:ext>
                  </a:extLst>
                </p:cNvPr>
                <p:cNvSpPr/>
                <p:nvPr/>
              </p:nvSpPr>
              <p:spPr>
                <a:xfrm>
                  <a:off x="1745543" y="3363128"/>
                  <a:ext cx="586575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 dirty="0">
                      <a:solidFill>
                        <a:schemeClr val="tx1"/>
                      </a:solidFill>
                    </a:rPr>
                    <a:t>行动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56969F8-7D9F-0C64-45EC-C67E1217B773}"/>
                  </a:ext>
                </a:extLst>
              </p:cNvPr>
              <p:cNvGrpSpPr/>
              <p:nvPr/>
            </p:nvGrpSpPr>
            <p:grpSpPr>
              <a:xfrm>
                <a:off x="7591223" y="2793474"/>
                <a:ext cx="967870" cy="1250681"/>
                <a:chOff x="1483526" y="2464225"/>
                <a:chExt cx="954108" cy="1250681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ABA32B6-43E7-8ED1-CB81-7E9C757C0E6A}"/>
                    </a:ext>
                  </a:extLst>
                </p:cNvPr>
                <p:cNvSpPr txBox="1"/>
                <p:nvPr/>
              </p:nvSpPr>
              <p:spPr>
                <a:xfrm>
                  <a:off x="1483526" y="2464225"/>
                  <a:ext cx="954108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ctr" anchorCtr="0">
                  <a:spAutoFit/>
                </a:bodyPr>
                <a:lstStyle/>
                <a:p>
                  <a:pPr algn="r"/>
                  <a:r>
                    <a:rPr kumimoji="1" lang="en-US" altLang="zh-CN" sz="5400" b="1" dirty="0">
                      <a:solidFill>
                        <a:schemeClr val="tx2"/>
                      </a:solidFill>
                    </a:rPr>
                    <a:t>04</a:t>
                  </a:r>
                  <a:endParaRPr kumimoji="1" lang="zh-CN" altLang="en-US" sz="5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7E91C60-6C18-5081-E25E-2B710047CFBA}"/>
                    </a:ext>
                  </a:extLst>
                </p:cNvPr>
                <p:cNvSpPr/>
                <p:nvPr/>
              </p:nvSpPr>
              <p:spPr>
                <a:xfrm>
                  <a:off x="1713303" y="3376352"/>
                  <a:ext cx="49455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 dirty="0">
                      <a:solidFill>
                        <a:schemeClr val="tx1"/>
                      </a:solidFill>
                    </a:rPr>
                    <a:t>总结</a:t>
                  </a: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308457-B51B-5DDC-A82E-5C027D3538AB}"/>
                  </a:ext>
                </a:extLst>
              </p:cNvPr>
              <p:cNvSpPr/>
              <p:nvPr/>
            </p:nvSpPr>
            <p:spPr>
              <a:xfrm>
                <a:off x="9858415" y="3692377"/>
                <a:ext cx="184731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kumimoji="1" lang="zh-CN" altLang="en-US" sz="16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FEB6A39F-E3C9-0700-A61A-D6C8D635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7" y="4207854"/>
            <a:ext cx="1728947" cy="230526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5EA1F77-395E-583F-93F0-A9015AF7C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82" y="4164102"/>
            <a:ext cx="1728947" cy="230526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017B0D28-613E-FD34-64AC-AF0A0E395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37" y="4164102"/>
            <a:ext cx="1794574" cy="239276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8E40D977-F5BF-D030-C98D-FEADB5FFC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85" y="4164102"/>
            <a:ext cx="1794574" cy="2392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4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>
            <a:extLst>
              <a:ext uri="{FF2B5EF4-FFF2-40B4-BE49-F238E27FC236}">
                <a16:creationId xmlns:a16="http://schemas.microsoft.com/office/drawing/2014/main" id="{FEC47266-BDC5-AE9B-BF2E-B62F6C53A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570" y="2977574"/>
            <a:ext cx="4075724" cy="1438118"/>
          </a:xfrm>
        </p:spPr>
        <p:txBody>
          <a:bodyPr>
            <a:normAutofit/>
          </a:bodyPr>
          <a:lstStyle/>
          <a:p>
            <a:pPr lvl="0"/>
            <a:r>
              <a:rPr lang="zh-CN" altLang="en-US" sz="5400" dirty="0">
                <a:latin typeface="Arial" panose="020B0604020202020204" pitchFamily="34" charset="0"/>
                <a:ea typeface="微软雅黑" panose="020B0503020204020204" pitchFamily="34" charset="-122"/>
              </a:rPr>
              <a:t>身  份</a:t>
            </a:r>
            <a:endParaRPr lang="en-US" sz="5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39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067108-3914-172E-E444-0947F3A9C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" y="797797"/>
            <a:ext cx="6417166" cy="5371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AFEFB27-C6F2-9A73-B02F-FDC16C32A8C9}"/>
              </a:ext>
            </a:extLst>
          </p:cNvPr>
          <p:cNvSpPr txBox="1"/>
          <p:nvPr/>
        </p:nvSpPr>
        <p:spPr>
          <a:xfrm>
            <a:off x="7586071" y="851836"/>
            <a:ext cx="44183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诗程花意工作室，是一个集花艺、植物、生活美学与轻疗愈整合的空间。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我们每周三都会举行公益抄经活动，通过静心抄经去觉察当下，结束抄经后会进行读书分享和交流或关于生活的探讨。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在这里，每个人都是学生，同时也是老师。带着空杯心和无私心，希望每一个人都能收获雨露的灌溉，滋养内心的那朵莲花盛放。</a:t>
            </a:r>
          </a:p>
        </p:txBody>
      </p:sp>
    </p:spTree>
    <p:extLst>
      <p:ext uri="{BB962C8B-B14F-4D97-AF65-F5344CB8AC3E}">
        <p14:creationId xmlns:p14="http://schemas.microsoft.com/office/powerpoint/2010/main" val="119116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B9770-FDA7-5BDA-5EE0-24E9B4505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>
            <a:extLst>
              <a:ext uri="{FF2B5EF4-FFF2-40B4-BE49-F238E27FC236}">
                <a16:creationId xmlns:a16="http://schemas.microsoft.com/office/drawing/2014/main" id="{3EF4F0B1-F921-B223-FFC6-31B505A29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570" y="2977574"/>
            <a:ext cx="4075724" cy="143811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CN" altLang="en-US" sz="5400" dirty="0">
                <a:latin typeface="Arial" panose="020B0604020202020204" pitchFamily="34" charset="0"/>
                <a:ea typeface="微软雅黑" panose="020B0503020204020204" pitchFamily="34" charset="-122"/>
              </a:rPr>
              <a:t>初心</a:t>
            </a:r>
            <a:r>
              <a:rPr lang="en-US" altLang="zh-CN" sz="54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5400" dirty="0">
                <a:latin typeface="Arial" panose="020B0604020202020204" pitchFamily="34" charset="0"/>
                <a:ea typeface="微软雅黑" panose="020B0503020204020204" pitchFamily="34" charset="-122"/>
              </a:rPr>
              <a:t>信念</a:t>
            </a:r>
            <a:r>
              <a:rPr lang="en-US" altLang="zh-CN" sz="54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5400" dirty="0">
                <a:latin typeface="Arial" panose="020B0604020202020204" pitchFamily="34" charset="0"/>
                <a:ea typeface="微软雅黑" panose="020B0503020204020204" pitchFamily="34" charset="-122"/>
              </a:rPr>
              <a:t>价值</a:t>
            </a:r>
            <a:endParaRPr lang="en-US" sz="5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159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C40432-BDED-DBDF-B576-068E5E79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22F7A260-72DA-E51D-3754-65D7A99CF439}"/>
              </a:ext>
            </a:extLst>
          </p:cNvPr>
          <p:cNvSpPr txBox="1"/>
          <p:nvPr/>
        </p:nvSpPr>
        <p:spPr>
          <a:xfrm>
            <a:off x="492370" y="656832"/>
            <a:ext cx="6283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我们一直坚信，人本自俱足。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但又不得不去面对来自生活、工作、家庭的各种压力、困难和挑战。学习和传承古圣贤的智慧，是自我成长最好的方法之一，而抄经，就是最好的实践。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在结缘必经之路之前，我们已举办了三十期公益抄经活动。一个上午、一份心经、一颗清静和恭敬心，打开与自我相遇的大门。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每周大家同频抄经后，都会一起读书，分享过去一周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一段时间的所思所感。在他人的生命故事里，总能引发共鸣和思考。成长，也随之发生。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2DBEBB-5CA5-4858-9C94-26F31B594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52" y="656832"/>
            <a:ext cx="4129454" cy="550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134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B707-5242-D289-5A43-D045C6A35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>
            <a:extLst>
              <a:ext uri="{FF2B5EF4-FFF2-40B4-BE49-F238E27FC236}">
                <a16:creationId xmlns:a16="http://schemas.microsoft.com/office/drawing/2014/main" id="{58685C98-1D35-1772-9663-C2F0A1C48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570" y="2977574"/>
            <a:ext cx="4075724" cy="1438118"/>
          </a:xfrm>
        </p:spPr>
        <p:txBody>
          <a:bodyPr>
            <a:normAutofit/>
          </a:bodyPr>
          <a:lstStyle/>
          <a:p>
            <a:pPr lvl="0"/>
            <a:r>
              <a:rPr lang="zh-CN" altLang="en-US" sz="5400" dirty="0">
                <a:latin typeface="Arial" panose="020B0604020202020204" pitchFamily="34" charset="0"/>
                <a:ea typeface="微软雅黑" panose="020B0503020204020204" pitchFamily="34" charset="-122"/>
              </a:rPr>
              <a:t>行  动</a:t>
            </a:r>
            <a:endParaRPr lang="en-US" sz="5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92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D665C-488C-AB04-92E0-77B15E25C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9DB1482-4959-BA9A-CB66-2BBA8662E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34" y="667159"/>
            <a:ext cx="4549042" cy="6065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6C39946-BE9A-E01A-7CF2-EC91D1A198E7}"/>
              </a:ext>
            </a:extLst>
          </p:cNvPr>
          <p:cNvSpPr txBox="1"/>
          <p:nvPr/>
        </p:nvSpPr>
        <p:spPr>
          <a:xfrm>
            <a:off x="492370" y="656832"/>
            <a:ext cx="6283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活动概述</a:t>
            </a:r>
            <a:endParaRPr lang="en-US" altLang="zh-CN" sz="4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时间：每周三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9:30-11:30</a:t>
            </a: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地点：广州市番禺区钟福广场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A3006</a:t>
            </a: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活动人数：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人以内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内容：冥想止语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静心抄经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读书分享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活动发布：微信交流群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朋友圈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89E0F9-BC30-D0E0-01F1-1B075039D660}"/>
              </a:ext>
            </a:extLst>
          </p:cNvPr>
          <p:cNvSpPr/>
          <p:nvPr/>
        </p:nvSpPr>
        <p:spPr>
          <a:xfrm>
            <a:off x="10062090" y="1576196"/>
            <a:ext cx="88357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安</a:t>
            </a:r>
            <a:endParaRPr lang="en-US" altLang="zh-CN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zh-CN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住</a:t>
            </a:r>
            <a:endParaRPr lang="en-US" altLang="zh-CN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zh-CN" alt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在</a:t>
            </a:r>
            <a:endParaRPr lang="en-US" altLang="zh-C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zh-CN" alt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当</a:t>
            </a:r>
            <a:endParaRPr lang="en-US" altLang="zh-CN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zh-CN" alt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下</a:t>
            </a:r>
            <a:endParaRPr lang="zh-CN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2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906C3-F012-E338-858B-609F2F1CD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>
            <a:extLst>
              <a:ext uri="{FF2B5EF4-FFF2-40B4-BE49-F238E27FC236}">
                <a16:creationId xmlns:a16="http://schemas.microsoft.com/office/drawing/2014/main" id="{A71CE585-B6B5-5769-4059-736BE2A61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570" y="2977574"/>
            <a:ext cx="4075724" cy="1438118"/>
          </a:xfrm>
        </p:spPr>
        <p:txBody>
          <a:bodyPr>
            <a:normAutofit/>
          </a:bodyPr>
          <a:lstStyle/>
          <a:p>
            <a:pPr lvl="0"/>
            <a:r>
              <a:rPr lang="zh-CN" altLang="en-US" sz="5400" dirty="0">
                <a:latin typeface="Arial" panose="020B0604020202020204" pitchFamily="34" charset="0"/>
                <a:ea typeface="微软雅黑" panose="020B0503020204020204" pitchFamily="34" charset="-122"/>
              </a:rPr>
              <a:t>总  结</a:t>
            </a:r>
            <a:endParaRPr lang="en-US" sz="5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3447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IMAGE" val="New_Batches_0104_Outline/20240104/images_object_4001_5000/de4ce67f-840f-4cf5-a077-c4e7b2b5ca83-4.source.default.zh-Hans.jpg"/>
  <p:tag name="OFFICEPLUS.THEME" val="New_Batches_0104_Outline/20240104/images_object_4001_5000/de4ce67f-840f-4cf5-a077-c4e7b2b5ca83-4.source.default.zh-Hans-8.pptx"/>
  <p:tag name="OFFICEPLUS.OUTLINE" val="889451"/>
  <p:tag name="OFFICEPLUS.OUTLINEEXTERNAL" val="a41f8a00-a10d-78ca-c4a3-9c564f89a8f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03a12446-4040-4dad-8d54-bb681f1089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7bbc12ee-40ec-489f-ab8c-4fa55cf2bf59"/>
  <p:tag name="OFFICEPLUS.TEMPLATE" val="96b9ae34-36f7-4b48-95be-77dbdbcf38eb.pptx"/>
</p:tagLst>
</file>

<file path=ppt/theme/theme1.xml><?xml version="1.0" encoding="utf-8"?>
<a:theme xmlns:a="http://schemas.openxmlformats.org/drawingml/2006/main" name="Designed by OfficePLUS">
  <a:themeElements>
    <a:clrScheme name="OfficePLUS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938D"/>
      </a:accent1>
      <a:accent2>
        <a:srgbClr val="25537C"/>
      </a:accent2>
      <a:accent3>
        <a:srgbClr val="D98942"/>
      </a:accent3>
      <a:accent4>
        <a:srgbClr val="6190A9"/>
      </a:accent4>
      <a:accent5>
        <a:srgbClr val="E7C082"/>
      </a:accent5>
      <a:accent6>
        <a:srgbClr val="8D4113"/>
      </a:accent6>
      <a:hlink>
        <a:srgbClr val="4472C4"/>
      </a:hlink>
      <a:folHlink>
        <a:srgbClr val="BFBFBF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467</Words>
  <Application>Microsoft Office PowerPoint</Application>
  <PresentationFormat>宽屏</PresentationFormat>
  <Paragraphs>45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华文中宋</vt:lpstr>
      <vt:lpstr>Arial</vt:lpstr>
      <vt:lpstr>Designed by OfficePLUS</vt:lpstr>
      <vt:lpstr>诗程花意 智慧栈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定诗 何</cp:lastModifiedBy>
  <cp:revision>6</cp:revision>
  <dcterms:created xsi:type="dcterms:W3CDTF">2023-07-20T03:04:31Z</dcterms:created>
  <dcterms:modified xsi:type="dcterms:W3CDTF">2024-11-18T11:08:28Z</dcterms:modified>
</cp:coreProperties>
</file>