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3"/>
  </p:sldMasterIdLst>
  <p:notesMasterIdLst>
    <p:notesMasterId r:id="rId6"/>
  </p:notesMasterIdLst>
  <p:handoutMasterIdLst>
    <p:handoutMasterId r:id="rId9"/>
  </p:handoutMasterIdLst>
  <p:sldIdLst>
    <p:sldId id="263" r:id="rId4"/>
    <p:sldId id="257" r:id="rId5"/>
    <p:sldId id="260" r:id="rId7"/>
    <p:sldId id="259" r:id="rId8"/>
  </p:sldIdLst>
  <p:sldSz cx="6858000" cy="12192635"/>
  <p:notesSz cx="7103745" cy="10234295"/>
  <p:embeddedFontLst>
    <p:embeddedFont>
      <p:font typeface="隶书" panose="02010509060101010101" charset="-122"/>
      <p:regular r:id="rId13"/>
    </p:embeddedFont>
    <p:embeddedFont>
      <p:font typeface="华文新魏" panose="02010800040101010101" charset="-122"/>
      <p:regular r:id="rId14"/>
    </p:embeddedFont>
    <p:embeddedFont>
      <p:font typeface="黑体" panose="02010609060101010101" charset="-122"/>
      <p:regular r:id="rId15"/>
    </p:embeddedFont>
    <p:embeddedFont>
      <p:font typeface="楷体" panose="02010609060101010101" charset="-122"/>
      <p:regular r:id="rId16"/>
    </p:embeddedFont>
    <p:embeddedFont>
      <p:font typeface="微软雅黑" panose="020B0503020204020204" charset="-122"/>
      <p:regular r:id="rId17"/>
    </p:embeddedFont>
    <p:embeddedFont>
      <p:font typeface="Arial Black" panose="020B0A04020102020204" charset="0"/>
      <p:bold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724"/>
    <a:srgbClr val="211C16"/>
    <a:srgbClr val="E2EBDC"/>
    <a:srgbClr val="D6E2CE"/>
    <a:srgbClr val="183E67"/>
    <a:srgbClr val="B2B2B2"/>
    <a:srgbClr val="202020"/>
    <a:srgbClr val="323232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384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9.xml"/><Relationship Id="rId22" Type="http://schemas.openxmlformats.org/officeDocument/2006/relationships/font" Target="fonts/font10.fntdata"/><Relationship Id="rId21" Type="http://schemas.openxmlformats.org/officeDocument/2006/relationships/font" Target="fonts/font9.fntdata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81371" y="1279525"/>
            <a:ext cx="1942909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ags" Target="../tags/tag17.xml"/><Relationship Id="rId3" Type="http://schemas.openxmlformats.org/officeDocument/2006/relationships/image" Target="../media/image3.jpe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tags" Target="../tags/tag20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tags" Target="../tags/tag9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03临时工作\临时文件\必经之路\202302-读书会PPT模板\读书会 西藏生死书-20230315-1.jpg读书会 西藏生死书-20230315-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>
            <p:custDataLst>
              <p:tags r:id="rId3"/>
            </p:custDataLst>
          </p:nvPr>
        </p:nvSpPr>
        <p:spPr>
          <a:xfrm>
            <a:off x="4508500" y="4467860"/>
            <a:ext cx="1036320" cy="3808730"/>
          </a:xfrm>
          <a:prstGeom prst="rect">
            <a:avLst/>
          </a:prstGeom>
          <a:noFill/>
        </p:spPr>
        <p:txBody>
          <a:bodyPr vert="eaVert" wrap="square" rtlCol="0" anchor="t">
            <a:noAutofit/>
          </a:bodyPr>
          <a:p>
            <a:r>
              <a:rPr lang="zh-CN" altLang="en-US" sz="6600" spc="-180">
                <a:solidFill>
                  <a:srgbClr val="2F2724"/>
                </a:solidFill>
                <a:uFillTx/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抄经+读书</a:t>
            </a:r>
            <a:endParaRPr lang="zh-CN" altLang="en-US" sz="6600" spc="-180">
              <a:solidFill>
                <a:srgbClr val="2F2724"/>
              </a:solidFill>
              <a:uFillTx/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4"/>
            </p:custDataLst>
          </p:nvPr>
        </p:nvSpPr>
        <p:spPr>
          <a:xfrm>
            <a:off x="5572760" y="4721860"/>
            <a:ext cx="321310" cy="3313430"/>
          </a:xfrm>
          <a:prstGeom prst="rect">
            <a:avLst/>
          </a:prstGeom>
          <a:noFill/>
        </p:spPr>
        <p:txBody>
          <a:bodyPr vert="eaVert" wrap="square" rtlCol="0" anchor="t">
            <a:noAutofit/>
          </a:bodyPr>
          <a:p>
            <a:pPr algn="l"/>
            <a:r>
              <a:rPr lang="zh-CN" altLang="en-US" sz="1400" spc="550">
                <a:solidFill>
                  <a:srgbClr val="2F2724"/>
                </a:solidFill>
                <a:uFillTx/>
                <a:latin typeface="思源宋体 CN" panose="02020400000000000000" charset="-122"/>
                <a:ea typeface="思源宋体 CN" panose="02020400000000000000" charset="-122"/>
              </a:rPr>
              <a:t>抄一部心经，点一盏心灯</a:t>
            </a:r>
            <a:endParaRPr lang="zh-CN" altLang="en-US" sz="1400" spc="550">
              <a:solidFill>
                <a:srgbClr val="2F2724"/>
              </a:solidFill>
              <a:uFillTx/>
              <a:latin typeface="思源宋体 CN" panose="02020400000000000000" charset="-122"/>
              <a:ea typeface="思源宋体 CN" panose="02020400000000000000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26272" y="649175"/>
            <a:ext cx="860240" cy="10333174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649175"/>
            <a:ext cx="4994976" cy="1033317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03临时工作\临时文件\必经之路\202302-读书会PPT模板\读书会 西藏生死书-20230315-1.jpg读书会 西藏生死书-20230315-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>
            <p:custDataLst>
              <p:tags r:id="rId3"/>
            </p:custDataLst>
          </p:nvPr>
        </p:nvSpPr>
        <p:spPr>
          <a:xfrm>
            <a:off x="4508500" y="4467860"/>
            <a:ext cx="1036320" cy="3808730"/>
          </a:xfrm>
          <a:prstGeom prst="rect">
            <a:avLst/>
          </a:prstGeom>
          <a:noFill/>
        </p:spPr>
        <p:txBody>
          <a:bodyPr vert="eaVert" wrap="square" rtlCol="0" anchor="t">
            <a:noAutofit/>
          </a:bodyPr>
          <a:p>
            <a:r>
              <a:rPr lang="zh-CN" altLang="en-US" sz="6600" spc="-180">
                <a:solidFill>
                  <a:srgbClr val="2F2724"/>
                </a:solidFill>
                <a:uFillTx/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抄经+读书</a:t>
            </a:r>
            <a:endParaRPr lang="zh-CN" altLang="en-US" sz="6600" spc="-180">
              <a:solidFill>
                <a:srgbClr val="2F2724"/>
              </a:solidFill>
              <a:uFillTx/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4"/>
            </p:custDataLst>
          </p:nvPr>
        </p:nvSpPr>
        <p:spPr>
          <a:xfrm>
            <a:off x="5572760" y="4721860"/>
            <a:ext cx="321310" cy="3313430"/>
          </a:xfrm>
          <a:prstGeom prst="rect">
            <a:avLst/>
          </a:prstGeom>
          <a:noFill/>
        </p:spPr>
        <p:txBody>
          <a:bodyPr vert="eaVert" wrap="square" rtlCol="0" anchor="t">
            <a:noAutofit/>
          </a:bodyPr>
          <a:p>
            <a:pPr algn="l"/>
            <a:r>
              <a:rPr lang="zh-CN" altLang="en-US" sz="1400" spc="550">
                <a:solidFill>
                  <a:srgbClr val="2F2724"/>
                </a:solidFill>
                <a:uFillTx/>
                <a:latin typeface="思源宋体 CN" panose="02020400000000000000" charset="-122"/>
                <a:ea typeface="思源宋体 CN" panose="02020400000000000000" charset="-122"/>
              </a:rPr>
              <a:t>抄一部心经，点一盏心灯</a:t>
            </a:r>
            <a:endParaRPr lang="zh-CN" altLang="en-US" sz="1400" spc="550">
              <a:solidFill>
                <a:srgbClr val="2F2724"/>
              </a:solidFill>
              <a:uFillTx/>
              <a:latin typeface="思源宋体 CN" panose="02020400000000000000" charset="-122"/>
              <a:ea typeface="思源宋体 CN" panose="02020400000000000000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03临时工作\临时文件\必经之路\202302-读书会PPT模板\读书会 西藏生死书-20230315.jpg读书会 西藏生死书-202303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>
            <p:custDataLst>
              <p:tags r:id="rId3"/>
            </p:custDataLst>
          </p:nvPr>
        </p:nvSpPr>
        <p:spPr>
          <a:xfrm>
            <a:off x="2349500" y="407670"/>
            <a:ext cx="2183765" cy="607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spc="-180">
                <a:solidFill>
                  <a:schemeClr val="bg1"/>
                </a:solidFill>
                <a:uFillTx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</a:rPr>
              <a:t>抄经+读书</a:t>
            </a:r>
            <a:endParaRPr lang="zh-CN" altLang="en-US" sz="3600" spc="-180">
              <a:solidFill>
                <a:schemeClr val="bg1"/>
              </a:solidFill>
              <a:uFillTx/>
              <a:latin typeface="思源宋体 CN Medium" panose="02020500000000000000" charset="-122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4"/>
            </p:custDataLst>
          </p:nvPr>
        </p:nvSpPr>
        <p:spPr>
          <a:xfrm>
            <a:off x="2348865" y="984250"/>
            <a:ext cx="2183765" cy="245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200" spc="200">
                <a:solidFill>
                  <a:schemeClr val="bg1"/>
                </a:solidFill>
                <a:uFillTx/>
                <a:latin typeface="思源宋体 CN" panose="02020400000000000000" charset="-122"/>
                <a:ea typeface="思源宋体 CN" panose="02020400000000000000" charset="-122"/>
              </a:rPr>
              <a:t>抄一部心经，点一盏心灯</a:t>
            </a:r>
            <a:endParaRPr lang="zh-CN" altLang="en-US" sz="1200" spc="200">
              <a:solidFill>
                <a:schemeClr val="bg1"/>
              </a:solidFill>
              <a:uFillTx/>
              <a:latin typeface="思源宋体 CN" panose="02020400000000000000" charset="-122"/>
              <a:ea typeface="思源宋体 CN" panose="02020400000000000000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读书会 西藏生死书 20230224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8"/>
            <a:ext cx="6858000" cy="12192000"/>
          </a:xfrm>
          <a:prstGeom prst="rect">
            <a:avLst/>
          </a:prstGeom>
        </p:spPr>
      </p:pic>
      <p:pic>
        <p:nvPicPr>
          <p:cNvPr id="14" name="图形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725" y="454006"/>
            <a:ext cx="650275" cy="66215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>
            <p:custDataLst>
              <p:tags r:id="rId7"/>
            </p:custDataLst>
          </p:nvPr>
        </p:nvSpPr>
        <p:spPr>
          <a:xfrm>
            <a:off x="2604135" y="2013585"/>
            <a:ext cx="4523105" cy="9512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600" spc="-180">
                <a:solidFill>
                  <a:schemeClr val="bg1"/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抄经+读书</a:t>
            </a:r>
            <a:endParaRPr lang="zh-CN" altLang="en-US" sz="6600" spc="-180">
              <a:solidFill>
                <a:schemeClr val="bg1"/>
              </a:solidFill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8"/>
            </p:custDataLst>
          </p:nvPr>
        </p:nvSpPr>
        <p:spPr>
          <a:xfrm>
            <a:off x="2734310" y="2919095"/>
            <a:ext cx="3799205" cy="354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100">
                <a:solidFill>
                  <a:schemeClr val="bg1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抄一部心经，点一盏心灯</a:t>
            </a:r>
            <a:endParaRPr lang="zh-CN" altLang="en-US" sz="2400" spc="100">
              <a:solidFill>
                <a:schemeClr val="bg1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读书会 在生活中修行 20230225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pic>
        <p:nvPicPr>
          <p:cNvPr id="7" name="图形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4520" y="469265"/>
            <a:ext cx="714375" cy="72834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358775" y="297815"/>
            <a:ext cx="3594100" cy="9512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600" i="1" spc="-180">
                <a:gradFill>
                  <a:gsLst>
                    <a:gs pos="50000">
                      <a:srgbClr val="F9E397"/>
                    </a:gs>
                    <a:gs pos="0">
                      <a:srgbClr val="F9EBB8"/>
                    </a:gs>
                    <a:gs pos="100000">
                      <a:srgbClr val="F8DB75"/>
                    </a:gs>
                  </a:gsLst>
                  <a:lin scaled="1"/>
                </a:gra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静心抄经</a:t>
            </a:r>
            <a:endParaRPr lang="zh-CN" altLang="en-US" sz="6600" i="1" spc="-180">
              <a:gradFill>
                <a:gsLst>
                  <a:gs pos="50000">
                    <a:srgbClr val="F9E397"/>
                  </a:gs>
                  <a:gs pos="0">
                    <a:srgbClr val="F9EBB8"/>
                  </a:gs>
                  <a:gs pos="100000">
                    <a:srgbClr val="F8DB75"/>
                  </a:gs>
                </a:gsLst>
                <a:lin scaled="1"/>
              </a:gradFill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7"/>
            </p:custDataLst>
          </p:nvPr>
        </p:nvSpPr>
        <p:spPr>
          <a:xfrm>
            <a:off x="294640" y="1249045"/>
            <a:ext cx="3799205" cy="354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100">
                <a:gradFill>
                  <a:gsLst>
                    <a:gs pos="50000">
                      <a:srgbClr val="F9E397"/>
                    </a:gs>
                    <a:gs pos="0">
                      <a:srgbClr val="F9EBB8"/>
                    </a:gs>
                    <a:gs pos="100000">
                      <a:srgbClr val="F8DB75"/>
                    </a:gs>
                  </a:gsLst>
                  <a:lin scaled="1"/>
                </a:gradFill>
                <a:uFillTx/>
                <a:latin typeface="思源黑体 CN Regular" panose="020B0500000000000000" charset="-122"/>
                <a:ea typeface="思源黑体 CN Regular" panose="020B0500000000000000" charset="-122"/>
              </a:rPr>
              <a:t>抄一部心经，点一盏心灯</a:t>
            </a:r>
            <a:endParaRPr lang="zh-CN" altLang="en-US" sz="2400" spc="100">
              <a:gradFill>
                <a:gsLst>
                  <a:gs pos="50000">
                    <a:srgbClr val="F9E397"/>
                  </a:gs>
                  <a:gs pos="0">
                    <a:srgbClr val="F9EBB8"/>
                  </a:gs>
                  <a:gs pos="100000">
                    <a:srgbClr val="F8DB75"/>
                  </a:gs>
                </a:gsLst>
                <a:lin scaled="1"/>
              </a:gradFill>
              <a:uFillTx/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31" y="459503"/>
            <a:ext cx="5915025" cy="2356788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4331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364706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49175"/>
            <a:ext cx="5915025" cy="23567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3102458"/>
            <a:ext cx="2901255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4650429"/>
            <a:ext cx="2901255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3102458"/>
            <a:ext cx="2915543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4650429"/>
            <a:ext cx="2915543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488" y="4918207"/>
            <a:ext cx="5915025" cy="2356788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795" y="225800"/>
            <a:ext cx="2342925" cy="284508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916000" y="1362541"/>
            <a:ext cx="3272273" cy="90576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653" y="3657960"/>
            <a:ext cx="2342925" cy="677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03临时工作\临时文件\必经之路\202302-读书会PPT模板\读书会 西藏生死书-20230315.jpg读书会 西藏生死书-202303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>
            <p:custDataLst>
              <p:tags r:id="rId3"/>
            </p:custDataLst>
          </p:nvPr>
        </p:nvSpPr>
        <p:spPr>
          <a:xfrm>
            <a:off x="2349500" y="407670"/>
            <a:ext cx="2183765" cy="607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spc="-180">
                <a:solidFill>
                  <a:schemeClr val="bg1"/>
                </a:solidFill>
                <a:uFillTx/>
                <a:latin typeface="思源宋体 CN Medium" panose="02020500000000000000" charset="-122"/>
                <a:ea typeface="思源宋体 CN Medium" panose="02020500000000000000" charset="-122"/>
                <a:cs typeface="思源宋体 CN Medium" panose="02020500000000000000" charset="-122"/>
              </a:rPr>
              <a:t>抄经+读书</a:t>
            </a:r>
            <a:endParaRPr lang="zh-CN" altLang="en-US" sz="3600" spc="-180">
              <a:solidFill>
                <a:schemeClr val="bg1"/>
              </a:solidFill>
              <a:uFillTx/>
              <a:latin typeface="思源宋体 CN Medium" panose="02020500000000000000" charset="-122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4"/>
            </p:custDataLst>
          </p:nvPr>
        </p:nvSpPr>
        <p:spPr>
          <a:xfrm>
            <a:off x="2348865" y="984250"/>
            <a:ext cx="2183765" cy="245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200" spc="200">
                <a:solidFill>
                  <a:schemeClr val="bg1"/>
                </a:solidFill>
                <a:uFillTx/>
                <a:latin typeface="思源宋体 CN" panose="02020400000000000000" charset="-122"/>
                <a:ea typeface="思源宋体 CN" panose="02020400000000000000" charset="-122"/>
              </a:rPr>
              <a:t>抄一部心经，点一盏心灯</a:t>
            </a:r>
            <a:endParaRPr lang="zh-CN" altLang="en-US" sz="1200" spc="200">
              <a:solidFill>
                <a:schemeClr val="bg1"/>
              </a:solidFill>
              <a:uFillTx/>
              <a:latin typeface="思源宋体 CN" panose="02020400000000000000" charset="-122"/>
              <a:ea typeface="思源宋体 CN" panose="020204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26272" y="649175"/>
            <a:ext cx="860240" cy="10333174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649175"/>
            <a:ext cx="4994976" cy="1033317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读书会 西藏生死书 20230224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8"/>
            <a:ext cx="6858000" cy="12192000"/>
          </a:xfrm>
          <a:prstGeom prst="rect">
            <a:avLst/>
          </a:prstGeom>
        </p:spPr>
      </p:pic>
      <p:pic>
        <p:nvPicPr>
          <p:cNvPr id="14" name="图形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725" y="454006"/>
            <a:ext cx="650275" cy="662150"/>
          </a:xfrm>
          <a:prstGeom prst="rect">
            <a:avLst/>
          </a:prstGeom>
        </p:spPr>
      </p:pic>
      <p:sp>
        <p:nvSpPr>
          <p:cNvPr id="15" name="文本框 14"/>
          <p:cNvSpPr txBox="1"/>
          <p:nvPr userDrawn="1">
            <p:custDataLst>
              <p:tags r:id="rId7"/>
            </p:custDataLst>
          </p:nvPr>
        </p:nvSpPr>
        <p:spPr>
          <a:xfrm>
            <a:off x="2604135" y="2013585"/>
            <a:ext cx="4523105" cy="9512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600" spc="-180">
                <a:solidFill>
                  <a:schemeClr val="bg1"/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抄经+读书</a:t>
            </a:r>
            <a:endParaRPr lang="zh-CN" altLang="en-US" sz="6600" spc="-180">
              <a:solidFill>
                <a:schemeClr val="bg1"/>
              </a:solidFill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8"/>
            </p:custDataLst>
          </p:nvPr>
        </p:nvSpPr>
        <p:spPr>
          <a:xfrm>
            <a:off x="2734310" y="2919095"/>
            <a:ext cx="3799205" cy="354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100">
                <a:solidFill>
                  <a:schemeClr val="bg1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抄一部心经，点一盏心灯</a:t>
            </a:r>
            <a:endParaRPr lang="zh-CN" altLang="en-US" sz="2400" spc="100">
              <a:solidFill>
                <a:schemeClr val="bg1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读书会 在生活中修行 20230225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pic>
        <p:nvPicPr>
          <p:cNvPr id="7" name="图形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4520" y="469265"/>
            <a:ext cx="714375" cy="72834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358775" y="297815"/>
            <a:ext cx="3594100" cy="9512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600" i="1" spc="-180">
                <a:gradFill>
                  <a:gsLst>
                    <a:gs pos="50000">
                      <a:srgbClr val="F9E397"/>
                    </a:gs>
                    <a:gs pos="0">
                      <a:srgbClr val="F9EBB8"/>
                    </a:gs>
                    <a:gs pos="100000">
                      <a:srgbClr val="F8DB75"/>
                    </a:gs>
                  </a:gsLst>
                  <a:lin scaled="1"/>
                </a:gradFill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静心抄经</a:t>
            </a:r>
            <a:endParaRPr lang="zh-CN" altLang="en-US" sz="6600" i="1" spc="-180">
              <a:gradFill>
                <a:gsLst>
                  <a:gs pos="50000">
                    <a:srgbClr val="F9E397"/>
                  </a:gs>
                  <a:gs pos="0">
                    <a:srgbClr val="F9EBB8"/>
                  </a:gs>
                  <a:gs pos="100000">
                    <a:srgbClr val="F8DB75"/>
                  </a:gs>
                </a:gsLst>
                <a:lin scaled="1"/>
              </a:gradFill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7"/>
            </p:custDataLst>
          </p:nvPr>
        </p:nvSpPr>
        <p:spPr>
          <a:xfrm>
            <a:off x="294640" y="1249045"/>
            <a:ext cx="3799205" cy="354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100">
                <a:gradFill>
                  <a:gsLst>
                    <a:gs pos="50000">
                      <a:srgbClr val="F9E397"/>
                    </a:gs>
                    <a:gs pos="0">
                      <a:srgbClr val="F9EBB8"/>
                    </a:gs>
                    <a:gs pos="100000">
                      <a:srgbClr val="F8DB75"/>
                    </a:gs>
                  </a:gsLst>
                  <a:lin scaled="1"/>
                </a:gradFill>
                <a:uFillTx/>
                <a:latin typeface="思源黑体 CN Regular" panose="020B0500000000000000" charset="-122"/>
                <a:ea typeface="思源黑体 CN Regular" panose="020B0500000000000000" charset="-122"/>
              </a:rPr>
              <a:t>抄一部心经，点一盏心灯</a:t>
            </a:r>
            <a:endParaRPr lang="zh-CN" altLang="en-US" sz="2400" spc="100">
              <a:gradFill>
                <a:gsLst>
                  <a:gs pos="50000">
                    <a:srgbClr val="F9E397"/>
                  </a:gs>
                  <a:gs pos="0">
                    <a:srgbClr val="F9EBB8"/>
                  </a:gs>
                  <a:gs pos="100000">
                    <a:srgbClr val="F8DB75"/>
                  </a:gs>
                </a:gsLst>
                <a:lin scaled="1"/>
              </a:gradFill>
              <a:uFillTx/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31" y="459503"/>
            <a:ext cx="5915025" cy="2356788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4331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364706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49175"/>
            <a:ext cx="5915025" cy="23567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3102458"/>
            <a:ext cx="2901255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4650429"/>
            <a:ext cx="2901255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3102458"/>
            <a:ext cx="2915543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4650429"/>
            <a:ext cx="2915543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488" y="4918207"/>
            <a:ext cx="5915025" cy="2356788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795" y="225800"/>
            <a:ext cx="2342925" cy="284508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916000" y="1362541"/>
            <a:ext cx="3272273" cy="90576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653" y="3657960"/>
            <a:ext cx="2342925" cy="677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27735" y="2226310"/>
            <a:ext cx="5059680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你身边有没有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经常控制不住自己的情绪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因为一点小事就愤怒的人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你有没有见过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“小吵天天有，大吵三六九”的家庭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还有一些人动不动就冷暴力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嗔恨就像一颗种子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在内心生根发芽长大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有很多人一辈子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被情绪控制而不自知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01015" y="9815830"/>
            <a:ext cx="2468880" cy="1337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u="sng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2023</a:t>
            </a:r>
            <a:r>
              <a:rPr lang="zh-CN" altLang="en-US" u="sng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年2月16日晚19:30</a:t>
            </a:r>
            <a:endParaRPr lang="zh-CN" altLang="en-US" u="sng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邀请你一起抄经加共读</a:t>
            </a:r>
            <a:endParaRPr lang="zh-CN" altLang="en-US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学会《在嗔恨中修行》</a:t>
            </a:r>
            <a:endParaRPr lang="zh-CN" altLang="en-US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33525" y="10605770"/>
            <a:ext cx="34639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 fontAlgn="auto">
              <a:lnSpc>
                <a:spcPts val="3000"/>
              </a:lnSpc>
            </a:pPr>
            <a:r>
              <a:rPr sz="2000">
                <a:solidFill>
                  <a:srgbClr val="211C16"/>
                </a:solidFill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2023年2月28日 </a:t>
            </a:r>
            <a:r>
              <a:rPr>
                <a:solidFill>
                  <a:srgbClr val="211C16"/>
                </a:solidFill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19:30-21:30</a:t>
            </a:r>
            <a:endParaRPr sz="2000">
              <a:solidFill>
                <a:srgbClr val="211C16"/>
              </a:solidFill>
              <a:latin typeface="思源宋体 CN SemiBold" panose="02020600000000000000" charset="-122"/>
              <a:ea typeface="思源宋体 CN SemiBold" panose="02020600000000000000" charset="-122"/>
              <a:cs typeface="思源宋体 CN SemiBold" panose="02020600000000000000" charset="-122"/>
            </a:endParaRPr>
          </a:p>
          <a:p>
            <a:pPr indent="0" algn="l" fontAlgn="auto">
              <a:lnSpc>
                <a:spcPts val="3000"/>
              </a:lnSpc>
            </a:pPr>
            <a:r>
              <a:rPr sz="2000">
                <a:solidFill>
                  <a:srgbClr val="211C16"/>
                </a:solidFill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共读《西藏生死书》第九章-3</a:t>
            </a:r>
            <a:endParaRPr sz="2000">
              <a:solidFill>
                <a:srgbClr val="211C16"/>
              </a:solidFill>
              <a:latin typeface="思源宋体 CN SemiBold" panose="02020600000000000000" charset="-122"/>
              <a:ea typeface="思源宋体 CN SemiBold" panose="02020600000000000000" charset="-122"/>
              <a:cs typeface="思源宋体 CN SemiBold" panose="0202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5160" y="4511675"/>
            <a:ext cx="3159760" cy="4432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上师就像一场熄灭烦恼火的雨，又如一条慈悲的大河</a:t>
            </a: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fontAlgn="auto">
              <a:lnSpc>
                <a:spcPts val="3000"/>
              </a:lnSpc>
            </a:pP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若你对上师有深度的虔敬心，同时你又有祈求帮助的勇气和谦逊…</a:t>
            </a: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fontAlgn="auto">
              <a:lnSpc>
                <a:spcPts val="3000"/>
              </a:lnSpc>
            </a:pP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那，这个任何人均可修习的简单的上师相应法，或许会还你自然纯一的本初清净！</a:t>
            </a: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6640" y="1397635"/>
            <a:ext cx="2535555" cy="169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2800"/>
              </a:lnSpc>
            </a:pPr>
            <a:r>
              <a:rPr lang="zh-CN" altLang="en-US" sz="1600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2月21日19 : 30-21 : 30</a:t>
            </a:r>
            <a:endParaRPr lang="zh-CN" altLang="en-US" sz="1600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altLang="en-US" sz="1600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必经之路云空间邀您一起抄经和共读</a:t>
            </a:r>
            <a:endParaRPr lang="zh-CN" altLang="en-US" sz="1600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altLang="en-US" sz="1600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《西藏生死书》第九章-3共同寻求加持的真义</a:t>
            </a:r>
            <a:endParaRPr lang="zh-CN" altLang="en-US" sz="1600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837690" y="5095240"/>
            <a:ext cx="3159760" cy="3883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上师就像一场熄灭烦恼火的雨，又如一条慈悲的大河</a:t>
            </a: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algn="ctr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若你对上师有深度的虔敬心，同时你又有祈求帮助的勇气和谦逊…</a:t>
            </a: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algn="ctr" fontAlgn="auto">
              <a:lnSpc>
                <a:spcPts val="3000"/>
              </a:lnSpc>
            </a:pP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algn="ctr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那，这个任何人均可修习的简单的上师相应法，或许会还你自然纯一的本初清净！</a:t>
            </a:r>
            <a:endParaRPr lang="zh-CN" altLang="en-US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4185" y="3703320"/>
            <a:ext cx="5942965" cy="974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ts val="2800"/>
              </a:lnSpc>
            </a:pPr>
            <a:r>
              <a:rPr lang="zh-CN" altLang="en-US" sz="1600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2月21日19:30-21:30，必经之路云空间邀您一起抄经和共读</a:t>
            </a:r>
            <a:endParaRPr lang="zh-CN" altLang="en-US" sz="1600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  <a:p>
            <a:pPr indent="0" algn="ctr" fontAlgn="auto">
              <a:lnSpc>
                <a:spcPts val="2800"/>
              </a:lnSpc>
            </a:pPr>
            <a:r>
              <a:rPr lang="zh-CN" altLang="en-US" sz="1600"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" panose="02020400000000000000" charset="-122"/>
              </a:rPr>
              <a:t>《西藏生死书》第九章-3，共同寻求加持的真义。</a:t>
            </a:r>
            <a:endParaRPr lang="zh-CN" altLang="en-US" sz="1600">
              <a:solidFill>
                <a:srgbClr val="211C16"/>
              </a:solidFill>
              <a:latin typeface="思源宋体 CN" panose="02020400000000000000" charset="-122"/>
              <a:ea typeface="思源宋体 CN" panose="02020400000000000000" charset="-122"/>
              <a:cs typeface="思源宋体 CN" panose="0202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4975" y="1426210"/>
            <a:ext cx="5972175" cy="2277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共读</a:t>
            </a:r>
            <a:endParaRPr lang="zh-CN" altLang="en-US" sz="4000">
              <a:latin typeface="思源宋体 CN SemiBold" panose="02020600000000000000" charset="-122"/>
              <a:ea typeface="思源宋体 CN SemiBold" panose="02020600000000000000" charset="-122"/>
              <a:cs typeface="思源宋体 CN SemiBold" panose="02020600000000000000" charset="-122"/>
            </a:endParaRPr>
          </a:p>
          <a:p>
            <a:pPr algn="ctr"/>
            <a:r>
              <a:rPr lang="zh-CN" altLang="en-US" sz="6000"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《西藏生死书》</a:t>
            </a:r>
            <a:endParaRPr lang="zh-CN" altLang="en-US" sz="6000">
              <a:latin typeface="思源宋体 CN SemiBold" panose="02020600000000000000" charset="-122"/>
              <a:ea typeface="思源宋体 CN SemiBold" panose="02020600000000000000" charset="-122"/>
              <a:cs typeface="思源宋体 CN SemiBold" panose="02020600000000000000" charset="-122"/>
            </a:endParaRPr>
          </a:p>
          <a:p>
            <a:pPr algn="ctr"/>
            <a:r>
              <a:rPr lang="zh-CN" altLang="en-US" sz="4000"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第九章-3</a:t>
            </a:r>
            <a:endParaRPr lang="zh-CN" altLang="en-US" sz="4000">
              <a:latin typeface="思源宋体 CN SemiBold" panose="02020600000000000000" charset="-122"/>
              <a:ea typeface="思源宋体 CN SemiBold" panose="02020600000000000000" charset="-122"/>
              <a:cs typeface="思源宋体 CN SemiBold" panose="02020600000000000000" charset="-122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1"/>
            </p:custDataLst>
          </p:nvPr>
        </p:nvSpPr>
        <p:spPr>
          <a:xfrm>
            <a:off x="1837690" y="10968990"/>
            <a:ext cx="3225800" cy="7581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ctr" fontAlgn="auto">
              <a:lnSpc>
                <a:spcPts val="2600"/>
              </a:lnSpc>
            </a:pPr>
            <a:r>
              <a:rPr sz="2000">
                <a:solidFill>
                  <a:srgbClr val="211C16"/>
                </a:solidFill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2023年2月28日 </a:t>
            </a:r>
            <a:r>
              <a:rPr>
                <a:solidFill>
                  <a:srgbClr val="211C16"/>
                </a:solidFill>
                <a:latin typeface="思源宋体 CN" panose="02020400000000000000" charset="-122"/>
                <a:ea typeface="思源宋体 CN" panose="02020400000000000000" charset="-122"/>
                <a:cs typeface="思源宋体 CN SemiBold" panose="02020600000000000000" charset="-122"/>
              </a:rPr>
              <a:t>19:30-21:30</a:t>
            </a:r>
            <a:endParaRPr sz="2000">
              <a:solidFill>
                <a:srgbClr val="211C16"/>
              </a:solidFill>
              <a:latin typeface="思源宋体 CN SemiBold" panose="02020600000000000000" charset="-122"/>
              <a:ea typeface="思源宋体 CN SemiBold" panose="02020600000000000000" charset="-122"/>
              <a:cs typeface="思源宋体 CN SemiBold" panose="02020600000000000000" charset="-122"/>
            </a:endParaRPr>
          </a:p>
          <a:p>
            <a:pPr indent="0" algn="ctr" fontAlgn="auto">
              <a:lnSpc>
                <a:spcPts val="2600"/>
              </a:lnSpc>
            </a:pPr>
            <a:r>
              <a:rPr sz="2000">
                <a:solidFill>
                  <a:srgbClr val="211C16"/>
                </a:solidFill>
                <a:latin typeface="思源宋体 CN SemiBold" panose="02020600000000000000" charset="-122"/>
                <a:ea typeface="思源宋体 CN SemiBold" panose="02020600000000000000" charset="-122"/>
                <a:cs typeface="思源宋体 CN SemiBold" panose="02020600000000000000" charset="-122"/>
              </a:rPr>
              <a:t>必经之路云空间读书会</a:t>
            </a:r>
            <a:endParaRPr sz="2000">
              <a:solidFill>
                <a:srgbClr val="211C16"/>
              </a:solidFill>
              <a:latin typeface="思源宋体 CN SemiBold" panose="02020600000000000000" charset="-122"/>
              <a:ea typeface="思源宋体 CN SemiBold" panose="02020600000000000000" charset="-122"/>
              <a:cs typeface="思源宋体 CN SemiBold" panose="020206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474720" y="5043805"/>
            <a:ext cx="2976880" cy="44215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人生的意义是什么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经师易得，人师难求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00000"/>
              </a:lnSpc>
            </a:pP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如何寻找适合于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自己的人生导师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为您照亮前行之路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实现人生价值最大化呢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00000"/>
              </a:lnSpc>
            </a:pP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云空间邀您共读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《西藏生死书》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200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</a:rPr>
              <a:t>寻找您想要的答案</a:t>
            </a:r>
            <a:endParaRPr lang="zh-CN" altLang="en-US" sz="2200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474720" y="10626725"/>
            <a:ext cx="29260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r">
              <a:lnSpc>
                <a:spcPct val="150000"/>
              </a:lnSpc>
            </a:pPr>
            <a:r>
              <a:rPr lang="en-US" altLang="zh-CN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2023年</a:t>
            </a:r>
            <a:r>
              <a:rPr lang="zh-CN" altLang="en-US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2月28日19:30-21:30</a:t>
            </a:r>
            <a:endParaRPr lang="zh-CN" altLang="en-US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>
                <a:solidFill>
                  <a:srgbClr val="183E6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共读《西藏生死书》</a:t>
            </a:r>
            <a:endParaRPr lang="zh-CN" altLang="en-US">
              <a:solidFill>
                <a:srgbClr val="183E6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PP_MARK_KEY" val="f401ccc3-4913-4d16-bcf2-8f20897fcd1f"/>
  <p:tag name="COMMONDATA" val="eyJoZGlkIjoiMGIyZGZiOTE1Njg4OGZlOTgzNDg1M2MwMzFhNjMyMm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WPS 演示</Application>
  <PresentationFormat>宽屏</PresentationFormat>
  <Paragraphs>60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Arial</vt:lpstr>
      <vt:lpstr>宋体</vt:lpstr>
      <vt:lpstr>Wingdings</vt:lpstr>
      <vt:lpstr>隶书</vt:lpstr>
      <vt:lpstr>思源宋体 CN</vt:lpstr>
      <vt:lpstr>思源宋体 CN Medium</vt:lpstr>
      <vt:lpstr>华文新魏</vt:lpstr>
      <vt:lpstr>思源黑体 CN Medium</vt:lpstr>
      <vt:lpstr>黑体</vt:lpstr>
      <vt:lpstr>思源黑体 CN Regular</vt:lpstr>
      <vt:lpstr>思源宋体 CN SemiBold</vt:lpstr>
      <vt:lpstr>楷体</vt:lpstr>
      <vt:lpstr>微软雅黑</vt:lpstr>
      <vt:lpstr>Arial Unicode MS</vt:lpstr>
      <vt:lpstr>Arial Black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maoh</dc:creator>
  <cp:lastModifiedBy>NIC</cp:lastModifiedBy>
  <cp:revision>11</cp:revision>
  <dcterms:created xsi:type="dcterms:W3CDTF">2019-09-19T02:01:00Z</dcterms:created>
  <dcterms:modified xsi:type="dcterms:W3CDTF">2023-03-15T06:37:11Z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F96CED44ED574483836EEC0531E44408</vt:lpwstr>
  </property>
</Properties>
</file>