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</p:sldMasterIdLst>
  <p:notesMasterIdLst>
    <p:notesMasterId r:id="rId7"/>
  </p:notesMasterIdLst>
  <p:sldIdLst>
    <p:sldId id="256" r:id="rId5"/>
    <p:sldId id="259" r:id="rId6"/>
    <p:sldId id="260" r:id="rId8"/>
    <p:sldId id="268" r:id="rId9"/>
    <p:sldId id="264" r:id="rId10"/>
    <p:sldId id="262" r:id="rId11"/>
    <p:sldId id="265" r:id="rId12"/>
    <p:sldId id="269" r:id="rId13"/>
    <p:sldId id="270" r:id="rId14"/>
    <p:sldId id="271" r:id="rId15"/>
    <p:sldId id="272" r:id="rId16"/>
    <p:sldId id="267" r:id="rId17"/>
    <p:sldId id="266" r:id="rId18"/>
    <p:sldId id="261" r:id="rId19"/>
  </p:sldIdLst>
  <p:sldSz cx="9144000" cy="6858000" type="screen4x3"/>
  <p:notesSz cx="6858000" cy="9144000"/>
  <p:embeddedFontLst>
    <p:embeddedFont>
      <p:font typeface="MiSans" panose="00000500000000000000" charset="-122"/>
      <p:regular r:id="rId23"/>
    </p:embeddedFont>
    <p:embeddedFont>
      <p:font typeface="汉仪书宋二简" panose="02010600000101010101" charset="-122"/>
      <p:regular r:id="rId24"/>
    </p:embeddedFon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华文中宋" panose="02010600040101010101" charset="-122"/>
      <p:regular r:id="rId29"/>
    </p:embeddedFont>
  </p:embeddedFontLst>
  <p:custDataLst>
    <p:tags r:id="rId30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38" y="-102"/>
      </p:cViewPr>
      <p:guideLst>
        <p:guide orient="horz" pos="2188"/>
        <p:guide pos="288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0" Type="http://schemas.openxmlformats.org/officeDocument/2006/relationships/tags" Target="tags/tag245.xml"/><Relationship Id="rId3" Type="http://schemas.openxmlformats.org/officeDocument/2006/relationships/slideMaster" Target="slideMasters/slideMaster2.xml"/><Relationship Id="rId29" Type="http://schemas.openxmlformats.org/officeDocument/2006/relationships/font" Target="fonts/font7.fntdata"/><Relationship Id="rId28" Type="http://schemas.openxmlformats.org/officeDocument/2006/relationships/font" Target="fonts/font6.fntdata"/><Relationship Id="rId27" Type="http://schemas.openxmlformats.org/officeDocument/2006/relationships/font" Target="fonts/font5.fntdata"/><Relationship Id="rId26" Type="http://schemas.openxmlformats.org/officeDocument/2006/relationships/font" Target="fonts/font4.fntdata"/><Relationship Id="rId25" Type="http://schemas.openxmlformats.org/officeDocument/2006/relationships/font" Target="fonts/font3.fntdata"/><Relationship Id="rId24" Type="http://schemas.openxmlformats.org/officeDocument/2006/relationships/font" Target="fonts/font2.fntdata"/><Relationship Id="rId23" Type="http://schemas.openxmlformats.org/officeDocument/2006/relationships/font" Target="fonts/font1.fntdata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image" Target="../media/image2.png"/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tags" Target="../tags/tag10.xml"/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3" Type="http://schemas.openxmlformats.org/officeDocument/2006/relationships/tags" Target="../tags/tag17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image" Target="../media/image5.png"/><Relationship Id="rId2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image" Target="../media/image2.png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1.png"/><Relationship Id="rId2" Type="http://schemas.openxmlformats.org/officeDocument/2006/relationships/tags" Target="../tags/tag23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image" Target="../media/image4.png"/><Relationship Id="rId4" Type="http://schemas.openxmlformats.org/officeDocument/2006/relationships/tags" Target="../tags/tag32.xml"/><Relationship Id="rId3" Type="http://schemas.openxmlformats.org/officeDocument/2006/relationships/image" Target="../media/image3.png"/><Relationship Id="rId2" Type="http://schemas.openxmlformats.org/officeDocument/2006/relationships/tags" Target="../tags/tag3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image" Target="../media/image2.png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4.png"/><Relationship Id="rId4" Type="http://schemas.openxmlformats.org/officeDocument/2006/relationships/tags" Target="../tags/tag42.xml"/><Relationship Id="rId3" Type="http://schemas.openxmlformats.org/officeDocument/2006/relationships/image" Target="../media/image3.png"/><Relationship Id="rId2" Type="http://schemas.openxmlformats.org/officeDocument/2006/relationships/tags" Target="../tags/tag41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image" Target="../media/image2.png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57.xml"/><Relationship Id="rId7" Type="http://schemas.openxmlformats.org/officeDocument/2006/relationships/tags" Target="../tags/tag56.xml"/><Relationship Id="rId6" Type="http://schemas.openxmlformats.org/officeDocument/2006/relationships/tags" Target="../tags/tag55.xml"/><Relationship Id="rId5" Type="http://schemas.openxmlformats.org/officeDocument/2006/relationships/image" Target="../media/image4.png"/><Relationship Id="rId4" Type="http://schemas.openxmlformats.org/officeDocument/2006/relationships/tags" Target="../tags/tag54.xml"/><Relationship Id="rId3" Type="http://schemas.openxmlformats.org/officeDocument/2006/relationships/image" Target="../media/image3.png"/><Relationship Id="rId2" Type="http://schemas.openxmlformats.org/officeDocument/2006/relationships/tags" Target="../tags/tag53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image" Target="../media/image4.png"/><Relationship Id="rId4" Type="http://schemas.openxmlformats.org/officeDocument/2006/relationships/tags" Target="../tags/tag62.xml"/><Relationship Id="rId3" Type="http://schemas.openxmlformats.org/officeDocument/2006/relationships/image" Target="../media/image3.png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4.png"/><Relationship Id="rId4" Type="http://schemas.openxmlformats.org/officeDocument/2006/relationships/tags" Target="../tags/tag67.xml"/><Relationship Id="rId3" Type="http://schemas.openxmlformats.org/officeDocument/2006/relationships/image" Target="../media/image3.png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image" Target="../media/image4.png"/><Relationship Id="rId4" Type="http://schemas.openxmlformats.org/officeDocument/2006/relationships/tags" Target="../tags/tag73.xml"/><Relationship Id="rId3" Type="http://schemas.openxmlformats.org/officeDocument/2006/relationships/image" Target="../media/image3.png"/><Relationship Id="rId2" Type="http://schemas.openxmlformats.org/officeDocument/2006/relationships/tags" Target="../tags/tag72.xml"/><Relationship Id="rId13" Type="http://schemas.openxmlformats.org/officeDocument/2006/relationships/tags" Target="../tags/tag80.xml"/><Relationship Id="rId12" Type="http://schemas.openxmlformats.org/officeDocument/2006/relationships/tags" Target="../tags/tag79.xml"/><Relationship Id="rId11" Type="http://schemas.openxmlformats.org/officeDocument/2006/relationships/tags" Target="../tags/tag78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image" Target="../media/image2.png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1.png"/><Relationship Id="rId2" Type="http://schemas.openxmlformats.org/officeDocument/2006/relationships/tags" Target="../tags/tag81.xml"/><Relationship Id="rId10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2.png"/><Relationship Id="rId4" Type="http://schemas.openxmlformats.org/officeDocument/2006/relationships/tags" Target="../tags/tag99.xml"/><Relationship Id="rId3" Type="http://schemas.openxmlformats.org/officeDocument/2006/relationships/image" Target="../media/image1.png"/><Relationship Id="rId2" Type="http://schemas.openxmlformats.org/officeDocument/2006/relationships/tags" Target="../tags/tag98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image" Target="../media/image2.png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image" Target="../media/image4.png"/><Relationship Id="rId4" Type="http://schemas.openxmlformats.org/officeDocument/2006/relationships/tags" Target="../tags/tag107.xml"/><Relationship Id="rId3" Type="http://schemas.openxmlformats.org/officeDocument/2006/relationships/image" Target="../media/image3.png"/><Relationship Id="rId2" Type="http://schemas.openxmlformats.org/officeDocument/2006/relationships/tags" Target="../tags/tag106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image" Target="../media/image5.png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image" Target="../media/image2.png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image" Target="../media/image1.png"/><Relationship Id="rId2" Type="http://schemas.openxmlformats.org/officeDocument/2006/relationships/tags" Target="../tags/tag120.xml"/><Relationship Id="rId11" Type="http://schemas.openxmlformats.org/officeDocument/2006/relationships/tags" Target="../tags/tag127.xml"/><Relationship Id="rId10" Type="http://schemas.openxmlformats.org/officeDocument/2006/relationships/tags" Target="../tags/tag126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image" Target="../media/image4.png"/><Relationship Id="rId4" Type="http://schemas.openxmlformats.org/officeDocument/2006/relationships/tags" Target="../tags/tag129.xml"/><Relationship Id="rId3" Type="http://schemas.openxmlformats.org/officeDocument/2006/relationships/image" Target="../media/image3.png"/><Relationship Id="rId2" Type="http://schemas.openxmlformats.org/officeDocument/2006/relationships/tags" Target="../tags/tag12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tags" Target="../tags/tag135.xml"/><Relationship Id="rId11" Type="http://schemas.openxmlformats.org/officeDocument/2006/relationships/image" Target="../media/image2.png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tags" Target="../tags/tag141.xml"/><Relationship Id="rId6" Type="http://schemas.openxmlformats.org/officeDocument/2006/relationships/tags" Target="../tags/tag140.xml"/><Relationship Id="rId5" Type="http://schemas.openxmlformats.org/officeDocument/2006/relationships/image" Target="../media/image4.png"/><Relationship Id="rId4" Type="http://schemas.openxmlformats.org/officeDocument/2006/relationships/tags" Target="../tags/tag139.xml"/><Relationship Id="rId3" Type="http://schemas.openxmlformats.org/officeDocument/2006/relationships/image" Target="../media/image3.png"/><Relationship Id="rId2" Type="http://schemas.openxmlformats.org/officeDocument/2006/relationships/tags" Target="../tags/tag138.xml"/><Relationship Id="rId16" Type="http://schemas.openxmlformats.org/officeDocument/2006/relationships/tags" Target="../tags/tag149.xml"/><Relationship Id="rId15" Type="http://schemas.openxmlformats.org/officeDocument/2006/relationships/tags" Target="../tags/tag148.xml"/><Relationship Id="rId14" Type="http://schemas.openxmlformats.org/officeDocument/2006/relationships/tags" Target="../tags/tag147.xml"/><Relationship Id="rId13" Type="http://schemas.openxmlformats.org/officeDocument/2006/relationships/image" Target="../media/image2.png"/><Relationship Id="rId12" Type="http://schemas.openxmlformats.org/officeDocument/2006/relationships/tags" Target="../tags/tag146.xml"/><Relationship Id="rId11" Type="http://schemas.openxmlformats.org/officeDocument/2006/relationships/tags" Target="../tags/tag145.xml"/><Relationship Id="rId10" Type="http://schemas.openxmlformats.org/officeDocument/2006/relationships/tags" Target="../tags/tag14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image" Target="../media/image4.png"/><Relationship Id="rId4" Type="http://schemas.openxmlformats.org/officeDocument/2006/relationships/tags" Target="../tags/tag151.xml"/><Relationship Id="rId3" Type="http://schemas.openxmlformats.org/officeDocument/2006/relationships/image" Target="../media/image3.png"/><Relationship Id="rId2" Type="http://schemas.openxmlformats.org/officeDocument/2006/relationships/tags" Target="../tags/tag150.xml"/><Relationship Id="rId12" Type="http://schemas.openxmlformats.org/officeDocument/2006/relationships/tags" Target="../tags/tag157.xml"/><Relationship Id="rId11" Type="http://schemas.openxmlformats.org/officeDocument/2006/relationships/tags" Target="../tags/tag156.xml"/><Relationship Id="rId10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image" Target="../media/image4.png"/><Relationship Id="rId4" Type="http://schemas.openxmlformats.org/officeDocument/2006/relationships/tags" Target="../tags/tag159.xml"/><Relationship Id="rId3" Type="http://schemas.openxmlformats.org/officeDocument/2006/relationships/image" Target="../media/image3.png"/><Relationship Id="rId2" Type="http://schemas.openxmlformats.org/officeDocument/2006/relationships/tags" Target="../tags/tag158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68.xml"/><Relationship Id="rId8" Type="http://schemas.openxmlformats.org/officeDocument/2006/relationships/tags" Target="../tags/tag167.xml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image" Target="../media/image4.png"/><Relationship Id="rId4" Type="http://schemas.openxmlformats.org/officeDocument/2006/relationships/tags" Target="../tags/tag164.xml"/><Relationship Id="rId3" Type="http://schemas.openxmlformats.org/officeDocument/2006/relationships/image" Target="../media/image3.png"/><Relationship Id="rId2" Type="http://schemas.openxmlformats.org/officeDocument/2006/relationships/tags" Target="../tags/tag163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74.xml"/><Relationship Id="rId8" Type="http://schemas.openxmlformats.org/officeDocument/2006/relationships/tags" Target="../tags/tag173.xml"/><Relationship Id="rId7" Type="http://schemas.openxmlformats.org/officeDocument/2006/relationships/tags" Target="../tags/tag172.xml"/><Relationship Id="rId6" Type="http://schemas.openxmlformats.org/officeDocument/2006/relationships/tags" Target="../tags/tag171.xml"/><Relationship Id="rId5" Type="http://schemas.openxmlformats.org/officeDocument/2006/relationships/image" Target="../media/image4.png"/><Relationship Id="rId4" Type="http://schemas.openxmlformats.org/officeDocument/2006/relationships/tags" Target="../tags/tag170.xml"/><Relationship Id="rId3" Type="http://schemas.openxmlformats.org/officeDocument/2006/relationships/image" Target="../media/image3.png"/><Relationship Id="rId2" Type="http://schemas.openxmlformats.org/officeDocument/2006/relationships/tags" Target="../tags/tag169.xml"/><Relationship Id="rId13" Type="http://schemas.openxmlformats.org/officeDocument/2006/relationships/tags" Target="../tags/tag177.xml"/><Relationship Id="rId12" Type="http://schemas.openxmlformats.org/officeDocument/2006/relationships/tags" Target="../tags/tag176.xml"/><Relationship Id="rId11" Type="http://schemas.openxmlformats.org/officeDocument/2006/relationships/tags" Target="../tags/tag175.xml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tags" Target="../tags/tag182.xml"/><Relationship Id="rId7" Type="http://schemas.openxmlformats.org/officeDocument/2006/relationships/image" Target="../media/image2.png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4" Type="http://schemas.openxmlformats.org/officeDocument/2006/relationships/tags" Target="../tags/tag179.xml"/><Relationship Id="rId3" Type="http://schemas.openxmlformats.org/officeDocument/2006/relationships/image" Target="../media/image1.png"/><Relationship Id="rId2" Type="http://schemas.openxmlformats.org/officeDocument/2006/relationships/tags" Target="../tags/tag178.xml"/><Relationship Id="rId10" Type="http://schemas.openxmlformats.org/officeDocument/2006/relationships/tags" Target="../tags/tag184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ͼƬ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0190" cy="6858000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40780" y="1121331"/>
            <a:ext cx="257175" cy="262414"/>
          </a:xfrm>
          <a:prstGeom prst="rect">
            <a:avLst/>
          </a:prstGeom>
        </p:spPr>
      </p:pic>
      <p:sp>
        <p:nvSpPr>
          <p:cNvPr id="9" name="副标题"/>
          <p:cNvSpPr txBox="1">
            <a:spLocks noGrp="1"/>
          </p:cNvSpPr>
          <p:nvPr>
            <p:ph type="body" idx="3" hasCustomPrompt="1"/>
            <p:custDataLst>
              <p:tags r:id="rId6"/>
            </p:custDataLst>
          </p:nvPr>
        </p:nvSpPr>
        <p:spPr>
          <a:xfrm>
            <a:off x="6476048" y="1577419"/>
            <a:ext cx="272891" cy="3635216"/>
          </a:xfrm>
          <a:prstGeom prst="rect">
            <a:avLst/>
          </a:prstGeom>
          <a:noFill/>
        </p:spPr>
        <p:txBody>
          <a:bodyPr vert="eaVert" wrap="square" lIns="0" tIns="10795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050" b="0" i="0" u="none" strike="noStrike" kern="1200" cap="none" spc="800" normalizeH="0" baseline="0" noProof="1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7"/>
            </p:custDataLst>
          </p:nvPr>
        </p:nvSpPr>
        <p:spPr>
          <a:xfrm>
            <a:off x="6793706" y="1577419"/>
            <a:ext cx="828492" cy="3635216"/>
          </a:xfrm>
          <a:prstGeom prst="rect">
            <a:avLst/>
          </a:prstGeom>
          <a:noFill/>
        </p:spPr>
        <p:txBody>
          <a:bodyPr vert="eaVert" wrap="square" lIns="0" tIns="45720" rIns="0" bIns="0" rtlCol="0" anchor="b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5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7622198" y="4178181"/>
            <a:ext cx="581025" cy="1272746"/>
          </a:xfrm>
          <a:prstGeom prst="rect">
            <a:avLst/>
          </a:prstGeom>
          <a:noFill/>
        </p:spPr>
        <p:txBody>
          <a:bodyPr vert="eaVert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图片 11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 rot="16200000">
            <a:off x="488775" y="95507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644" y="526018"/>
            <a:ext cx="255270" cy="260509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/>
            <p:custDataLst>
              <p:tags r:id="rId9"/>
            </p:custDataLst>
          </p:nvPr>
        </p:nvSpPr>
        <p:spPr>
          <a:xfrm>
            <a:off x="840105" y="457518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7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456300" y="2085300"/>
            <a:ext cx="8226900" cy="35694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9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ͼƬ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0190" cy="685800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3474720" y="392271"/>
            <a:ext cx="2190750" cy="8372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95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ͼƬ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0190" cy="6858000"/>
          </a:xfrm>
          <a:prstGeom prst="rect">
            <a:avLst/>
          </a:prstGeom>
        </p:spPr>
      </p:pic>
      <p:sp>
        <p:nvSpPr>
          <p:cNvPr id="9" name="节编号"/>
          <p:cNvSpPr txBox="1">
            <a:spLocks noGrp="1"/>
          </p:cNvSpPr>
          <p:nvPr>
            <p:ph type="body" idx="4" hasCustomPrompt="1"/>
            <p:custDataLst>
              <p:tags r:id="rId4"/>
            </p:custDataLst>
          </p:nvPr>
        </p:nvSpPr>
        <p:spPr>
          <a:xfrm>
            <a:off x="2038826" y="2746137"/>
            <a:ext cx="1464469" cy="1072991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8625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编号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3" hasCustomPrompt="1"/>
            <p:custDataLst>
              <p:tags r:id="rId5"/>
            </p:custDataLst>
          </p:nvPr>
        </p:nvSpPr>
        <p:spPr>
          <a:xfrm>
            <a:off x="7208043" y="1407319"/>
            <a:ext cx="1315471" cy="3300413"/>
          </a:xfrm>
          <a:prstGeom prst="rect">
            <a:avLst/>
          </a:prstGeom>
          <a:noFill/>
          <a:effectLst/>
        </p:spPr>
        <p:txBody>
          <a:bodyPr vert="eaVert" wrap="square" lIns="0" tIns="36195" rIns="36195" bIns="36195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05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汉仪书宋二简" panose="02010600000101010101" charset="-122"/>
                <a:ea typeface="汉仪书宋二简" panose="02010600000101010101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cxnSp>
        <p:nvCxnSpPr>
          <p:cNvPr id="97" name="直接连接符 96"/>
          <p:cNvCxnSpPr/>
          <p:nvPr>
            <p:custDataLst>
              <p:tags r:id="rId6"/>
            </p:custDataLst>
          </p:nvPr>
        </p:nvCxnSpPr>
        <p:spPr>
          <a:xfrm>
            <a:off x="7208121" y="1403522"/>
            <a:ext cx="0" cy="327660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87026" y="1025446"/>
            <a:ext cx="257175" cy="26241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图片 14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sp>
        <p:nvSpPr>
          <p:cNvPr id="12" name="正文"/>
          <p:cNvSpPr txBox="1">
            <a:spLocks noGrp="1"/>
          </p:cNvSpPr>
          <p:nvPr>
            <p:ph idx="5"/>
            <p:custDataLst>
              <p:tags r:id="rId6"/>
            </p:custDataLst>
          </p:nvPr>
        </p:nvSpPr>
        <p:spPr>
          <a:xfrm>
            <a:off x="4800604" y="2085262"/>
            <a:ext cx="3882600" cy="356942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4"/>
            <p:custDataLst>
              <p:tags r:id="rId7"/>
            </p:custDataLst>
          </p:nvPr>
        </p:nvSpPr>
        <p:spPr>
          <a:xfrm>
            <a:off x="456300" y="2085262"/>
            <a:ext cx="3882600" cy="356942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 rot="16200000">
            <a:off x="488775" y="95507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"/>
          <p:cNvSpPr txBox="1">
            <a:spLocks noGrp="1"/>
          </p:cNvSpPr>
          <p:nvPr>
            <p:ph type="title" idx="2"/>
            <p:custDataLst>
              <p:tags r:id="rId9"/>
            </p:custDataLst>
          </p:nvPr>
        </p:nvSpPr>
        <p:spPr>
          <a:xfrm>
            <a:off x="840105" y="457518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7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1" name="图片 10" descr="图片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2930" y="530225"/>
            <a:ext cx="246221" cy="251460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图片 18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sp>
        <p:nvSpPr>
          <p:cNvPr id="16" name="正文"/>
          <p:cNvSpPr txBox="1">
            <a:spLocks noGrp="1"/>
          </p:cNvSpPr>
          <p:nvPr>
            <p:ph idx="7"/>
            <p:custDataLst>
              <p:tags r:id="rId6"/>
            </p:custDataLst>
          </p:nvPr>
        </p:nvSpPr>
        <p:spPr>
          <a:xfrm>
            <a:off x="4676613" y="2345844"/>
            <a:ext cx="4006742" cy="3296652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5" name="标题"/>
          <p:cNvSpPr txBox="1">
            <a:spLocks noGrp="1"/>
          </p:cNvSpPr>
          <p:nvPr>
            <p:ph type="title" idx="6"/>
            <p:custDataLst>
              <p:tags r:id="rId7"/>
            </p:custDataLst>
          </p:nvPr>
        </p:nvSpPr>
        <p:spPr>
          <a:xfrm>
            <a:off x="4676512" y="2002146"/>
            <a:ext cx="4006633" cy="32527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1" i="0" u="none" strike="noStrike" kern="1200" cap="none" spc="0" normalizeH="0" baseline="0" noProof="1" dirty="0">
                <a:solidFill>
                  <a:schemeClr val="tx1"/>
                </a:solidFill>
                <a:latin typeface="+mn-ea"/>
                <a:ea typeface="+mn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4" name="正文"/>
          <p:cNvSpPr txBox="1">
            <a:spLocks noGrp="1"/>
          </p:cNvSpPr>
          <p:nvPr>
            <p:ph idx="5"/>
            <p:custDataLst>
              <p:tags r:id="rId8"/>
            </p:custDataLst>
          </p:nvPr>
        </p:nvSpPr>
        <p:spPr>
          <a:xfrm>
            <a:off x="456013" y="2345844"/>
            <a:ext cx="4006742" cy="3296652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4"/>
            <p:custDataLst>
              <p:tags r:id="rId9"/>
            </p:custDataLst>
          </p:nvPr>
        </p:nvSpPr>
        <p:spPr>
          <a:xfrm>
            <a:off x="455960" y="2002146"/>
            <a:ext cx="4006633" cy="32527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500" b="1" i="0" u="none" strike="noStrike" kern="1200" cap="none" spc="0" normalizeH="0" baseline="0" noProof="1" dirty="0">
                <a:solidFill>
                  <a:schemeClr val="tx1"/>
                </a:solidFill>
                <a:latin typeface="+mn-ea"/>
                <a:ea typeface="+mn-ea"/>
                <a:cs typeface="MiSans Normal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rot="16200000">
            <a:off x="488775" y="95507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"/>
          <p:cNvSpPr txBox="1">
            <a:spLocks noGrp="1"/>
          </p:cNvSpPr>
          <p:nvPr>
            <p:ph type="title" idx="2"/>
            <p:custDataLst>
              <p:tags r:id="rId11"/>
            </p:custDataLst>
          </p:nvPr>
        </p:nvSpPr>
        <p:spPr>
          <a:xfrm>
            <a:off x="840105" y="457518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7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3" name="图片 12" descr="图片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2930" y="530225"/>
            <a:ext cx="246221" cy="251460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图片 10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rot="16200000">
            <a:off x="488775" y="95507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840105" y="457518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7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2930" y="530225"/>
            <a:ext cx="246221" cy="2514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图片 9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图片 9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sp>
        <p:nvSpPr>
          <p:cNvPr id="7" name="正文"/>
          <p:cNvSpPr txBox="1"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456248" y="1114346"/>
            <a:ext cx="8226743" cy="4407694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171450" marR="0" lvl="0" indent="-1714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35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514350" marR="0" lvl="1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857250" marR="0" lvl="2" indent="-17145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2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200150" marR="0" lvl="3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1543050" marR="0" lvl="4" indent="-17145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05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</a:lvl6pPr>
            <a:lvl7pPr marL="22288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7pPr>
            <a:lvl8pPr marL="25717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8pPr>
            <a:lvl9pPr marL="29146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图片 9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939030"/>
            <a:ext cx="9144000" cy="1918970"/>
          </a:xfrm>
          <a:prstGeom prst="rect">
            <a:avLst/>
          </a:prstGeom>
        </p:spPr>
      </p:pic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 rot="16200000">
            <a:off x="488775" y="95507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标题"/>
          <p:cNvSpPr txBox="1">
            <a:spLocks noGrp="1"/>
          </p:cNvSpPr>
          <p:nvPr>
            <p:ph type="body" idx="3" hasCustomPrompt="1"/>
            <p:custDataLst>
              <p:tags r:id="rId7"/>
            </p:custDataLst>
          </p:nvPr>
        </p:nvSpPr>
        <p:spPr>
          <a:xfrm>
            <a:off x="840105" y="1076881"/>
            <a:ext cx="7842885" cy="36909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179705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35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MiSans Normal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840105" y="457518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7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1" name="图片 10" descr="图片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2930" y="530225"/>
            <a:ext cx="246221" cy="2514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ͼƬ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0190" cy="6858000"/>
          </a:xfrm>
          <a:prstGeom prst="rect">
            <a:avLst/>
          </a:prstGeom>
        </p:spPr>
      </p:pic>
      <p:sp>
        <p:nvSpPr>
          <p:cNvPr id="9" name="标题"/>
          <p:cNvSpPr txBox="1">
            <a:spLocks noGrp="1"/>
          </p:cNvSpPr>
          <p:nvPr>
            <p:ph type="title" idx="3" hasCustomPrompt="1"/>
            <p:custDataLst>
              <p:tags r:id="rId4"/>
            </p:custDataLst>
          </p:nvPr>
        </p:nvSpPr>
        <p:spPr>
          <a:xfrm>
            <a:off x="6429374" y="1577419"/>
            <a:ext cx="1076326" cy="3635216"/>
          </a:xfrm>
          <a:prstGeom prst="rect">
            <a:avLst/>
          </a:prstGeom>
          <a:noFill/>
        </p:spPr>
        <p:txBody>
          <a:bodyPr vert="eaVert" wrap="square" lIns="0" tIns="45720" rIns="0" bIns="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45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7622198" y="4178181"/>
            <a:ext cx="581025" cy="1272746"/>
          </a:xfrm>
          <a:prstGeom prst="rect">
            <a:avLst/>
          </a:prstGeom>
          <a:noFill/>
        </p:spPr>
        <p:txBody>
          <a:bodyPr vert="eaVert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200" b="0" i="0" u="none" strike="noStrike" kern="1200" cap="none" spc="150" normalizeH="0" baseline="0" noProof="1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40780" y="1121331"/>
            <a:ext cx="257175" cy="26241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28650" y="6401991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28950" y="6401991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6401991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ͼƬ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0190" cy="5143500"/>
          </a:xfrm>
          <a:prstGeom prst="rect">
            <a:avLst/>
          </a:prstGeom>
        </p:spPr>
      </p:pic>
      <p:pic>
        <p:nvPicPr>
          <p:cNvPr id="10" name="图片 9" descr="图片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40780" y="1665446"/>
            <a:ext cx="257175" cy="262414"/>
          </a:xfrm>
          <a:prstGeom prst="rect">
            <a:avLst/>
          </a:prstGeom>
        </p:spPr>
      </p:pic>
      <p:sp>
        <p:nvSpPr>
          <p:cNvPr id="9" name="副标题"/>
          <p:cNvSpPr txBox="1">
            <a:spLocks noGrp="1"/>
          </p:cNvSpPr>
          <p:nvPr>
            <p:ph type="body" idx="3" hasCustomPrompt="1"/>
            <p:custDataLst>
              <p:tags r:id="rId6"/>
            </p:custDataLst>
          </p:nvPr>
        </p:nvSpPr>
        <p:spPr>
          <a:xfrm>
            <a:off x="6476048" y="1585913"/>
            <a:ext cx="272891" cy="3635216"/>
          </a:xfrm>
          <a:prstGeom prst="rect">
            <a:avLst/>
          </a:prstGeom>
          <a:noFill/>
        </p:spPr>
        <p:txBody>
          <a:bodyPr vert="eaVert" wrap="square" lIns="0" tIns="107950" r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sz="1400" b="0" i="0" u="none" strike="noStrike" kern="1200" cap="none" spc="800" normalizeH="0" baseline="0" noProof="1" dirty="0">
                <a:solidFill>
                  <a:schemeClr val="bg1">
                    <a:lumMod val="65000"/>
                  </a:schemeClr>
                </a:solidFill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</a:lstStyle>
          <a:p>
            <a:pPr lvl="0">
              <a:buClrTx/>
              <a:buSzTx/>
              <a:buFontTx/>
            </a:pPr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2" hasCustomPrompt="1"/>
            <p:custDataLst>
              <p:tags r:id="rId7"/>
            </p:custDataLst>
          </p:nvPr>
        </p:nvSpPr>
        <p:spPr>
          <a:xfrm>
            <a:off x="6793706" y="1585913"/>
            <a:ext cx="828492" cy="3635216"/>
          </a:xfrm>
          <a:prstGeom prst="rect">
            <a:avLst/>
          </a:prstGeom>
          <a:noFill/>
        </p:spPr>
        <p:txBody>
          <a:bodyPr vert="eaVert" wrap="square" lIns="0" tIns="45720" rIns="0" bIns="0" rtlCol="0" anchor="b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7" name="署名"/>
          <p:cNvSpPr txBox="1">
            <a:spLocks noGrp="1"/>
          </p:cNvSpPr>
          <p:nvPr>
            <p:ph type="body" idx="1" hasCustomPrompt="1"/>
            <p:custDataLst>
              <p:tags r:id="rId8"/>
            </p:custDataLst>
          </p:nvPr>
        </p:nvSpPr>
        <p:spPr>
          <a:xfrm>
            <a:off x="7622198" y="3831793"/>
            <a:ext cx="581025" cy="1272746"/>
          </a:xfrm>
          <a:prstGeom prst="rect">
            <a:avLst/>
          </a:prstGeom>
          <a:noFill/>
        </p:spPr>
        <p:txBody>
          <a:bodyPr vert="eaVert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2" name="图片 11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644" y="1219200"/>
            <a:ext cx="255270" cy="260509"/>
          </a:xfrm>
          <a:prstGeom prst="rect">
            <a:avLst/>
          </a:prstGeom>
        </p:spPr>
      </p:pic>
      <p:sp>
        <p:nvSpPr>
          <p:cNvPr id="8" name="标题"/>
          <p:cNvSpPr txBox="1">
            <a:spLocks noGrp="1"/>
          </p:cNvSpPr>
          <p:nvPr>
            <p:ph type="title" idx="2"/>
            <p:custDataLst>
              <p:tags r:id="rId9"/>
            </p:custDataLst>
          </p:nvPr>
        </p:nvSpPr>
        <p:spPr>
          <a:xfrm>
            <a:off x="840105" y="1141571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7" name="正文"/>
          <p:cNvSpPr txBox="1"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456300" y="1975050"/>
            <a:ext cx="8226900" cy="35694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ͼƬ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0190" cy="5143500"/>
          </a:xfrm>
          <a:prstGeom prst="rect">
            <a:avLst/>
          </a:prstGeom>
        </p:spPr>
      </p:pic>
      <p:sp>
        <p:nvSpPr>
          <p:cNvPr id="6" name="标题"/>
          <p:cNvSpPr txBox="1">
            <a:spLocks noGrp="1"/>
          </p:cNvSpPr>
          <p:nvPr>
            <p:ph type="title" idx="1" hasCustomPrompt="1"/>
            <p:custDataLst>
              <p:tags r:id="rId4"/>
            </p:custDataLst>
          </p:nvPr>
        </p:nvSpPr>
        <p:spPr>
          <a:xfrm>
            <a:off x="3474720" y="1046798"/>
            <a:ext cx="2190750" cy="83724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normAutofit/>
          </a:bodyPr>
          <a:lstStyle>
            <a:lvl1pPr marL="0" marR="0" lvl="0" algn="ctr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6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ctr">
              <a:buClrTx/>
              <a:buSzTx/>
              <a:buFontTx/>
            </a:pPr>
            <a:r>
              <a:rPr>
                <a:sym typeface="+mn-ea"/>
              </a:rPr>
              <a:t>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ͼƬ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0190" cy="5143500"/>
          </a:xfrm>
          <a:prstGeom prst="rect">
            <a:avLst/>
          </a:prstGeom>
        </p:spPr>
      </p:pic>
      <p:sp>
        <p:nvSpPr>
          <p:cNvPr id="9" name="节编号"/>
          <p:cNvSpPr txBox="1">
            <a:spLocks noGrp="1"/>
          </p:cNvSpPr>
          <p:nvPr>
            <p:ph type="body" idx="4" hasCustomPrompt="1"/>
            <p:custDataLst>
              <p:tags r:id="rId4"/>
            </p:custDataLst>
          </p:nvPr>
        </p:nvSpPr>
        <p:spPr>
          <a:xfrm>
            <a:off x="2038826" y="2782729"/>
            <a:ext cx="1464469" cy="1072991"/>
          </a:xfrm>
          <a:prstGeom prst="rect">
            <a:avLst/>
          </a:prstGeom>
          <a:noFill/>
        </p:spPr>
        <p:txBody>
          <a:bodyPr vert="eaVert" wrap="square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15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>
                        <a:alpha val="0"/>
                      </a:schemeClr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编号</a:t>
            </a:r>
            <a:endParaRPr>
              <a:sym typeface="+mn-ea"/>
            </a:endParaRPr>
          </a:p>
        </p:txBody>
      </p:sp>
      <p:sp>
        <p:nvSpPr>
          <p:cNvPr id="8" name="标题"/>
          <p:cNvSpPr txBox="1">
            <a:spLocks noGrp="1"/>
          </p:cNvSpPr>
          <p:nvPr>
            <p:ph type="title" idx="3" hasCustomPrompt="1"/>
            <p:custDataLst>
              <p:tags r:id="rId5"/>
            </p:custDataLst>
          </p:nvPr>
        </p:nvSpPr>
        <p:spPr>
          <a:xfrm>
            <a:off x="7208043" y="1500188"/>
            <a:ext cx="1315471" cy="3300413"/>
          </a:xfrm>
          <a:prstGeom prst="rect">
            <a:avLst/>
          </a:prstGeom>
          <a:noFill/>
          <a:effectLst/>
        </p:spPr>
        <p:txBody>
          <a:bodyPr vert="eaVert" wrap="square" lIns="0" tIns="36195" rIns="36195" bIns="36195" rtlCol="0" anchor="b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54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汉仪书宋二简" panose="02010600000101010101" charset="-122"/>
                <a:ea typeface="汉仪书宋二简" panose="02010600000101010101" charset="-122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cxnSp>
        <p:nvCxnSpPr>
          <p:cNvPr id="97" name="直接连接符 96"/>
          <p:cNvCxnSpPr/>
          <p:nvPr>
            <p:custDataLst>
              <p:tags r:id="rId6"/>
            </p:custDataLst>
          </p:nvPr>
        </p:nvCxnSpPr>
        <p:spPr>
          <a:xfrm>
            <a:off x="7208121" y="1500317"/>
            <a:ext cx="0" cy="3276600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87026" y="1593533"/>
            <a:ext cx="257175" cy="26241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标题和两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5" name="图片 14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sp>
        <p:nvSpPr>
          <p:cNvPr id="12" name="正文"/>
          <p:cNvSpPr txBox="1">
            <a:spLocks noGrp="1"/>
          </p:cNvSpPr>
          <p:nvPr>
            <p:ph idx="5"/>
            <p:custDataLst>
              <p:tags r:id="rId6"/>
            </p:custDataLst>
          </p:nvPr>
        </p:nvSpPr>
        <p:spPr>
          <a:xfrm>
            <a:off x="4800604" y="1975018"/>
            <a:ext cx="3882600" cy="356942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正文"/>
          <p:cNvSpPr txBox="1">
            <a:spLocks noGrp="1"/>
          </p:cNvSpPr>
          <p:nvPr>
            <p:ph idx="4"/>
            <p:custDataLst>
              <p:tags r:id="rId7"/>
            </p:custDataLst>
          </p:nvPr>
        </p:nvSpPr>
        <p:spPr>
          <a:xfrm>
            <a:off x="456300" y="1975018"/>
            <a:ext cx="3882600" cy="3569427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cxnSp>
        <p:nvCxnSpPr>
          <p:cNvPr id="9" name="直接连接符 8"/>
          <p:cNvCxnSpPr/>
          <p:nvPr>
            <p:custDataLst>
              <p:tags r:id="rId8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"/>
          <p:cNvSpPr txBox="1">
            <a:spLocks noGrp="1"/>
          </p:cNvSpPr>
          <p:nvPr>
            <p:ph type="title" idx="2"/>
            <p:custDataLst>
              <p:tags r:id="rId9"/>
            </p:custDataLst>
          </p:nvPr>
        </p:nvSpPr>
        <p:spPr>
          <a:xfrm>
            <a:off x="840105" y="1141571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1" name="图片 10" descr="图片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2930" y="1223486"/>
            <a:ext cx="246221" cy="251460"/>
          </a:xfrm>
          <a:prstGeom prst="rect">
            <a:avLst/>
          </a:prstGeom>
        </p:spPr>
      </p:pic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标题和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9" name="图片 18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sp>
        <p:nvSpPr>
          <p:cNvPr id="16" name="正文"/>
          <p:cNvSpPr txBox="1">
            <a:spLocks noGrp="1"/>
          </p:cNvSpPr>
          <p:nvPr>
            <p:ph idx="7"/>
            <p:custDataLst>
              <p:tags r:id="rId6"/>
            </p:custDataLst>
          </p:nvPr>
        </p:nvSpPr>
        <p:spPr>
          <a:xfrm>
            <a:off x="4676400" y="2247750"/>
            <a:ext cx="4006800" cy="32967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5" name="标题"/>
          <p:cNvSpPr txBox="1">
            <a:spLocks noGrp="1"/>
          </p:cNvSpPr>
          <p:nvPr>
            <p:ph type="title" idx="6"/>
            <p:custDataLst>
              <p:tags r:id="rId7"/>
            </p:custDataLst>
          </p:nvPr>
        </p:nvSpPr>
        <p:spPr>
          <a:xfrm>
            <a:off x="4676299" y="1904048"/>
            <a:ext cx="4006691" cy="32527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n-ea"/>
                <a:ea typeface="+mn-ea"/>
                <a:cs typeface="MiSans Normal" panose="00000500000000000000" charset="-122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4" name="正文"/>
          <p:cNvSpPr txBox="1">
            <a:spLocks noGrp="1"/>
          </p:cNvSpPr>
          <p:nvPr>
            <p:ph idx="5"/>
            <p:custDataLst>
              <p:tags r:id="rId8"/>
            </p:custDataLst>
          </p:nvPr>
        </p:nvSpPr>
        <p:spPr>
          <a:xfrm>
            <a:off x="456300" y="2247750"/>
            <a:ext cx="4006800" cy="3296700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2" name="标题"/>
          <p:cNvSpPr txBox="1">
            <a:spLocks noGrp="1"/>
          </p:cNvSpPr>
          <p:nvPr>
            <p:ph type="title" idx="4"/>
            <p:custDataLst>
              <p:tags r:id="rId9"/>
            </p:custDataLst>
          </p:nvPr>
        </p:nvSpPr>
        <p:spPr>
          <a:xfrm>
            <a:off x="456248" y="1904048"/>
            <a:ext cx="4006691" cy="325279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rtlCol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2000" b="1" i="0" u="none" strike="noStrike" kern="1200" cap="none" spc="0" normalizeH="0" baseline="0" noProof="1" dirty="0">
                <a:solidFill>
                  <a:schemeClr val="tx1"/>
                </a:solidFill>
                <a:latin typeface="+mn-ea"/>
                <a:ea typeface="+mn-ea"/>
                <a:cs typeface="MiSans Normal" panose="00000500000000000000" charset="-122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0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标题"/>
          <p:cNvSpPr txBox="1">
            <a:spLocks noGrp="1"/>
          </p:cNvSpPr>
          <p:nvPr>
            <p:ph type="title" idx="2"/>
            <p:custDataLst>
              <p:tags r:id="rId11"/>
            </p:custDataLst>
          </p:nvPr>
        </p:nvSpPr>
        <p:spPr>
          <a:xfrm>
            <a:off x="840105" y="1141571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3" name="图片 12" descr="图片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82930" y="1223486"/>
            <a:ext cx="246221" cy="251460"/>
          </a:xfrm>
          <a:prstGeom prst="rect">
            <a:avLst/>
          </a:prstGeom>
        </p:spPr>
      </p:pic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图片 10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6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7"/>
            </p:custDataLst>
          </p:nvPr>
        </p:nvSpPr>
        <p:spPr>
          <a:xfrm>
            <a:off x="840105" y="1141571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2930" y="1223486"/>
            <a:ext cx="246221" cy="2514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图片 9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仅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图片 9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sp>
        <p:nvSpPr>
          <p:cNvPr id="7" name="正文"/>
          <p:cNvSpPr txBox="1">
            <a:spLocks noGrp="1"/>
          </p:cNvSpPr>
          <p:nvPr>
            <p:ph idx="1"/>
            <p:custDataLst>
              <p:tags r:id="rId6"/>
            </p:custDataLst>
          </p:nvPr>
        </p:nvSpPr>
        <p:spPr>
          <a:xfrm>
            <a:off x="456248" y="1142048"/>
            <a:ext cx="8226743" cy="4407694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ln>
                  <a:noFill/>
                  <a:prstDash val="sysDot"/>
                </a:ln>
                <a:solidFill>
                  <a:schemeClr val="tx1"/>
                </a:solidFill>
                <a:uFillTx/>
                <a:latin typeface="+mn-ea"/>
                <a:ea typeface="+mn-ea"/>
                <a:cs typeface="MiSans Normal" panose="00000500000000000000" charset="-122"/>
                <a:sym typeface="+mn-ea"/>
              </a:defRPr>
            </a:lvl1pPr>
            <a:lvl2pPr marL="685800" marR="0" lvl="1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2pPr>
            <a:lvl3pPr marL="1143000" marR="0" lvl="2" indent="-228600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sz="16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3pPr>
            <a:lvl4pPr marL="1600200" marR="0" lvl="3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4pPr>
            <a:lvl5pPr marL="2057400" marR="0" lvl="4" indent="-228600" fontAlgn="auto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sz="1400" b="0" i="0" u="none" strike="noStrike" cap="none" spc="150" normalizeH="0" baseline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</a:defRPr>
            </a:lvl5pPr>
            <a:lvl6pPr inden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 err="1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 err="1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 err="1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 err="1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标题和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0" name="图片 9" descr="ͼƬ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cxnSp>
        <p:nvCxnSpPr>
          <p:cNvPr id="38" name="直接连接符 37"/>
          <p:cNvCxnSpPr/>
          <p:nvPr>
            <p:custDataLst>
              <p:tags r:id="rId6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副标题"/>
          <p:cNvSpPr txBox="1">
            <a:spLocks noGrp="1"/>
          </p:cNvSpPr>
          <p:nvPr>
            <p:ph type="body" idx="3" hasCustomPrompt="1"/>
            <p:custDataLst>
              <p:tags r:id="rId7"/>
            </p:custDataLst>
          </p:nvPr>
        </p:nvSpPr>
        <p:spPr>
          <a:xfrm>
            <a:off x="840105" y="1618774"/>
            <a:ext cx="7842885" cy="369094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179705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1800" b="0" i="0" u="none" strike="noStrike" kern="1200" cap="none" spc="3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ea typeface="+mn-ea"/>
                <a:cs typeface="MiSans Normal" panose="00000500000000000000" charset="-122"/>
              </a:defRPr>
            </a:lvl1pPr>
          </a:lstStyle>
          <a:p>
            <a:pPr lvl="0" algn="l"/>
            <a:r>
              <a:rPr>
                <a:sym typeface="+mn-ea"/>
              </a:rPr>
              <a:t>单击此处编辑母版副标题样式</a:t>
            </a:r>
            <a:endParaRPr>
              <a:sym typeface="+mn-ea"/>
            </a:endParaRPr>
          </a:p>
        </p:txBody>
      </p:sp>
      <p:sp>
        <p:nvSpPr>
          <p:cNvPr id="6" name="标题"/>
          <p:cNvSpPr txBox="1">
            <a:spLocks noGrp="1"/>
          </p:cNvSpPr>
          <p:nvPr>
            <p:ph type="title" idx="2"/>
            <p:custDataLst>
              <p:tags r:id="rId8"/>
            </p:custDataLst>
          </p:nvPr>
        </p:nvSpPr>
        <p:spPr>
          <a:xfrm>
            <a:off x="840105" y="1141571"/>
            <a:ext cx="7842885" cy="470535"/>
          </a:xfrm>
          <a:prstGeom prst="rect">
            <a:avLst/>
          </a:prstGeom>
          <a:noFill/>
        </p:spPr>
        <p:txBody>
          <a:bodyPr vert="horz" wrap="square" tIns="0" bIns="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3600" b="0" i="0" u="none" strike="noStrike" kern="1200" cap="none" spc="0" normalizeH="0" baseline="0" noProof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0"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pic>
        <p:nvPicPr>
          <p:cNvPr id="11" name="图片 10" descr="图片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82930" y="1223486"/>
            <a:ext cx="246221" cy="25146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ͼƬ1-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857250"/>
            <a:ext cx="9140190" cy="5143500"/>
          </a:xfrm>
          <a:prstGeom prst="rect">
            <a:avLst/>
          </a:prstGeom>
        </p:spPr>
      </p:pic>
      <p:sp>
        <p:nvSpPr>
          <p:cNvPr id="9" name="标题"/>
          <p:cNvSpPr txBox="1">
            <a:spLocks noGrp="1"/>
          </p:cNvSpPr>
          <p:nvPr>
            <p:ph type="title" idx="3" hasCustomPrompt="1"/>
            <p:custDataLst>
              <p:tags r:id="rId4"/>
            </p:custDataLst>
          </p:nvPr>
        </p:nvSpPr>
        <p:spPr>
          <a:xfrm>
            <a:off x="6429374" y="1585913"/>
            <a:ext cx="1076326" cy="3635216"/>
          </a:xfrm>
          <a:prstGeom prst="rect">
            <a:avLst/>
          </a:prstGeom>
          <a:noFill/>
        </p:spPr>
        <p:txBody>
          <a:bodyPr vert="eaVert" wrap="square" lIns="0" tIns="45720" rIns="0" bIns="0" rtlCol="0" anchor="t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ClrTx/>
              <a:buSzTx/>
              <a:buFontTx/>
              <a:buNone/>
              <a:defRPr kumimoji="0" lang="zh-CN" altLang="en-US" sz="6000" b="0" i="0" u="none" strike="noStrike" kern="1200" cap="none" spc="0" normalizeH="0" baseline="0" noProof="1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defRPr>
            </a:lvl1pPr>
          </a:lstStyle>
          <a:p>
            <a:pPr lvl="0" algn="l">
              <a:buClrTx/>
              <a:buSzTx/>
              <a:buFontTx/>
            </a:pPr>
            <a:r>
              <a:rPr>
                <a:sym typeface="+mn-ea"/>
              </a:rPr>
              <a:t>单击编辑标题</a:t>
            </a:r>
            <a:endParaRPr>
              <a:sym typeface="+mn-ea"/>
            </a:endParaRPr>
          </a:p>
        </p:txBody>
      </p:sp>
      <p:sp>
        <p:nvSpPr>
          <p:cNvPr id="8" name="署名"/>
          <p:cNvSpPr txBox="1">
            <a:spLocks noGrp="1"/>
          </p:cNvSpPr>
          <p:nvPr>
            <p:ph type="body" idx="2" hasCustomPrompt="1"/>
            <p:custDataLst>
              <p:tags r:id="rId5"/>
            </p:custDataLst>
          </p:nvPr>
        </p:nvSpPr>
        <p:spPr>
          <a:xfrm>
            <a:off x="7622198" y="3831793"/>
            <a:ext cx="581025" cy="1272746"/>
          </a:xfrm>
          <a:prstGeom prst="rect">
            <a:avLst/>
          </a:prstGeom>
          <a:noFill/>
        </p:spPr>
        <p:txBody>
          <a:bodyPr vert="eaVert" wrap="square" lIns="0" tIns="0" rIns="0" bIns="0" rtlCol="0" anchor="b">
            <a:normAutofit/>
          </a:bodyPr>
          <a:lstStyle>
            <a:lvl1pPr marL="0" marR="0" algn="l" defTabSz="914400" rtl="0" eaLnBrk="1" fontAlgn="auto" latinLnBrk="0" hangingPunct="1">
              <a:lnSpc>
                <a:spcPct val="150000"/>
              </a:lnSpc>
              <a:buClrTx/>
              <a:buSzTx/>
              <a:buFontTx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bg1">
                    <a:lumMod val="75000"/>
                  </a:schemeClr>
                </a:solidFill>
                <a:latin typeface="+mj-ea"/>
                <a:ea typeface="+mj-ea"/>
                <a:cs typeface="MiSans Normal" panose="00000500000000000000" charset="-122"/>
              </a:defRPr>
            </a:lvl1pPr>
          </a:lstStyle>
          <a:p>
            <a:pPr lvl="0" algn="l">
              <a:lnSpc>
                <a:spcPct val="150000"/>
              </a:lnSpc>
            </a:pPr>
            <a:r>
              <a:rPr>
                <a:sym typeface="+mn-ea"/>
              </a:rPr>
              <a:t>单击编辑文本</a:t>
            </a:r>
            <a:endParaRPr>
              <a:sym typeface="+mn-ea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240780" y="1665446"/>
            <a:ext cx="257175" cy="262414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/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/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5" Type="http://schemas.openxmlformats.org/officeDocument/2006/relationships/theme" Target="../theme/theme2.xml"/><Relationship Id="rId24" Type="http://schemas.openxmlformats.org/officeDocument/2006/relationships/tags" Target="../tags/tag97.xml"/><Relationship Id="rId23" Type="http://schemas.openxmlformats.org/officeDocument/2006/relationships/tags" Target="../tags/tag96.xml"/><Relationship Id="rId22" Type="http://schemas.openxmlformats.org/officeDocument/2006/relationships/tags" Target="../tags/tag95.xml"/><Relationship Id="rId21" Type="http://schemas.openxmlformats.org/officeDocument/2006/relationships/tags" Target="../tags/tag94.xml"/><Relationship Id="rId20" Type="http://schemas.openxmlformats.org/officeDocument/2006/relationships/tags" Target="../tags/tag93.xml"/><Relationship Id="rId2" Type="http://schemas.openxmlformats.org/officeDocument/2006/relationships/slideLayout" Target="../slideLayouts/slideLayout13.xml"/><Relationship Id="rId19" Type="http://schemas.openxmlformats.org/officeDocument/2006/relationships/tags" Target="../tags/tag92.xml"/><Relationship Id="rId18" Type="http://schemas.openxmlformats.org/officeDocument/2006/relationships/image" Target="../media/image2.png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image" Target="../media/image4.png"/><Relationship Id="rId14" Type="http://schemas.openxmlformats.org/officeDocument/2006/relationships/tags" Target="../tags/tag89.xml"/><Relationship Id="rId13" Type="http://schemas.openxmlformats.org/officeDocument/2006/relationships/image" Target="../media/image3.png"/><Relationship Id="rId12" Type="http://schemas.openxmlformats.org/officeDocument/2006/relationships/tags" Target="../tags/tag88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5" Type="http://schemas.openxmlformats.org/officeDocument/2006/relationships/theme" Target="../theme/theme3.xml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tags" Target="../tags/tag192.xml"/><Relationship Id="rId21" Type="http://schemas.openxmlformats.org/officeDocument/2006/relationships/tags" Target="../tags/tag191.xml"/><Relationship Id="rId20" Type="http://schemas.openxmlformats.org/officeDocument/2006/relationships/tags" Target="../tags/tag190.xml"/><Relationship Id="rId2" Type="http://schemas.openxmlformats.org/officeDocument/2006/relationships/slideLayout" Target="../slideLayouts/slideLayout24.xml"/><Relationship Id="rId19" Type="http://schemas.openxmlformats.org/officeDocument/2006/relationships/tags" Target="../tags/tag189.xml"/><Relationship Id="rId18" Type="http://schemas.openxmlformats.org/officeDocument/2006/relationships/image" Target="../media/image2.png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image" Target="../media/image4.png"/><Relationship Id="rId14" Type="http://schemas.openxmlformats.org/officeDocument/2006/relationships/tags" Target="../tags/tag186.xml"/><Relationship Id="rId13" Type="http://schemas.openxmlformats.org/officeDocument/2006/relationships/image" Target="../media/image3.png"/><Relationship Id="rId12" Type="http://schemas.openxmlformats.org/officeDocument/2006/relationships/tags" Target="../tags/tag185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>
                <a:latin typeface="+mn-lt"/>
                <a:ea typeface="+mn-ea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>
                <a:latin typeface="+mn-lt"/>
                <a:ea typeface="+mn-ea"/>
              </a:defRPr>
            </a:lvl1pPr>
          </a:lstStyle>
          <a:p>
            <a:pPr lvl="0"/>
            <a:endParaRPr lang="zh-CN" altLang="en-US"/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>
                <a:latin typeface="+mn-lt"/>
                <a:ea typeface="+mn-ea"/>
              </a:defRPr>
            </a:lvl1pPr>
          </a:lstStyle>
          <a:p>
            <a:pPr lvl="0"/>
            <a:fld id="{9A0DB2DC-4C9A-4742-B13C-FB6460FD3503}" type="slidenum">
              <a:rPr lang="zh-CN" altLang="en-US"/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图片 10" descr="ͼƬ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16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图片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82930" y="1223486"/>
            <a:ext cx="246221" cy="251460"/>
          </a:xfrm>
          <a:prstGeom prst="rect">
            <a:avLst/>
          </a:prstGeom>
        </p:spPr>
      </p:pic>
      <p:sp>
        <p:nvSpPr>
          <p:cNvPr id="13" name="日期占位符 1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777461" y="1131094"/>
            <a:ext cx="7737890" cy="442457"/>
          </a:xfrm>
          <a:prstGeom prst="rect">
            <a:avLst/>
          </a:prstGeom>
          <a:noFill/>
        </p:spPr>
        <p:txBody>
          <a:bodyPr vert="horz" wrap="square" lIns="91440" tIns="0" rIns="91440" bIns="0" rtlCol="0" anchor="t" anchorCtr="0">
            <a:normAutofit/>
          </a:bodyPr>
          <a:lstStyle/>
          <a:p>
            <a:pPr marL="0" marR="0" lvl="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28650" y="1665944"/>
            <a:ext cx="7886700" cy="3824029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Char char="●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Char char="●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Char char="●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charset="0"/>
              <a:buChar char="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2700" b="0" i="0" u="none" strike="noStrike" kern="1200" cap="none" spc="0" normalizeH="0" baseline="0" dirty="0" smtClean="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atin typeface="+mj-ea"/>
          <a:ea typeface="+mj-ea"/>
          <a:cs typeface="MiSans Normal" panose="00000500000000000000" charset="-122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0" lang="zh-CN" altLang="en-US" sz="135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MiSans Normal" panose="00000500000000000000" charset="-12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0" lang="zh-CN" altLang="en-US" sz="120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0" lang="zh-CN" altLang="en-US" sz="120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0" lang="zh-CN" altLang="en-US" sz="105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0" lang="zh-CN" altLang="en-US" sz="105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11" name="图片 10" descr="ͼƬ3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4561523"/>
            <a:ext cx="9144000" cy="1439228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16"/>
            </p:custDataLst>
          </p:nvPr>
        </p:nvCxnSpPr>
        <p:spPr>
          <a:xfrm rot="16200000">
            <a:off x="2949314" y="-886984"/>
            <a:ext cx="0" cy="4921079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8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 descr="图片1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582930" y="1223486"/>
            <a:ext cx="246221" cy="251460"/>
          </a:xfrm>
          <a:prstGeom prst="rect">
            <a:avLst/>
          </a:prstGeom>
        </p:spPr>
      </p:pic>
      <p:sp>
        <p:nvSpPr>
          <p:cNvPr id="13" name="日期占位符 12"/>
          <p:cNvSpPr>
            <a:spLocks noGrp="1"/>
          </p:cNvSpPr>
          <p:nvPr>
            <p:ph type="dt" sz="half" idx="10"/>
            <p:custDataLst>
              <p:tags r:id="rId19"/>
            </p:custDataLst>
          </p:nvPr>
        </p:nvSpPr>
        <p:spPr>
          <a:xfrm>
            <a:off x="628650" y="5624513"/>
            <a:ext cx="2057400" cy="273844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55A9EEB6-0A46-46E6-ADE6-B831179C2539}" type="datetimeFigureOut">
              <a:rPr lang="zh-CN" altLang="en-US" smtClean="0"/>
            </a:fld>
            <a:endParaRPr lang="zh-CN" altLang="en-US"/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  <p:custDataLst>
              <p:tags r:id="rId20"/>
            </p:custDataLst>
          </p:nvPr>
        </p:nvSpPr>
        <p:spPr>
          <a:xfrm>
            <a:off x="3028950" y="5624513"/>
            <a:ext cx="3086100" cy="273844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endParaRPr lang="zh-CN" altLang="en-US"/>
          </a:p>
        </p:txBody>
      </p:sp>
      <p:sp>
        <p:nvSpPr>
          <p:cNvPr id="15" name="灯片编号占位符 14"/>
          <p:cNvSpPr>
            <a:spLocks noGrp="1"/>
          </p:cNvSpPr>
          <p:nvPr>
            <p:ph type="sldNum" sz="quarter" idx="12"/>
            <p:custDataLst>
              <p:tags r:id="rId21"/>
            </p:custDataLst>
          </p:nvPr>
        </p:nvSpPr>
        <p:spPr>
          <a:xfrm>
            <a:off x="6457950" y="5624513"/>
            <a:ext cx="2057400" cy="273844"/>
          </a:xfrm>
        </p:spPr>
        <p:txBody>
          <a:bodyPr/>
          <a:lstStyle>
            <a:lvl1pPr>
              <a:defRPr>
                <a:cs typeface="MiSans" panose="00000500000000000000" charset="-122"/>
              </a:defRPr>
            </a:lvl1pPr>
          </a:lstStyle>
          <a:p>
            <a:fld id="{78190B35-BC72-4945-B51B-EDD58CA7A6EF}" type="slidenum">
              <a:rPr lang="zh-CN" altLang="en-US" smtClean="0"/>
            </a:fld>
            <a:endParaRPr lang="zh-CN" altLang="en-US"/>
          </a:p>
        </p:txBody>
      </p:sp>
      <p:sp>
        <p:nvSpPr>
          <p:cNvPr id="3" name="标题占位符 2"/>
          <p:cNvSpPr>
            <a:spLocks noGrp="1"/>
          </p:cNvSpPr>
          <p:nvPr>
            <p:ph type="title"/>
            <p:custDataLst>
              <p:tags r:id="rId22"/>
            </p:custDataLst>
          </p:nvPr>
        </p:nvSpPr>
        <p:spPr>
          <a:xfrm>
            <a:off x="777461" y="1131094"/>
            <a:ext cx="7737890" cy="442457"/>
          </a:xfrm>
          <a:prstGeom prst="rect">
            <a:avLst/>
          </a:prstGeom>
          <a:noFill/>
        </p:spPr>
        <p:txBody>
          <a:bodyPr vert="horz" wrap="square" lIns="91440" tIns="0" rIns="91440" bIns="0" rtlCol="0" anchor="t" anchorCtr="0">
            <a:normAutofit/>
          </a:bodyPr>
          <a:lstStyle/>
          <a:p>
            <a:pPr marL="0" marR="0" lvl="0" fontAlgn="auto">
              <a:lnSpc>
                <a:spcPct val="100000"/>
              </a:lnSpc>
              <a:buClrTx/>
              <a:buSzTx/>
              <a:buFontTx/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  <p:custDataLst>
              <p:tags r:id="rId23"/>
            </p:custDataLst>
          </p:nvPr>
        </p:nvSpPr>
        <p:spPr>
          <a:xfrm>
            <a:off x="628650" y="1665944"/>
            <a:ext cx="7886700" cy="3824029"/>
          </a:xfrm>
          <a:prstGeom prst="rect">
            <a:avLst/>
          </a:prstGeom>
          <a:ln>
            <a:noFill/>
            <a:prstDash val="sysDash"/>
          </a:ln>
        </p:spPr>
        <p:txBody>
          <a:bodyPr vert="horz" lIns="90000" tIns="46800" rIns="90000" bIns="46800" rtlCol="0">
            <a:normAutofit/>
          </a:bodyPr>
          <a:lstStyle/>
          <a:p>
            <a:pPr marR="0" lvl="0" fontAlgn="auto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Tx/>
              <a:buChar char="●"/>
            </a:pPr>
            <a:r>
              <a:rPr lang="zh-CN" altLang="en-US"/>
              <a:t>单击此处编辑母版文本样式</a:t>
            </a:r>
            <a:endParaRPr lang="zh-CN" altLang="en-US"/>
          </a:p>
          <a:p>
            <a:pPr marR="0" lvl="1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Char char="●"/>
              <a:tabLst>
                <a:tab pos="1609725" algn="l"/>
              </a:tabLst>
            </a:pPr>
            <a:r>
              <a:rPr lang="zh-CN" altLang="en-US"/>
              <a:t>二级</a:t>
            </a:r>
            <a:endParaRPr lang="zh-CN" altLang="en-US"/>
          </a:p>
          <a:p>
            <a:pPr marR="0" lvl="2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Char char="●"/>
            </a:pPr>
            <a:r>
              <a:rPr lang="zh-CN" altLang="en-US"/>
              <a:t>三级</a:t>
            </a:r>
            <a:endParaRPr lang="zh-CN" altLang="en-US"/>
          </a:p>
          <a:p>
            <a:pPr marR="0" lvl="3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charset="0"/>
              <a:buChar char=""/>
            </a:pPr>
            <a:r>
              <a:rPr lang="zh-CN" altLang="en-US"/>
              <a:t>四级</a:t>
            </a:r>
            <a:endParaRPr lang="zh-CN" altLang="en-US"/>
          </a:p>
          <a:p>
            <a:pPr marR="0" lvl="4" fontAlgn="auto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</a:pP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85725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zh-CN" altLang="en-US" sz="3600" b="0" i="0" u="none" strike="noStrike" kern="1200" cap="none" spc="0" normalizeH="0" baseline="0" dirty="0" smtClean="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0"/>
          </a:gradFill>
          <a:latin typeface="+mj-ea"/>
          <a:ea typeface="+mj-ea"/>
          <a:cs typeface="MiSans Normal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0" lang="zh-CN" altLang="en-US" sz="1800" b="0" i="0" u="none" strike="noStrike" kern="1200" cap="none" spc="150" normalizeH="0" baseline="0" smtClean="0">
          <a:ln>
            <a:noFill/>
            <a:prstDash val="sysDot"/>
          </a:ln>
          <a:solidFill>
            <a:schemeClr val="tx1"/>
          </a:solidFill>
          <a:uFillTx/>
          <a:latin typeface="+mn-ea"/>
          <a:ea typeface="+mn-ea"/>
          <a:cs typeface="MiSans Normal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60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0" lang="zh-CN" altLang="en-US" sz="1400" b="0" i="0" u="none" strike="noStrike" kern="1200" cap="none" spc="150" normalizeH="0" baseline="0" smtClean="0">
          <a:solidFill>
            <a:schemeClr val="tx1">
              <a:lumMod val="50000"/>
              <a:lumOff val="50000"/>
            </a:schemeClr>
          </a:solidFill>
          <a:uFillTx/>
          <a:latin typeface="+mn-ea"/>
          <a:ea typeface="+mn-ea"/>
          <a:cs typeface="MiSans Normal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35.xml"/><Relationship Id="rId1" Type="http://schemas.openxmlformats.org/officeDocument/2006/relationships/tags" Target="../tags/tag2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39.xml"/><Relationship Id="rId1" Type="http://schemas.openxmlformats.org/officeDocument/2006/relationships/tags" Target="../tags/tag238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242.xml"/><Relationship Id="rId2" Type="http://schemas.openxmlformats.org/officeDocument/2006/relationships/tags" Target="../tags/tag241.xml"/><Relationship Id="rId1" Type="http://schemas.openxmlformats.org/officeDocument/2006/relationships/tags" Target="../tags/tag240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3.xml"/><Relationship Id="rId2" Type="http://schemas.openxmlformats.org/officeDocument/2006/relationships/tags" Target="../tags/tag244.xml"/><Relationship Id="rId1" Type="http://schemas.openxmlformats.org/officeDocument/2006/relationships/tags" Target="../tags/tag243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06.xml"/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image" Target="../media/image6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25.xml"/><Relationship Id="rId2" Type="http://schemas.openxmlformats.org/officeDocument/2006/relationships/tags" Target="../tags/tag200.xml"/><Relationship Id="rId19" Type="http://schemas.openxmlformats.org/officeDocument/2006/relationships/tags" Target="../tags/tag216.xml"/><Relationship Id="rId18" Type="http://schemas.openxmlformats.org/officeDocument/2006/relationships/tags" Target="../tags/tag215.xml"/><Relationship Id="rId17" Type="http://schemas.openxmlformats.org/officeDocument/2006/relationships/tags" Target="../tags/tag214.xml"/><Relationship Id="rId16" Type="http://schemas.openxmlformats.org/officeDocument/2006/relationships/tags" Target="../tags/tag213.xml"/><Relationship Id="rId15" Type="http://schemas.openxmlformats.org/officeDocument/2006/relationships/tags" Target="../tags/tag212.xml"/><Relationship Id="rId14" Type="http://schemas.openxmlformats.org/officeDocument/2006/relationships/tags" Target="../tags/tag211.xml"/><Relationship Id="rId13" Type="http://schemas.openxmlformats.org/officeDocument/2006/relationships/tags" Target="../tags/tag210.xml"/><Relationship Id="rId12" Type="http://schemas.openxmlformats.org/officeDocument/2006/relationships/tags" Target="../tags/tag209.xml"/><Relationship Id="rId11" Type="http://schemas.openxmlformats.org/officeDocument/2006/relationships/tags" Target="../tags/tag208.xml"/><Relationship Id="rId10" Type="http://schemas.openxmlformats.org/officeDocument/2006/relationships/tags" Target="../tags/tag207.xml"/><Relationship Id="rId1" Type="http://schemas.openxmlformats.org/officeDocument/2006/relationships/tags" Target="../tags/tag19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219.xml"/><Relationship Id="rId2" Type="http://schemas.openxmlformats.org/officeDocument/2006/relationships/tags" Target="../tags/tag218.xml"/><Relationship Id="rId1" Type="http://schemas.openxmlformats.org/officeDocument/2006/relationships/tags" Target="../tags/tag2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21.xml"/><Relationship Id="rId1" Type="http://schemas.openxmlformats.org/officeDocument/2006/relationships/tags" Target="../tags/tag220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224.xml"/><Relationship Id="rId2" Type="http://schemas.openxmlformats.org/officeDocument/2006/relationships/tags" Target="../tags/tag223.xml"/><Relationship Id="rId1" Type="http://schemas.openxmlformats.org/officeDocument/2006/relationships/tags" Target="../tags/tag2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26.xml"/><Relationship Id="rId1" Type="http://schemas.openxmlformats.org/officeDocument/2006/relationships/tags" Target="../tags/tag225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tags" Target="../tags/tag2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31.xml"/><Relationship Id="rId1" Type="http://schemas.openxmlformats.org/officeDocument/2006/relationships/tags" Target="../tags/tag2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tags" Target="../tags/tag233.xml"/><Relationship Id="rId1" Type="http://schemas.openxmlformats.org/officeDocument/2006/relationships/tags" Target="../tags/tag2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占位符 4"/>
          <p:cNvSpPr>
            <a:spLocks noGrp="1"/>
          </p:cNvSpPr>
          <p:nvPr>
            <p:ph type="body" idx="3"/>
            <p:custDataLst>
              <p:tags r:id="rId1"/>
            </p:custDataLst>
          </p:nvPr>
        </p:nvSpPr>
        <p:spPr>
          <a:xfrm>
            <a:off x="6476048" y="1577419"/>
            <a:ext cx="272891" cy="3635216"/>
          </a:xfrm>
        </p:spPr>
        <p:txBody>
          <a:bodyPr>
            <a:noAutofit/>
          </a:bodyPr>
          <a:p>
            <a:r>
              <a:rPr lang="zh-CN" altLang="en-US" sz="2400"/>
              <a:t>运营计划书</a:t>
            </a:r>
            <a:endParaRPr lang="zh-CN" altLang="en-US" sz="2400"/>
          </a:p>
        </p:txBody>
      </p:sp>
      <p:sp>
        <p:nvSpPr>
          <p:cNvPr id="6" name="标题 5"/>
          <p:cNvSpPr>
            <a:spLocks noGrp="1"/>
          </p:cNvSpPr>
          <p:nvPr>
            <p:ph type="title" idx="2"/>
            <p:custDataLst>
              <p:tags r:id="rId2"/>
            </p:custDataLst>
          </p:nvPr>
        </p:nvSpPr>
        <p:spPr>
          <a:xfrm>
            <a:off x="6793865" y="1577340"/>
            <a:ext cx="828675" cy="4329430"/>
          </a:xfrm>
        </p:spPr>
        <p:txBody>
          <a:bodyPr>
            <a:normAutofit/>
          </a:bodyPr>
          <a:p>
            <a:r>
              <a:rPr lang="zh-CN" altLang="en-US"/>
              <a:t>谱心闲舍智慧栈</a:t>
            </a:r>
            <a:endParaRPr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7622198" y="4178181"/>
            <a:ext cx="581025" cy="1272746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vert="eaVert" wrap="square" lIns="0" tIns="0" rIns="0" bIns="0" rtlCol="0" anchor="b">
            <a:normAutofit/>
          </a:bodyPr>
          <a:lstStyle>
            <a:lvl1pPr marL="0" marR="0" indent="-171450" algn="l" defTabSz="914400" rtl="0" eaLnBrk="1" fontAlgn="auto" latinLnBrk="0" hangingPunct="1">
              <a:lnSpc>
                <a:spcPct val="150000"/>
              </a:lnSpc>
              <a:spcBef>
                <a:spcPts val="750"/>
              </a:spcBef>
              <a:buClrTx/>
              <a:buSzTx/>
              <a:buFontTx/>
              <a:buNone/>
              <a:defRPr kumimoji="0" lang="zh-CN" altLang="en-US" sz="1200" b="0" i="0" u="none" strike="noStrike" kern="1200" cap="none" spc="150" normalizeH="0" baseline="0" noProof="1" dirty="0" smtClean="0">
                <a:ln>
                  <a:noFill/>
                  <a:prstDash val="sysDot"/>
                </a:ln>
                <a:solidFill>
                  <a:schemeClr val="bg1">
                    <a:lumMod val="75000"/>
                  </a:schemeClr>
                </a:solidFill>
                <a:uFillTx/>
                <a:latin typeface="+mj-ea"/>
                <a:ea typeface="+mj-ea"/>
                <a:cs typeface="MiSans Normal" panose="00000500000000000000" charset="-122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0" lang="zh-CN" altLang="en-US" sz="1200" b="0" i="0" u="none" strike="noStrike" kern="1200" cap="none" spc="150" normalizeH="0" baseline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kumimoji="0" lang="zh-CN" altLang="en-US" sz="1050" b="0" i="0" u="none" strike="noStrike" kern="1200" cap="none" spc="150" normalizeH="0" baseline="0" smtClean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+mn-ea"/>
                <a:ea typeface="+mn-ea"/>
                <a:cs typeface="MiSans Normal" panose="00000500000000000000" charset="-122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>
                <a:solidFill>
                  <a:schemeClr val="tx1"/>
                </a:solidFill>
              </a:rPr>
              <a:t>汇报人：谱霖</a:t>
            </a:r>
            <a:endParaRPr lang="en-US" altLang="zh-CN">
              <a:solidFill>
                <a:schemeClr val="tx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>
          <a:xfrm>
            <a:off x="7207885" y="1412875"/>
            <a:ext cx="1315720" cy="4632960"/>
          </a:xfrm>
        </p:spPr>
        <p:txBody>
          <a:bodyPr>
            <a:normAutofit fontScale="90000"/>
          </a:bodyPr>
          <a:lstStyle/>
          <a:p>
            <a:r>
              <a:rPr lang="zh-CN" altLang="en-US"/>
              <a:t>活动流程（</a:t>
            </a:r>
            <a:r>
              <a:rPr lang="zh-CN" altLang="en-US" sz="2665"/>
              <a:t>约</a:t>
            </a:r>
            <a:r>
              <a:rPr lang="en-US" altLang="zh-CN" sz="2665"/>
              <a:t>100</a:t>
            </a:r>
            <a:r>
              <a:rPr sz="2665"/>
              <a:t>分钟</a:t>
            </a:r>
            <a:r>
              <a:rPr lang="zh-CN" altLang="en-US"/>
              <a:t>）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475740" y="908685"/>
            <a:ext cx="4864100" cy="53289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1600" b="1">
                <a:latin typeface="+mj-ea"/>
                <a:ea typeface="+mj-ea"/>
                <a:cs typeface="+mj-ea"/>
              </a:rPr>
              <a:t>1.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创意签到：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 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沐手（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5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2.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主持人</a:t>
            </a:r>
            <a:r>
              <a:rPr lang="zh-CN" sz="1600" b="1">
                <a:latin typeface="+mj-ea"/>
                <a:ea typeface="+mj-ea"/>
                <a:cs typeface="+mj-ea"/>
              </a:rPr>
              <a:t>自我介绍以及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介绍必经之路（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3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3.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听一曲古乐静心冥想（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10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4.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诵读开经偈（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1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5.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抄经（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40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6.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左右手放松（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2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7.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诵读经典一遍（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5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zh-CN" altLang="en-US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8.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回向（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2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  <a:p>
            <a:endParaRPr lang="en-US" altLang="zh-CN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9.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读书共读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  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15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en-US" altLang="zh-CN" sz="1600" b="1">
              <a:latin typeface="+mj-ea"/>
              <a:ea typeface="+mj-ea"/>
              <a:cs typeface="+mj-ea"/>
            </a:endParaRPr>
          </a:p>
          <a:p>
            <a:endParaRPr lang="en-US" altLang="zh-CN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10.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合影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 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打卡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 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3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en-US" altLang="zh-CN" sz="1600" b="1">
              <a:latin typeface="+mj-ea"/>
              <a:ea typeface="+mj-ea"/>
              <a:cs typeface="+mj-ea"/>
            </a:endParaRPr>
          </a:p>
          <a:p>
            <a:endParaRPr lang="en-US" altLang="zh-CN" sz="1600" b="1">
              <a:latin typeface="+mj-ea"/>
              <a:ea typeface="+mj-ea"/>
              <a:cs typeface="+mj-ea"/>
            </a:endParaRPr>
          </a:p>
          <a:p>
            <a:r>
              <a:rPr lang="en-US" altLang="zh-CN" sz="1600" b="1">
                <a:latin typeface="+mj-ea"/>
                <a:ea typeface="+mj-ea"/>
                <a:cs typeface="+mj-ea"/>
              </a:rPr>
              <a:t>11.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个人介绍及分享（</a:t>
            </a:r>
            <a:r>
              <a:rPr lang="en-US" altLang="zh-CN" sz="1600" b="1">
                <a:latin typeface="+mj-ea"/>
                <a:ea typeface="+mj-ea"/>
                <a:cs typeface="+mj-ea"/>
              </a:rPr>
              <a:t>20</a:t>
            </a:r>
            <a:r>
              <a:rPr lang="zh-CN" altLang="en-US" sz="1600" b="1">
                <a:latin typeface="+mj-ea"/>
                <a:ea typeface="+mj-ea"/>
                <a:cs typeface="+mj-ea"/>
              </a:rPr>
              <a:t>分钟）</a:t>
            </a:r>
            <a:endParaRPr lang="zh-CN" altLang="en-US" sz="1600" b="1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>
          <a:xfrm>
            <a:off x="7207885" y="1484630"/>
            <a:ext cx="1315720" cy="4632960"/>
          </a:xfrm>
        </p:spPr>
        <p:txBody>
          <a:bodyPr>
            <a:normAutofit/>
          </a:bodyPr>
          <a:lstStyle/>
          <a:p>
            <a:r>
              <a:rPr lang="zh-CN" altLang="en-US"/>
              <a:t>总结</a:t>
            </a:r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331595" y="890270"/>
            <a:ext cx="5377815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>
              <a:latin typeface="+mj-ea"/>
              <a:ea typeface="+mj-ea"/>
              <a:cs typeface="+mj-ea"/>
            </a:endParaRPr>
          </a:p>
          <a:p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期望结果：</a:t>
            </a:r>
            <a:endParaRPr lang="zh-CN">
              <a:latin typeface="+mj-ea"/>
              <a:ea typeface="+mj-ea"/>
              <a:cs typeface="+mj-ea"/>
            </a:endParaRPr>
          </a:p>
          <a:p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每个过来抄经的同学都能有宾至如归的感觉，这里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就是个心灵驿站，</a:t>
            </a:r>
            <a:r>
              <a:rPr lang="zh-CN" altLang="en-US">
                <a:latin typeface="+mj-ea"/>
                <a:ea typeface="+mj-ea"/>
                <a:cs typeface="+mj-ea"/>
                <a:sym typeface="+mn-ea"/>
              </a:rPr>
              <a:t>自己以及影响到更多人</a:t>
            </a:r>
            <a:r>
              <a:rPr lang="zh-CN" altLang="en-US">
                <a:latin typeface="+mj-ea"/>
                <a:ea typeface="+mj-ea"/>
                <a:cs typeface="+mj-ea"/>
                <a:sym typeface="+mn-ea"/>
              </a:rPr>
              <a:t>走进在生活中的修行之路，增长智慧，减少烦恼！</a:t>
            </a:r>
            <a:r>
              <a:rPr lang="zh-CN">
                <a:latin typeface="+mj-ea"/>
                <a:ea typeface="+mj-ea"/>
                <a:cs typeface="+mj-ea"/>
              </a:rPr>
              <a:t>滋养自己，温暖他人。</a:t>
            </a:r>
            <a:endParaRPr lang="zh-CN">
              <a:latin typeface="+mj-ea"/>
              <a:ea typeface="+mj-ea"/>
              <a:cs typeface="+mj-ea"/>
            </a:endParaRPr>
          </a:p>
          <a:p>
            <a:endParaRPr lang="zh-CN">
              <a:latin typeface="+mj-ea"/>
              <a:ea typeface="+mj-ea"/>
              <a:cs typeface="+mj-ea"/>
            </a:endParaRPr>
          </a:p>
          <a:p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应对策略：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 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1、时间与其他活动冲突，提前通知，一周内调整。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 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2、活动人数不够，照样进行，从我做起。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 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3、参与人没有恭敬心，用小故事或者视频引导出</a:t>
            </a:r>
            <a:endParaRPr lang="zh-CN">
              <a:latin typeface="+mj-ea"/>
              <a:ea typeface="+mj-ea"/>
              <a:cs typeface="+mj-ea"/>
            </a:endParaRPr>
          </a:p>
          <a:p>
            <a:r>
              <a:rPr lang="zh-CN">
                <a:latin typeface="+mj-ea"/>
                <a:ea typeface="+mj-ea"/>
                <a:cs typeface="+mj-ea"/>
              </a:rPr>
              <a:t> 恭敬心的好处，使其发自内心的恭敬。</a:t>
            </a:r>
            <a:endParaRPr lang="zh-CN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4"/>
            <p:custDataLst>
              <p:tags r:id="rId1"/>
            </p:custDataLst>
          </p:nvPr>
        </p:nvSpPr>
        <p:spPr>
          <a:xfrm>
            <a:off x="4932045" y="1628775"/>
            <a:ext cx="1464310" cy="2949575"/>
          </a:xfrm>
        </p:spPr>
        <p:txBody>
          <a:bodyPr>
            <a:normAutofit fontScale="25000"/>
          </a:bodyPr>
          <a:lstStyle/>
          <a:p>
            <a:r>
              <a:rPr>
                <a:cs typeface="+mj-ea"/>
                <a:sym typeface="+mn-ea"/>
              </a:rPr>
              <a:t>修行不是一件事，是每一件事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4"/>
            <p:custDataLst>
              <p:tags r:id="rId1"/>
            </p:custDataLst>
          </p:nvPr>
        </p:nvSpPr>
        <p:spPr>
          <a:xfrm>
            <a:off x="4500245" y="1772920"/>
            <a:ext cx="1464310" cy="3261360"/>
          </a:xfrm>
        </p:spPr>
        <p:txBody>
          <a:bodyPr>
            <a:normAutofit fontScale="35000"/>
          </a:bodyPr>
          <a:lstStyle/>
          <a:p>
            <a:r>
              <a:rPr lang="zh-CN" altLang="en-US"/>
              <a:t>必经之路就是自渡之路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 idx="3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感恩遇见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>
          <a:xfrm>
            <a:off x="7236459" y="1556703"/>
            <a:ext cx="1076326" cy="3635216"/>
          </a:xfrm>
        </p:spPr>
        <p:txBody>
          <a:bodyPr/>
          <a:lstStyle/>
          <a:p>
            <a:r>
              <a:rPr lang="zh-CN" altLang="en-US"/>
              <a:t>感谢您的观看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1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目录</a:t>
            </a:r>
            <a:endParaRPr lang="zh-CN" altLang="en-US"/>
          </a:p>
        </p:txBody>
      </p:sp>
      <p:pic>
        <p:nvPicPr>
          <p:cNvPr id="21" name="图片 20" descr="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805339" y="2364581"/>
            <a:ext cx="342900" cy="324803"/>
          </a:xfrm>
          <a:prstGeom prst="rect">
            <a:avLst/>
          </a:prstGeom>
        </p:spPr>
      </p:pic>
      <p:sp>
        <p:nvSpPr>
          <p:cNvPr id="7" name="标题"/>
          <p:cNvSpPr txBox="1"/>
          <p:nvPr>
            <p:custDataLst>
              <p:tags r:id="rId4"/>
            </p:custDataLst>
          </p:nvPr>
        </p:nvSpPr>
        <p:spPr>
          <a:xfrm>
            <a:off x="1255871" y="2281238"/>
            <a:ext cx="1237295" cy="2719388"/>
          </a:xfrm>
          <a:prstGeom prst="rect">
            <a:avLst/>
          </a:prstGeom>
          <a:noFill/>
        </p:spPr>
        <p:txBody>
          <a:bodyPr vert="eaVert" wrap="square" lIns="0" tIns="34290" rIns="27146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rPr>
              <a:t>身份（我是谁）</a:t>
            </a:r>
            <a:endParaRPr lang="zh-CN" altLang="en-US" sz="27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5"/>
            </p:custDataLst>
          </p:nvPr>
        </p:nvCxnSpPr>
        <p:spPr>
          <a:xfrm>
            <a:off x="1236821" y="2309813"/>
            <a:ext cx="0" cy="252412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序号"/>
          <p:cNvSpPr txBox="1"/>
          <p:nvPr>
            <p:custDataLst>
              <p:tags r:id="rId6"/>
            </p:custDataLst>
          </p:nvPr>
        </p:nvSpPr>
        <p:spPr>
          <a:xfrm>
            <a:off x="796766" y="2338864"/>
            <a:ext cx="367665" cy="405289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>
            <a:normAutofit lnSpcReduction="20000"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B2832A"/>
                    </a:gs>
                    <a:gs pos="100000">
                      <a:srgbClr val="D2B16D"/>
                    </a:gs>
                  </a:gsLst>
                  <a:lin ang="54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2100" b="0" dirty="0">
                <a:solidFill>
                  <a:schemeClr val="lt1"/>
                </a:solidFill>
                <a:effectLst/>
                <a:latin typeface="+mj-ea"/>
                <a:ea typeface="+mj-ea"/>
                <a:cs typeface="MiSans Normal" panose="00000500000000000000" charset="-122"/>
                <a:sym typeface="+mn-ea"/>
              </a:rPr>
              <a:t>壹</a:t>
            </a:r>
            <a:endParaRPr lang="zh-CN" altLang="en-US" sz="2100" b="0" dirty="0">
              <a:solidFill>
                <a:schemeClr val="lt1"/>
              </a:solidFill>
              <a:effectLst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pic>
        <p:nvPicPr>
          <p:cNvPr id="24" name="图片 23" descr="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869883" y="2364581"/>
            <a:ext cx="342900" cy="324803"/>
          </a:xfrm>
          <a:prstGeom prst="rect">
            <a:avLst/>
          </a:prstGeom>
        </p:spPr>
      </p:pic>
      <p:sp>
        <p:nvSpPr>
          <p:cNvPr id="26" name="标题"/>
          <p:cNvSpPr txBox="1"/>
          <p:nvPr>
            <p:custDataLst>
              <p:tags r:id="rId8"/>
            </p:custDataLst>
          </p:nvPr>
        </p:nvSpPr>
        <p:spPr>
          <a:xfrm>
            <a:off x="3320415" y="2281238"/>
            <a:ext cx="1237295" cy="2719388"/>
          </a:xfrm>
          <a:prstGeom prst="rect">
            <a:avLst/>
          </a:prstGeom>
          <a:noFill/>
        </p:spPr>
        <p:txBody>
          <a:bodyPr vert="eaVert" wrap="square" lIns="0" tIns="34290" rIns="27146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rPr>
              <a:t>初心（为什么做）</a:t>
            </a:r>
            <a:endParaRPr lang="en-US" altLang="zh-CN" sz="27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cxnSp>
        <p:nvCxnSpPr>
          <p:cNvPr id="27" name="直接连接符 26"/>
          <p:cNvCxnSpPr/>
          <p:nvPr>
            <p:custDataLst>
              <p:tags r:id="rId9"/>
            </p:custDataLst>
          </p:nvPr>
        </p:nvCxnSpPr>
        <p:spPr>
          <a:xfrm>
            <a:off x="3301365" y="2309813"/>
            <a:ext cx="0" cy="252412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序号"/>
          <p:cNvSpPr txBox="1"/>
          <p:nvPr>
            <p:custDataLst>
              <p:tags r:id="rId10"/>
            </p:custDataLst>
          </p:nvPr>
        </p:nvSpPr>
        <p:spPr>
          <a:xfrm>
            <a:off x="2861310" y="2338864"/>
            <a:ext cx="367665" cy="405289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>
            <a:normAutofit lnSpcReduction="20000"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B2832A"/>
                    </a:gs>
                    <a:gs pos="100000">
                      <a:srgbClr val="D2B16D"/>
                    </a:gs>
                  </a:gsLst>
                  <a:lin ang="54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2100" b="0" dirty="0">
                <a:solidFill>
                  <a:schemeClr val="lt1"/>
                </a:solidFill>
                <a:effectLst/>
                <a:latin typeface="+mj-ea"/>
                <a:ea typeface="+mj-ea"/>
                <a:cs typeface="MiSans Normal" panose="00000500000000000000" charset="-122"/>
                <a:sym typeface="+mn-ea"/>
              </a:rPr>
              <a:t>贰</a:t>
            </a:r>
            <a:endParaRPr lang="zh-CN" altLang="en-US" sz="2100" b="0" dirty="0">
              <a:solidFill>
                <a:schemeClr val="lt1"/>
              </a:solidFill>
              <a:effectLst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pic>
        <p:nvPicPr>
          <p:cNvPr id="4" name="图片 3" descr="0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934426" y="2364581"/>
            <a:ext cx="342900" cy="324803"/>
          </a:xfrm>
          <a:prstGeom prst="rect">
            <a:avLst/>
          </a:prstGeom>
        </p:spPr>
      </p:pic>
      <p:sp>
        <p:nvSpPr>
          <p:cNvPr id="9" name="标题"/>
          <p:cNvSpPr txBox="1"/>
          <p:nvPr>
            <p:custDataLst>
              <p:tags r:id="rId12"/>
            </p:custDataLst>
          </p:nvPr>
        </p:nvSpPr>
        <p:spPr>
          <a:xfrm>
            <a:off x="5384959" y="2281238"/>
            <a:ext cx="1237295" cy="2719388"/>
          </a:xfrm>
          <a:prstGeom prst="rect">
            <a:avLst/>
          </a:prstGeom>
          <a:noFill/>
        </p:spPr>
        <p:txBody>
          <a:bodyPr vert="eaVert" wrap="square" lIns="0" tIns="34290" rIns="27146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rPr>
              <a:t>行动（怎么做）</a:t>
            </a:r>
            <a:endParaRPr lang="zh-CN" altLang="en-US" sz="27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cxnSp>
        <p:nvCxnSpPr>
          <p:cNvPr id="10" name="直接连接符 9"/>
          <p:cNvCxnSpPr/>
          <p:nvPr>
            <p:custDataLst>
              <p:tags r:id="rId13"/>
            </p:custDataLst>
          </p:nvPr>
        </p:nvCxnSpPr>
        <p:spPr>
          <a:xfrm>
            <a:off x="5365909" y="2309813"/>
            <a:ext cx="0" cy="252412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序号"/>
          <p:cNvSpPr txBox="1"/>
          <p:nvPr>
            <p:custDataLst>
              <p:tags r:id="rId14"/>
            </p:custDataLst>
          </p:nvPr>
        </p:nvSpPr>
        <p:spPr>
          <a:xfrm>
            <a:off x="4925854" y="2338864"/>
            <a:ext cx="367665" cy="405289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>
            <a:normAutofit lnSpcReduction="20000"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B2832A"/>
                    </a:gs>
                    <a:gs pos="100000">
                      <a:srgbClr val="D2B16D"/>
                    </a:gs>
                  </a:gsLst>
                  <a:lin ang="54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2100" b="0" dirty="0">
                <a:solidFill>
                  <a:schemeClr val="lt1"/>
                </a:solidFill>
                <a:effectLst/>
                <a:latin typeface="+mj-ea"/>
                <a:ea typeface="+mj-ea"/>
                <a:cs typeface="MiSans Normal" panose="00000500000000000000" charset="-122"/>
                <a:sym typeface="+mn-ea"/>
              </a:rPr>
              <a:t>叁</a:t>
            </a:r>
            <a:endParaRPr lang="zh-CN" altLang="en-US" sz="2100" b="0" dirty="0">
              <a:solidFill>
                <a:schemeClr val="lt1"/>
              </a:solidFill>
              <a:effectLst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pic>
        <p:nvPicPr>
          <p:cNvPr id="14" name="图片 13" descr="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98970" y="2364581"/>
            <a:ext cx="342900" cy="324803"/>
          </a:xfrm>
          <a:prstGeom prst="rect">
            <a:avLst/>
          </a:prstGeom>
        </p:spPr>
      </p:pic>
      <p:sp>
        <p:nvSpPr>
          <p:cNvPr id="16" name="标题"/>
          <p:cNvSpPr txBox="1"/>
          <p:nvPr>
            <p:custDataLst>
              <p:tags r:id="rId16"/>
            </p:custDataLst>
          </p:nvPr>
        </p:nvSpPr>
        <p:spPr>
          <a:xfrm>
            <a:off x="7449503" y="2281238"/>
            <a:ext cx="1237295" cy="2719388"/>
          </a:xfrm>
          <a:prstGeom prst="rect">
            <a:avLst/>
          </a:prstGeom>
          <a:noFill/>
        </p:spPr>
        <p:txBody>
          <a:bodyPr vert="eaVert" wrap="square" lIns="0" tIns="34290" rIns="27146" bIns="0" rtlCol="0" anchor="b" anchorCtr="0">
            <a:norm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700" dirty="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  <a:tileRect/>
                </a:gradFill>
                <a:latin typeface="+mj-ea"/>
                <a:ea typeface="+mj-ea"/>
                <a:cs typeface="MiSans Normal" panose="00000500000000000000" charset="-122"/>
                <a:sym typeface="+mn-ea"/>
              </a:rPr>
              <a:t>总结</a:t>
            </a:r>
            <a:endParaRPr lang="zh-CN" altLang="en-US" sz="2700" dirty="0">
              <a:gradFill flip="none" rotWithShape="1">
                <a:gsLst>
                  <a:gs pos="0">
                    <a:schemeClr val="accent1"/>
                  </a:gs>
                  <a:gs pos="100000">
                    <a:schemeClr val="accent3"/>
                  </a:gs>
                </a:gsLst>
                <a:lin ang="0" scaled="1"/>
                <a:tileRect/>
              </a:gradFill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7"/>
            </p:custDataLst>
          </p:nvPr>
        </p:nvCxnSpPr>
        <p:spPr>
          <a:xfrm>
            <a:off x="7430453" y="2309813"/>
            <a:ext cx="0" cy="2524125"/>
          </a:xfrm>
          <a:prstGeom prst="line">
            <a:avLst/>
          </a:prstGeom>
          <a:ln w="19050">
            <a:gradFill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序号"/>
          <p:cNvSpPr txBox="1"/>
          <p:nvPr>
            <p:custDataLst>
              <p:tags r:id="rId18"/>
            </p:custDataLst>
          </p:nvPr>
        </p:nvSpPr>
        <p:spPr>
          <a:xfrm>
            <a:off x="6990398" y="2338864"/>
            <a:ext cx="367665" cy="405289"/>
          </a:xfrm>
          <a:prstGeom prst="rect">
            <a:avLst/>
          </a:prstGeom>
          <a:noFill/>
        </p:spPr>
        <p:txBody>
          <a:bodyPr vert="horz" wrap="square" lIns="68580" tIns="34290" rIns="68580" bIns="34290" rtlCol="0" anchor="t">
            <a:normAutofit lnSpcReduction="20000"/>
          </a:bodyPr>
          <a:lstStyle>
            <a:defPPr>
              <a:defRPr lang="zh-CN"/>
            </a:defPPr>
            <a:lvl1pPr algn="ctr">
              <a:defRPr sz="4800" b="1">
                <a:gradFill flip="none" rotWithShape="1">
                  <a:gsLst>
                    <a:gs pos="0">
                      <a:srgbClr val="B2832A"/>
                    </a:gs>
                    <a:gs pos="100000">
                      <a:srgbClr val="D2B16D"/>
                    </a:gs>
                  </a:gsLst>
                  <a:lin ang="54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pPr lvl="0" algn="ctr">
              <a:buClrTx/>
              <a:buSzTx/>
              <a:buFontTx/>
            </a:pPr>
            <a:r>
              <a:rPr lang="zh-CN" altLang="en-US" sz="2100" b="0" dirty="0">
                <a:solidFill>
                  <a:schemeClr val="lt1"/>
                </a:solidFill>
                <a:effectLst/>
                <a:latin typeface="+mj-ea"/>
                <a:ea typeface="+mj-ea"/>
                <a:cs typeface="MiSans Normal" panose="00000500000000000000" charset="-122"/>
                <a:sym typeface="+mn-ea"/>
              </a:rPr>
              <a:t>肆</a:t>
            </a:r>
            <a:endParaRPr lang="zh-CN" altLang="en-US" sz="2100" b="0" dirty="0">
              <a:solidFill>
                <a:schemeClr val="lt1"/>
              </a:solidFill>
              <a:effectLst/>
              <a:latin typeface="+mj-ea"/>
              <a:ea typeface="+mj-ea"/>
              <a:cs typeface="MiSans Normal" panose="00000500000000000000" charset="-122"/>
              <a:sym typeface="+mn-ea"/>
            </a:endParaRPr>
          </a:p>
        </p:txBody>
      </p:sp>
    </p:spTree>
    <p:custDataLst>
      <p:tags r:id="rId19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4"/>
            <p:custDataLst>
              <p:tags r:id="rId1"/>
            </p:custDataLst>
          </p:nvPr>
        </p:nvSpPr>
        <p:spPr>
          <a:xfrm>
            <a:off x="3996055" y="2637155"/>
            <a:ext cx="1464310" cy="1990090"/>
          </a:xfrm>
        </p:spPr>
        <p:txBody>
          <a:bodyPr>
            <a:normAutofit fontScale="37500"/>
          </a:bodyPr>
          <a:lstStyle/>
          <a:p>
            <a:r>
              <a:rPr lang="zh-CN" altLang="en-US"/>
              <a:t>我是谁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身份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/>
              <a:t>谱心闲舍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187450" y="1340485"/>
            <a:ext cx="5133975" cy="33172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  <a:p>
            <a:r>
              <a:rPr lang="zh-CN" altLang="en-US">
                <a:latin typeface="+mj-ea"/>
                <a:ea typeface="+mj-ea"/>
                <a:cs typeface="+mj-ea"/>
              </a:rPr>
              <a:t>谱心闲舍·自由成长空间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>
                <a:latin typeface="+mj-ea"/>
                <a:ea typeface="+mj-ea"/>
                <a:cs typeface="+mj-ea"/>
              </a:rPr>
              <a:t>本栈点以身心灵健康成长与品质生活方式融合的女性多维成长空间，日常不定期举办读书会，茶缘谈心坊等沙龙活动，构建一个城市智慧栈，浮躁社会中的一处静心之所。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>
                <a:latin typeface="+mj-ea"/>
                <a:ea typeface="+mj-ea"/>
                <a:cs typeface="+mj-ea"/>
              </a:rPr>
              <a:t>愿意在自己能力范围内做点有价值意义的事情，提供一个安静，舒适的抄心经环境，愿大家获得美好生活同时增长智慧，愿我们一起探索“心”的游戏，找到心之所依，拿回自己的心之力。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幼圆" panose="02010509060101010101" charset="-122"/>
              <a:ea typeface="幼圆" panose="02010509060101010101" charset="-122"/>
              <a:cs typeface="幼圆" panose="02010509060101010101" charset="-122"/>
            </a:endParaRPr>
          </a:p>
          <a:p>
            <a:r>
              <a:rPr lang="en-US" altLang="zh-CN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 </a:t>
            </a:r>
            <a:endParaRPr lang="en-US" altLang="zh-CN"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4"/>
            <p:custDataLst>
              <p:tags r:id="rId1"/>
            </p:custDataLst>
          </p:nvPr>
        </p:nvSpPr>
        <p:spPr>
          <a:xfrm>
            <a:off x="4860290" y="2565400"/>
            <a:ext cx="1464310" cy="3045460"/>
          </a:xfrm>
        </p:spPr>
        <p:txBody>
          <a:bodyPr>
            <a:normAutofit fontScale="35000"/>
          </a:bodyPr>
          <a:lstStyle/>
          <a:p>
            <a:r>
              <a:rPr lang="zh-CN" altLang="en-US"/>
              <a:t>我为什么做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 idx="3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初心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我与心经</a:t>
            </a:r>
            <a:br>
              <a:rPr lang="zh-CN" altLang="en-US"/>
            </a:br>
            <a:r>
              <a:rPr lang="zh-CN" altLang="en-US"/>
              <a:t>的故事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82955" y="1628775"/>
            <a:ext cx="5733415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+mj-ea"/>
                <a:ea typeface="+mj-ea"/>
                <a:cs typeface="+mj-ea"/>
              </a:rPr>
              <a:t>如何结缘必经之路</a:t>
            </a:r>
            <a:r>
              <a:rPr lang="zh-CN" altLang="en-US">
                <a:latin typeface="+mj-ea"/>
                <a:ea typeface="+mj-ea"/>
                <a:cs typeface="+mj-ea"/>
              </a:rPr>
              <a:t>：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>
                <a:latin typeface="+mj-ea"/>
                <a:ea typeface="+mj-ea"/>
                <a:cs typeface="+mj-ea"/>
              </a:rPr>
              <a:t>源于多年认识的老朋友，介绍来必经之路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en-US" altLang="zh-CN">
                <a:latin typeface="+mj-ea"/>
                <a:ea typeface="+mj-ea"/>
                <a:cs typeface="+mj-ea"/>
              </a:rPr>
              <a:t>10</a:t>
            </a:r>
            <a:r>
              <a:rPr lang="zh-CN" altLang="en-US">
                <a:latin typeface="+mj-ea"/>
                <a:ea typeface="+mj-ea"/>
                <a:cs typeface="+mj-ea"/>
              </a:rPr>
              <a:t>年前就对修行感兴趣，会看一些这方面的书籍，</a:t>
            </a:r>
            <a:r>
              <a:rPr lang="en-US" altLang="zh-CN">
                <a:latin typeface="+mj-ea"/>
                <a:ea typeface="+mj-ea"/>
                <a:cs typeface="+mj-ea"/>
              </a:rPr>
              <a:t>2023</a:t>
            </a:r>
            <a:r>
              <a:rPr lang="zh-CN" altLang="en-US">
                <a:latin typeface="+mj-ea"/>
                <a:ea typeface="+mj-ea"/>
                <a:cs typeface="+mj-ea"/>
              </a:rPr>
              <a:t>年加入的创业平台，创始人是一位修行者，由商入道，红尘修行。开始跟着修心学智慧，看关于智慧心学方面的书籍课程，偶尔诵读心经，以及听心经的音频歌曲，很受益！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>
                <a:latin typeface="+mj-ea"/>
                <a:ea typeface="+mj-ea"/>
                <a:cs typeface="+mj-ea"/>
              </a:rPr>
              <a:t>有幸在</a:t>
            </a:r>
            <a:r>
              <a:rPr lang="en-US" altLang="zh-CN">
                <a:latin typeface="+mj-ea"/>
                <a:ea typeface="+mj-ea"/>
                <a:cs typeface="+mj-ea"/>
              </a:rPr>
              <a:t>2024</a:t>
            </a:r>
            <a:r>
              <a:rPr lang="zh-CN" altLang="en-US">
                <a:latin typeface="+mj-ea"/>
                <a:ea typeface="+mj-ea"/>
                <a:cs typeface="+mj-ea"/>
              </a:rPr>
              <a:t>年</a:t>
            </a:r>
            <a:r>
              <a:rPr lang="en-US" altLang="zh-CN">
                <a:latin typeface="+mj-ea"/>
                <a:ea typeface="+mj-ea"/>
                <a:cs typeface="+mj-ea"/>
              </a:rPr>
              <a:t>9</a:t>
            </a:r>
            <a:r>
              <a:rPr lang="zh-CN" altLang="en-US">
                <a:latin typeface="+mj-ea"/>
                <a:ea typeface="+mj-ea"/>
                <a:cs typeface="+mj-ea"/>
              </a:rPr>
              <a:t>月份参加线下智慧栈抄经活动了解到必经之路，在日常生活中修行，在觉察中修行，内心欢喜，能结缘到这样的公益组织真的太好了，是我需要，更是这个物质顶剩，精神匮乏的时代的需要。</a:t>
            </a:r>
            <a:endParaRPr lang="zh-CN" altLang="en-US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4"/>
            <p:custDataLst>
              <p:tags r:id="rId1"/>
            </p:custDataLst>
          </p:nvPr>
        </p:nvSpPr>
        <p:spPr>
          <a:xfrm>
            <a:off x="4643755" y="2493010"/>
            <a:ext cx="1464310" cy="3373755"/>
          </a:xfrm>
        </p:spPr>
        <p:txBody>
          <a:bodyPr>
            <a:normAutofit fontScale="50000"/>
          </a:bodyPr>
          <a:lstStyle/>
          <a:p>
            <a:r>
              <a:rPr lang="zh-CN" altLang="en-US"/>
              <a:t>我怎么做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title" idx="3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行动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活动概况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7495" y="1700530"/>
            <a:ext cx="4083685" cy="2861310"/>
          </a:xfrm>
          <a:prstGeom prst="rect">
            <a:avLst/>
          </a:prstGeom>
        </p:spPr>
        <p:txBody>
          <a:bodyPr wrap="square"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en-US" altLang="zh-CN" sz="1800" b="1">
                <a:latin typeface="+mj-ea"/>
                <a:ea typeface="+mj-ea"/>
                <a:cs typeface="+mj-ea"/>
              </a:rPr>
              <a:t>11</a:t>
            </a:r>
            <a:r>
              <a:rPr lang="zh-CN" altLang="en-US" sz="1800" b="1">
                <a:latin typeface="+mj-ea"/>
                <a:ea typeface="+mj-ea"/>
                <a:cs typeface="+mj-ea"/>
              </a:rPr>
              <a:t>月份活动安排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r>
              <a:rPr lang="zh-CN" altLang="en-US" sz="1800" b="1">
                <a:latin typeface="+mj-ea"/>
                <a:ea typeface="+mj-ea"/>
                <a:cs typeface="+mj-ea"/>
              </a:rPr>
              <a:t>时间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 sz="1800">
                <a:latin typeface="+mj-ea"/>
                <a:ea typeface="+mj-ea"/>
                <a:cs typeface="+mj-ea"/>
              </a:rPr>
              <a:t>11</a:t>
            </a:r>
            <a:r>
              <a:rPr lang="zh-CN" altLang="en-US" sz="1800">
                <a:latin typeface="+mj-ea"/>
                <a:ea typeface="+mj-ea"/>
                <a:cs typeface="+mj-ea"/>
              </a:rPr>
              <a:t>月</a:t>
            </a:r>
            <a:r>
              <a:rPr lang="en-US" altLang="zh-CN" sz="1800">
                <a:latin typeface="+mj-ea"/>
                <a:ea typeface="+mj-ea"/>
                <a:cs typeface="+mj-ea"/>
              </a:rPr>
              <a:t>13</a:t>
            </a:r>
            <a:r>
              <a:rPr lang="zh-CN" altLang="en-US" sz="1800">
                <a:latin typeface="+mj-ea"/>
                <a:ea typeface="+mj-ea"/>
                <a:cs typeface="+mj-ea"/>
              </a:rPr>
              <a:t>日：下午</a:t>
            </a:r>
            <a:r>
              <a:rPr lang="en-US" altLang="zh-CN" sz="1800">
                <a:latin typeface="+mj-ea"/>
                <a:ea typeface="+mj-ea"/>
                <a:cs typeface="+mj-ea"/>
              </a:rPr>
              <a:t>3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r>
              <a:rPr lang="en-US" altLang="zh-CN" sz="1800">
                <a:latin typeface="+mj-ea"/>
                <a:ea typeface="+mj-ea"/>
                <a:cs typeface="+mj-ea"/>
              </a:rPr>
              <a:t>00--5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r>
              <a:rPr lang="en-US" sz="1800">
                <a:latin typeface="+mj-ea"/>
                <a:ea typeface="+mj-ea"/>
                <a:cs typeface="+mj-ea"/>
              </a:rPr>
              <a:t>00</a:t>
            </a:r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 sz="1800">
                <a:latin typeface="+mj-ea"/>
                <a:ea typeface="+mj-ea"/>
                <a:cs typeface="+mj-ea"/>
              </a:rPr>
              <a:t>11</a:t>
            </a:r>
            <a:r>
              <a:rPr lang="zh-CN" altLang="en-US" sz="1800">
                <a:latin typeface="+mj-ea"/>
                <a:ea typeface="+mj-ea"/>
                <a:cs typeface="+mj-ea"/>
              </a:rPr>
              <a:t>月</a:t>
            </a:r>
            <a:r>
              <a:rPr lang="en-US" altLang="zh-CN" sz="1800">
                <a:latin typeface="+mj-ea"/>
                <a:ea typeface="+mj-ea"/>
                <a:cs typeface="+mj-ea"/>
              </a:rPr>
              <a:t>22</a:t>
            </a:r>
            <a:r>
              <a:rPr lang="zh-CN" altLang="en-US" sz="1800">
                <a:latin typeface="+mj-ea"/>
                <a:ea typeface="+mj-ea"/>
                <a:cs typeface="+mj-ea"/>
              </a:rPr>
              <a:t>日：下午</a:t>
            </a:r>
            <a:r>
              <a:rPr lang="en-US" altLang="zh-CN" sz="1800">
                <a:latin typeface="+mj-ea"/>
                <a:ea typeface="+mj-ea"/>
                <a:cs typeface="+mj-ea"/>
              </a:rPr>
              <a:t>3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r>
              <a:rPr lang="en-US" altLang="zh-CN" sz="1800">
                <a:latin typeface="+mj-ea"/>
                <a:ea typeface="+mj-ea"/>
                <a:cs typeface="+mj-ea"/>
              </a:rPr>
              <a:t>00--5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r>
              <a:rPr lang="en-US" altLang="zh-CN" sz="1800">
                <a:latin typeface="+mj-ea"/>
                <a:ea typeface="+mj-ea"/>
                <a:cs typeface="+mj-ea"/>
              </a:rPr>
              <a:t>00</a:t>
            </a:r>
            <a:endParaRPr lang="en-US" altLang="zh-CN" sz="1800">
              <a:latin typeface="+mj-ea"/>
              <a:ea typeface="+mj-ea"/>
              <a:cs typeface="+mj-ea"/>
            </a:endParaRPr>
          </a:p>
          <a:p>
            <a:pPr algn="l"/>
            <a:r>
              <a:rPr lang="zh-CN" altLang="en-US" sz="1800" b="1">
                <a:latin typeface="+mj-ea"/>
                <a:ea typeface="+mj-ea"/>
                <a:cs typeface="+mj-ea"/>
              </a:rPr>
              <a:t>地点</a:t>
            </a:r>
            <a:r>
              <a:rPr lang="zh-CN" altLang="en-US" sz="1800">
                <a:latin typeface="+mj-ea"/>
                <a:ea typeface="+mj-ea"/>
                <a:cs typeface="+mj-ea"/>
              </a:rPr>
              <a:t>：幸福里一期三座</a:t>
            </a:r>
            <a:r>
              <a:rPr lang="en-US" altLang="zh-CN" sz="1800">
                <a:latin typeface="+mj-ea"/>
                <a:ea typeface="+mj-ea"/>
                <a:cs typeface="+mj-ea"/>
              </a:rPr>
              <a:t>1603</a:t>
            </a:r>
            <a:r>
              <a:rPr lang="zh-CN" altLang="en-US" sz="1800">
                <a:latin typeface="+mj-ea"/>
                <a:ea typeface="+mj-ea"/>
                <a:cs typeface="+mj-ea"/>
              </a:rPr>
              <a:t>谱心闲舍</a:t>
            </a:r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r>
              <a:rPr lang="zh-CN" altLang="en-US" sz="1800" b="1">
                <a:latin typeface="+mj-ea"/>
                <a:ea typeface="+mj-ea"/>
                <a:cs typeface="+mj-ea"/>
              </a:rPr>
              <a:t>预期人数</a:t>
            </a:r>
            <a:r>
              <a:rPr lang="zh-CN" altLang="en-US" sz="1800">
                <a:latin typeface="+mj-ea"/>
                <a:ea typeface="+mj-ea"/>
                <a:cs typeface="+mj-ea"/>
              </a:rPr>
              <a:t>：</a:t>
            </a:r>
            <a:r>
              <a:rPr lang="en-US" altLang="zh-CN" sz="1800">
                <a:latin typeface="+mj-ea"/>
                <a:ea typeface="+mj-ea"/>
                <a:cs typeface="+mj-ea"/>
              </a:rPr>
              <a:t>1-8</a:t>
            </a:r>
            <a:r>
              <a:rPr lang="zh-CN" altLang="en-US" sz="1800">
                <a:latin typeface="+mj-ea"/>
                <a:ea typeface="+mj-ea"/>
                <a:cs typeface="+mj-ea"/>
              </a:rPr>
              <a:t>人（先从自己做起）</a:t>
            </a:r>
            <a:endParaRPr lang="zh-CN" altLang="en-US" sz="1800">
              <a:latin typeface="+mj-ea"/>
              <a:ea typeface="+mj-ea"/>
              <a:cs typeface="+mj-ea"/>
            </a:endParaRPr>
          </a:p>
          <a:p>
            <a:pPr algn="l"/>
            <a:endParaRPr lang="zh-CN" altLang="en-US" sz="1800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 idx="3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行动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547495" y="1557020"/>
            <a:ext cx="5415915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+mj-ea"/>
                <a:ea typeface="+mj-ea"/>
                <a:cs typeface="+mj-ea"/>
              </a:rPr>
              <a:t>活动计划</a:t>
            </a:r>
            <a:r>
              <a:rPr lang="zh-CN" altLang="en-US">
                <a:latin typeface="+mj-ea"/>
                <a:ea typeface="+mj-ea"/>
                <a:cs typeface="+mj-ea"/>
              </a:rPr>
              <a:t>：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 b="1">
                <a:latin typeface="+mj-ea"/>
                <a:ea typeface="+mj-ea"/>
                <a:cs typeface="+mj-ea"/>
              </a:rPr>
              <a:t>内容</a:t>
            </a:r>
            <a:r>
              <a:rPr lang="zh-CN" altLang="en-US">
                <a:latin typeface="+mj-ea"/>
                <a:ea typeface="+mj-ea"/>
                <a:cs typeface="+mj-ea"/>
              </a:rPr>
              <a:t>：觉察之道</a:t>
            </a:r>
            <a:r>
              <a:rPr lang="en-US" altLang="zh-CN">
                <a:latin typeface="+mj-ea"/>
                <a:ea typeface="+mj-ea"/>
                <a:cs typeface="+mj-ea"/>
              </a:rPr>
              <a:t> </a:t>
            </a:r>
            <a:r>
              <a:rPr lang="zh-CN" altLang="en-US">
                <a:latin typeface="+mj-ea"/>
                <a:ea typeface="+mj-ea"/>
                <a:cs typeface="+mj-ea"/>
              </a:rPr>
              <a:t>抄经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 b="1">
                <a:latin typeface="+mj-ea"/>
                <a:ea typeface="+mj-ea"/>
                <a:cs typeface="+mj-ea"/>
              </a:rPr>
              <a:t>形式</a:t>
            </a:r>
            <a:r>
              <a:rPr lang="zh-CN" altLang="en-US">
                <a:latin typeface="+mj-ea"/>
                <a:ea typeface="+mj-ea"/>
                <a:cs typeface="+mj-ea"/>
              </a:rPr>
              <a:t>：公益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 b="1">
                <a:latin typeface="+mj-ea"/>
                <a:ea typeface="+mj-ea"/>
                <a:cs typeface="+mj-ea"/>
              </a:rPr>
              <a:t>常规时间安</a:t>
            </a:r>
            <a:r>
              <a:rPr lang="zh-CN" altLang="en-US">
                <a:latin typeface="+mj-ea"/>
                <a:ea typeface="+mj-ea"/>
                <a:cs typeface="+mj-ea"/>
              </a:rPr>
              <a:t>排</a:t>
            </a:r>
            <a:r>
              <a:rPr lang="en-US" altLang="zh-CN">
                <a:latin typeface="+mj-ea"/>
                <a:ea typeface="+mj-ea"/>
                <a:cs typeface="+mj-ea"/>
              </a:rPr>
              <a:t> </a:t>
            </a:r>
            <a:r>
              <a:rPr lang="zh-CN" altLang="en-US">
                <a:latin typeface="+mj-ea"/>
                <a:ea typeface="+mj-ea"/>
                <a:cs typeface="+mj-ea"/>
              </a:rPr>
              <a:t>：每个月两场</a:t>
            </a:r>
            <a:r>
              <a:rPr lang="en-US" altLang="zh-CN">
                <a:latin typeface="+mj-ea"/>
                <a:ea typeface="+mj-ea"/>
                <a:cs typeface="+mj-ea"/>
              </a:rPr>
              <a:t>  </a:t>
            </a:r>
            <a:r>
              <a:rPr lang="zh-CN" altLang="en-US">
                <a:latin typeface="+mj-ea"/>
                <a:ea typeface="+mj-ea"/>
                <a:cs typeface="+mj-ea"/>
              </a:rPr>
              <a:t>以后人多了一周一次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>
                <a:latin typeface="+mj-ea"/>
                <a:ea typeface="+mj-ea"/>
                <a:cs typeface="+mj-ea"/>
              </a:rPr>
              <a:t>邀约人数</a:t>
            </a:r>
            <a:r>
              <a:rPr lang="en-US" altLang="zh-CN">
                <a:latin typeface="+mj-ea"/>
                <a:ea typeface="+mj-ea"/>
                <a:cs typeface="+mj-ea"/>
              </a:rPr>
              <a:t>3-8</a:t>
            </a:r>
            <a:r>
              <a:rPr lang="zh-CN" altLang="en-US">
                <a:latin typeface="+mj-ea"/>
                <a:ea typeface="+mj-ea"/>
                <a:cs typeface="+mj-ea"/>
              </a:rPr>
              <a:t>人</a:t>
            </a:r>
            <a:endParaRPr lang="zh-CN" altLang="en-US">
              <a:latin typeface="+mj-ea"/>
              <a:ea typeface="+mj-ea"/>
              <a:cs typeface="+mj-ea"/>
            </a:endParaRPr>
          </a:p>
          <a:p>
            <a:endParaRPr lang="zh-CN" altLang="en-US">
              <a:latin typeface="+mj-ea"/>
              <a:ea typeface="+mj-ea"/>
              <a:cs typeface="+mj-ea"/>
            </a:endParaRPr>
          </a:p>
          <a:p>
            <a:r>
              <a:rPr lang="zh-CN" altLang="en-US" b="1">
                <a:latin typeface="+mj-ea"/>
                <a:ea typeface="+mj-ea"/>
                <a:cs typeface="+mj-ea"/>
              </a:rPr>
              <a:t>活动发布</a:t>
            </a:r>
            <a:r>
              <a:rPr lang="zh-CN" altLang="en-US">
                <a:latin typeface="+mj-ea"/>
                <a:ea typeface="+mj-ea"/>
                <a:cs typeface="+mj-ea"/>
              </a:rPr>
              <a:t>：必经之路平台信息交流群</a:t>
            </a:r>
            <a:r>
              <a:rPr lang="en-US" altLang="zh-CN">
                <a:latin typeface="+mj-ea"/>
                <a:ea typeface="+mj-ea"/>
                <a:cs typeface="+mj-ea"/>
              </a:rPr>
              <a:t>  </a:t>
            </a:r>
            <a:r>
              <a:rPr lang="zh-CN" altLang="en-US">
                <a:latin typeface="+mj-ea"/>
                <a:ea typeface="+mj-ea"/>
                <a:cs typeface="+mj-ea"/>
              </a:rPr>
              <a:t>朋友圈</a:t>
            </a:r>
            <a:r>
              <a:rPr lang="en-US" altLang="zh-CN">
                <a:latin typeface="+mj-ea"/>
                <a:ea typeface="+mj-ea"/>
                <a:cs typeface="+mj-ea"/>
              </a:rPr>
              <a:t>  </a:t>
            </a:r>
            <a:r>
              <a:rPr lang="zh-CN" altLang="en-US">
                <a:latin typeface="+mj-ea"/>
                <a:ea typeface="+mj-ea"/>
                <a:cs typeface="+mj-ea"/>
              </a:rPr>
              <a:t>社交平台</a:t>
            </a:r>
            <a:endParaRPr lang="zh-CN" altLang="en-US">
              <a:latin typeface="+mj-ea"/>
              <a:ea typeface="+mj-ea"/>
              <a:cs typeface="+mj-ea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10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102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CONTENT_GROUP_TYPE" val="contentchip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UNIT_TYPE" val="i"/>
  <p:tag name="KSO_WM_UNIT_INDEX" val="3"/>
</p:tagLst>
</file>

<file path=ppt/tags/tag10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1"/>
  <p:tag name="KSO_WM_UNIT_LAYERLEVEL" val="1"/>
  <p:tag name="KSO_WM_TAG_VERSION" val="1.0"/>
  <p:tag name="KSO_WM_UNIT_TYPE" val="i"/>
  <p:tag name="KSO_WM_UNIT_INDEX" val="1"/>
</p:tagLst>
</file>

<file path=ppt/tags/tag1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10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UNIT_TYPE" val="i"/>
  <p:tag name="KSO_WM_UNIT_INDEX" val="4"/>
</p:tagLst>
</file>

<file path=ppt/tags/tag1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110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1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116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4"/>
  <p:tag name="KSO_WM_UNIT_LAYERLEVEL" val="1"/>
  <p:tag name="KSO_WM_TAG_VERSION" val="1.0"/>
  <p:tag name="KSO_WM_UNIT_TYPE" val="i"/>
  <p:tag name="KSO_WM_UNIT_INDEX" val="4"/>
</p:tagLst>
</file>

<file path=ppt/tags/tag12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TYPE" val="i"/>
  <p:tag name="KSO_WM_UNIT_INDEX" val="1"/>
</p:tagLst>
</file>

<file path=ppt/tags/tag121.xml><?xml version="1.0" encoding="utf-8"?>
<p:tagLst xmlns:p="http://schemas.openxmlformats.org/presentationml/2006/main">
  <p:tag name="KSO_WM_UNIT_PRESET_TEXT" val="壹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122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1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CONTENT_GROUP_TYPE" val="contentchip"/>
  <p:tag name="KSO_WM_UNIT_TYPE" val="i"/>
  <p:tag name="KSO_WM_UNIT_INDEX" val="2"/>
</p:tagLst>
</file>

<file path=ppt/tags/tag1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</p:tagLst>
</file>

<file path=ppt/tags/tag12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2*a*1"/>
  <p:tag name="KSO_WM_UNIT_LAYERLEVEL" val="1"/>
  <p:tag name="KSO_WM_TAG_VERSION" val="1.0"/>
  <p:tag name="KSO_WM_BEAUTIFY_FLAG" val="#wm#"/>
  <p:tag name="KSO_WM_UNIT_CONTENT_GROUP_TYPE" val="titlestyle"/>
</p:tagLst>
</file>

<file path=ppt/tags/tag1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3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13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13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3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2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4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41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43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145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14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3"/>
  <p:tag name="KSO_WM_UNIT_LAYERLEVEL" val="1"/>
  <p:tag name="KSO_WM_TAG_VERSION" val="1.0"/>
  <p:tag name="KSO_WM_UNIT_TYPE" val="i"/>
  <p:tag name="KSO_WM_UNIT_INDEX" val="3"/>
</p:tagLst>
</file>

<file path=ppt/tags/tag15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15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1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4"/>
  <p:tag name="KSO_WM_UNIT_LAYERLEVEL" val="1"/>
  <p:tag name="KSO_WM_TAG_VERSION" val="1.0"/>
  <p:tag name="KSO_WM_UNIT_TYPE" val="i"/>
  <p:tag name="KSO_WM_UNIT_INDEX" val="4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15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16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16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1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UNIT_TYPE" val="i"/>
  <p:tag name="KSO_WM_UNIT_INDEX" val="3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17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172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CONTENT_GROUP_TYPE" val="titlestyle"/>
</p:tagLst>
</file>

<file path=ppt/tags/tag173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1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UNIT_TYPE" val="i"/>
  <p:tag name="KSO_WM_UNIT_INDEX" val="4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179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1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3*i*1"/>
  <p:tag name="KSO_WM_UNIT_LAYERLEVEL" val="1"/>
  <p:tag name="KSO_WM_TAG_VERSION" val="1.0"/>
  <p:tag name="KSO_WM_UNIT_TYPE" val="i"/>
  <p:tag name="KSO_WM_UNIT_INDEX" val="1"/>
</p:tagLst>
</file>

<file path=ppt/tags/tag180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CONTENT_GROUP_TYPE" val="contentchip"/>
</p:tagLst>
</file>

<file path=ppt/tags/tag1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8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18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18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UNIT_CONTENT_GROUP_TYPE" val="titlestyle"/>
  <p:tag name="KSO_WM_UNIT_TYPE" val="i"/>
  <p:tag name="KSO_WM_UNIT_INDEX" val="3"/>
</p:tagLst>
</file>

<file path=ppt/tags/tag1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UNIT_TYPE" val="i"/>
  <p:tag name="KSO_WM_UNIT_INDEX" val="4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ISCONTENTSTITLE" val="1"/>
  <p:tag name="KSO_WM_UNIT_ISNUMDGMTITLE" val="0"/>
  <p:tag name="KSO_WM_UNIT_PRESET_TEXT" val="目录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3*a*1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2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2"/>
</p:tagLst>
</file>

<file path=ppt/tags/tag194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2"/>
  <p:tag name="KSO_WM_SPECIAL_SOURCE" val="bdnull"/>
  <p:tag name="KSO_WM_TEMPLATE_THUMBS_INDEX" val="1、11"/>
</p:tagLst>
</file>

<file path=ppt/tags/tag19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30302_1*b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  <p:tag name="KSO_WM_UNIT_PRESET_TEXT" val="单击此处添加副标题"/>
  <p:tag name="KSO_WM_UNIT_TEXT_TYPE" val="1"/>
</p:tagLst>
</file>

<file path=ppt/tags/tag1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1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文档标题"/>
  <p:tag name="KSO_WM_UNIT_TEXT_TYPE" val="1"/>
</p:tagLst>
</file>

<file path=ppt/tags/tag197.xml><?xml version="1.0" encoding="utf-8"?>
<p:tagLst xmlns:p="http://schemas.openxmlformats.org/presentationml/2006/main">
  <p:tag name="KSO_WM_UNIT_SUBTYPE" val="b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custom20230302_1*f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198.xml><?xml version="1.0" encoding="utf-8"?>
<p:tagLst xmlns:p="http://schemas.openxmlformats.org/presentationml/2006/main">
  <p:tag name="KSO_WM_SLIDE_ID" val="custom20230302_1"/>
  <p:tag name="KSO_WM_TEMPLATE_SUBCATEGORY" val="29"/>
  <p:tag name="KSO_WM_TEMPLATE_MASTER_TYPE" val="0"/>
  <p:tag name="KSO_WM_TEMPLATE_COLOR_TYPE" val="0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30302"/>
  <p:tag name="KSO_WM_SLIDE_TYPE" val="title"/>
  <p:tag name="KSO_WM_SLIDE_SUBTYPE" val="pureTxt"/>
  <p:tag name="KSO_WM_SLIDE_LAYOUT" val="a_b_f"/>
  <p:tag name="KSO_WM_SLIDE_LAYOUT_CNT" val="1_1_1"/>
  <p:tag name="KSO_WM_SPECIAL_SOURCE" val="bdnull"/>
  <p:tag name="KSO_WM_TEMPLATE_THUMBS_INDEX" val="1、11"/>
  <p:tag name="KSO_WM_SLIDE_CONTENT_AREA" val="{&quot;left&quot;:&quot;569.55&quot;,&quot;top&quot;:&quot;26.45&quot;,&quot;width&quot;:&quot;319.6&quot;,&quot;height&quot;:&quot;483.15&quot;}"/>
  <p:tag name="KSO_WM_SLIDE_THEME_ID" val="3303263"/>
  <p:tag name="KSO_WM_SLIDE_THEME_NAME" val="云水山川中国风"/>
</p:tagLst>
</file>

<file path=ppt/tags/tag199.xml><?xml version="1.0" encoding="utf-8"?>
<p:tagLst xmlns:p="http://schemas.openxmlformats.org/presentationml/2006/main">
  <p:tag name="KSO_WM_UNIT_ISCONTENTSTITLE" val="1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4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DIAGRAM_GROUP_CODE" val="l1-1"/>
  <p:tag name="KSO_WM_UNIT_TEXT_FILL_FORE_SCHEMECOLOR_INDEX" val="7"/>
  <p:tag name="KSO_WM_UNIT_USESOURCEFORMAT_APPLY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30302_4*l_h_i*1_1_1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0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1_1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302_4*l_h_a*1_1_1"/>
  <p:tag name="KSO_WM_DIAGRAM_VERSION" val="3"/>
  <p:tag name="KSO_WM_UNIT_PRESET_TEXT" val="添加目录文本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7"/>
  <p:tag name="KSO_WM_UNIT_USESOURCEFORMAT_APPLY" val="1"/>
</p:tagLst>
</file>

<file path=ppt/tags/tag2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1_3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1_3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2"/>
  <p:tag name="KSO_WM_UNIT_ID" val="custom20230302_4*l_h_i*1_1_2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2_1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2_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0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2_1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302_4*l_h_a*1_2_1"/>
  <p:tag name="KSO_WM_DIAGRAM_VERSION" val="3"/>
  <p:tag name="KSO_WM_UNIT_PRESET_TEXT" val="添加目录文本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7"/>
  <p:tag name="KSO_WM_UNIT_USESOURCEFORMAT_APPLY" val="1"/>
</p:tagLst>
</file>

<file path=ppt/tags/tag20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2_3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2_3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2"/>
  <p:tag name="KSO_WM_UNIT_ID" val="custom20230302_4*l_h_i*1_2_2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0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3_1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3_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0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3_1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302_4*l_h_a*1_3_1"/>
  <p:tag name="KSO_WM_DIAGRAM_VERSION" val="3"/>
  <p:tag name="KSO_WM_UNIT_PRESET_TEXT" val="添加目录文本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7"/>
  <p:tag name="KSO_WM_UNIT_USESOURCEFORMAT_APPLY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3_3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3_3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2"/>
  <p:tag name="KSO_WM_UNIT_ID" val="custom20230302_4*l_h_i*1_3_2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4_1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4_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USESOURCEFORMAT_APPLY" val="1"/>
</p:tagLst>
</file>

<file path=ppt/tags/tag2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INDEX" val="1_4_1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UNIT_TYPE" val="l_h_a"/>
  <p:tag name="KSO_WM_UNIT_ID" val="custom20230302_4*l_h_a*1_4_1"/>
  <p:tag name="KSO_WM_DIAGRAM_VERSION" val="3"/>
  <p:tag name="KSO_WM_UNIT_PRESET_TEXT" val="添加目录文本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gradient&quot;:[{&quot;brightness&quot;:0,&quot;colorType&quot;:1,&quot;foreColorIndex&quot;:5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FILL_FORE_SCHEMECOLOR_INDEX" val="7"/>
  <p:tag name="KSO_WM_UNIT_USESOURCEFORMAT_APPLY" val="1"/>
</p:tagLst>
</file>

<file path=ppt/tags/tag21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custom20230302_4*l_h_i*1_4_3"/>
  <p:tag name="KSO_WM_TEMPLATE_CATEGORY" val="custom"/>
  <p:tag name="KSO_WM_TEMPLATE_INDEX" val="20230302"/>
  <p:tag name="KSO_WM_UNIT_LAYERLEVEL" val="1_1_1"/>
  <p:tag name="KSO_WM_TAG_VERSION" val="1.0"/>
  <p:tag name="KSO_WM_DIAGRAM_GROUP_CODE" val="l1-1"/>
  <p:tag name="KSO_WM_UNIT_TYPE" val="l_h_i"/>
  <p:tag name="KSO_WM_UNIT_INDEX" val="1_4_3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75},{&quot;brightness&quot;:0,&quot;colorType&quot;:1,&quot;foreColorIndex&quot;:5,&quot;pos&quot;:1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5"/>
  <p:tag name="KSO_WM_UNIT_USESOURCEFORMAT_APPLY" val="1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2"/>
  <p:tag name="KSO_WM_UNIT_ID" val="custom20230302_4*l_h_i*1_4_2"/>
  <p:tag name="KSO_WM_TEMPLATE_CATEGORY" val="custom"/>
  <p:tag name="KSO_WM_TEMPLATE_INDEX" val="20230302"/>
  <p:tag name="KSO_WM_UNIT_LAYERLEVEL" val="1_1_1"/>
  <p:tag name="KSO_WM_TAG_VERSION" val="1.0"/>
  <p:tag name="KSO_WM_BEAUTIFY_FLAG" val="#wm#"/>
  <p:tag name="KSO_WM_DIAGRAM_GROUP_CODE" val="l1-1"/>
  <p:tag name="KSO_WM_DIAGRAM_VERSION" val="3"/>
  <p:tag name="KSO_WM_DIAGRAM_MAX_ITEMCNT" val="8"/>
  <p:tag name="KSO_WM_DIAGRAM_MIN_ITEMCNT" val="2"/>
  <p:tag name="KSO_WM_DIAGRAM_VIRTUALLY_FRAME" val="{&quot;height&quot;:312.75,&quot;left&quot;:-77.73906563345841,&quot;top&quot;:130.31255905511807,&quot;width&quot;:902.215454101562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2"/>
  <p:tag name="KSO_WM_UNIT_TEXT_FILL_TYPE" val="1"/>
  <p:tag name="KSO_WM_UNIT_USESOURCEFORMAT_APPLY" val="1"/>
</p:tagLst>
</file>

<file path=ppt/tags/tag216.xml><?xml version="1.0" encoding="utf-8"?>
<p:tagLst xmlns:p="http://schemas.openxmlformats.org/presentationml/2006/main">
  <p:tag name="KSO_WM_SLIDE_ID" val="custom20230302_4"/>
  <p:tag name="KSO_WM_TEMPLATE_SUBCATEGORY" val="29"/>
  <p:tag name="KSO_WM_TEMPLATE_MASTER_TYPE" val="0"/>
  <p:tag name="KSO_WM_TEMPLATE_COLOR_TYPE" val="0"/>
  <p:tag name="KSO_WM_SLIDE_ITEM_CNT" val="4"/>
  <p:tag name="KSO_WM_SLIDE_INDEX" val="4"/>
  <p:tag name="KSO_WM_TAG_VERSION" val="1.0"/>
  <p:tag name="KSO_WM_BEAUTIFY_FLAG" val="#wm#"/>
  <p:tag name="KSO_WM_TEMPLATE_CATEGORY" val="custom"/>
  <p:tag name="KSO_WM_TEMPLATE_INDEX" val="20230302"/>
  <p:tag name="KSO_WM_SLIDE_TYPE" val="contents"/>
  <p:tag name="KSO_WM_SLIDE_SUBTYPE" val="diag"/>
  <p:tag name="KSO_WM_SLIDE_LAYOUT" val="a_l"/>
  <p:tag name="KSO_WM_SLIDE_LAYOUT_CNT" val="1_1"/>
  <p:tag name="KSO_WM_SPECIAL_SOURCE" val="bdnull"/>
  <p:tag name="KSO_WM_DIAGRAM_GROUP_CODE" val="l1-1"/>
  <p:tag name="KSO_WM_SLIDE_DIAGTYPE" val="l"/>
</p:tagLst>
</file>

<file path=ppt/tags/tag217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2_9*e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21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19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21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22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2_9*e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22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24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26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27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2_9*e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2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29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1"/>
  <p:tag name="KSO_WM_UNIT_LAYERLEVEL" val="1"/>
  <p:tag name="KSO_WM_TAG_VERSION" val="1.0"/>
  <p:tag name="KSO_WM_UNIT_TYPE" val="i"/>
  <p:tag name="KSO_WM_UNIT_INDEX" val="1"/>
</p:tagLst>
</file>

<file path=ppt/tags/tag23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31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3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33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3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35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3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37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38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2_9*e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239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4.xml><?xml version="1.0" encoding="utf-8"?>
<p:tagLst xmlns:p="http://schemas.openxmlformats.org/presentationml/2006/main">
  <p:tag name="KSO_WM_UNIT_PRESET_TEXT" val="壹"/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_4*e*1"/>
  <p:tag name="KSO_WM_UNIT_LAYERLEVEL" val="1"/>
  <p:tag name="KSO_WM_TAG_VERSION" val="1.0"/>
  <p:tag name="KSO_WM_BEAUTIFY_FLAG" val="#wm#"/>
  <p:tag name="KSO_WM_UNIT_CONTENT_GROUP_TYPE" val="contentchip"/>
</p:tagLst>
</file>

<file path=ppt/tags/tag240.xml><?xml version="1.0" encoding="utf-8"?>
<p:tagLst xmlns:p="http://schemas.openxmlformats.org/presentationml/2006/main">
  <p:tag name="KSO_WM_UNIT_NOCLEAR" val="0"/>
  <p:tag name="KSO_WM_UNIT_VALUE" val="6"/>
  <p:tag name="KSO_WM_UNIT_HIGHLIGHT" val="0"/>
  <p:tag name="KSO_WM_UNIT_COMPATIBLE" val="1"/>
  <p:tag name="KSO_WM_UNIT_DIAGRAM_ISNUMVISUAL" val="0"/>
  <p:tag name="KSO_WM_UNIT_DIAGRAM_ISREFERUNIT" val="0"/>
  <p:tag name="KSO_WM_UNIT_TYPE" val="e"/>
  <p:tag name="KSO_WM_UNIT_INDEX" val="1"/>
  <p:tag name="KSO_WM_UNIT_ID" val="custom20230302_9*e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24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9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  <p:tag name="KSO_WM_UNIT_PRESET_TEXT" val="添加章节标题"/>
  <p:tag name="KSO_WM_UNIT_TEXT_TYPE" val="1"/>
</p:tagLst>
</file>

<file path=ppt/tags/tag242.xml><?xml version="1.0" encoding="utf-8"?>
<p:tagLst xmlns:p="http://schemas.openxmlformats.org/presentationml/2006/main">
  <p:tag name="KSO_WM_SLIDE_ID" val="custom20230302_9"/>
  <p:tag name="KSO_WM_TEMPLATE_SUBCATEGORY" val="29"/>
  <p:tag name="KSO_WM_TEMPLATE_MASTER_TYPE" val="0"/>
  <p:tag name="KSO_WM_TEMPLATE_COLOR_TYPE" val="0"/>
  <p:tag name="KSO_WM_SLIDE_ITEM_CNT" val="0"/>
  <p:tag name="KSO_WM_SLIDE_INDEX" val="9"/>
  <p:tag name="KSO_WM_TAG_VERSION" val="1.0"/>
  <p:tag name="KSO_WM_BEAUTIFY_FLAG" val="#wm#"/>
  <p:tag name="KSO_WM_TEMPLATE_CATEGORY" val="custom"/>
  <p:tag name="KSO_WM_TEMPLATE_INDEX" val="20230302"/>
  <p:tag name="KSO_WM_SLIDE_TYPE" val="sectionTitle"/>
  <p:tag name="KSO_WM_SLIDE_SUBTYPE" val="pureTxt"/>
  <p:tag name="KSO_WM_SLIDE_LAYOUT" val="a_e"/>
  <p:tag name="KSO_WM_SLIDE_LAYOUT_CNT" val="1_1"/>
  <p:tag name="KSO_WM_SPECIAL_SOURCE" val="bdnull"/>
  <p:tag name="KSO_WM_SLIDE_CONTENT_AREA" val="{&quot;left&quot;:&quot;148.7&quot;,&quot;top&quot;:&quot;42.3&quot;,&quot;width&quot;:&quot;769.7&quot;,&quot;height&quot;:&quot;399.65&quot;}"/>
</p:tagLst>
</file>

<file path=ppt/tags/tag24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30302_11*a*1"/>
  <p:tag name="KSO_WM_TEMPLATE_CATEGORY" val="custom"/>
  <p:tag name="KSO_WM_TEMPLATE_INDEX" val="20230302"/>
  <p:tag name="KSO_WM_UNIT_LAYERLEVEL" val="1"/>
  <p:tag name="KSO_WM_TAG_VERSION" val="1.0"/>
  <p:tag name="KSO_WM_BEAUTIFY_FLAG" val="#wm#"/>
  <p:tag name="KSO_WM_UNIT_CONTENT_GROUP_TYPE" val="contentchip"/>
</p:tagLst>
</file>

<file path=ppt/tags/tag244.xml><?xml version="1.0" encoding="utf-8"?>
<p:tagLst xmlns:p="http://schemas.openxmlformats.org/presentationml/2006/main">
  <p:tag name="KSO_WM_SLIDE_ID" val="custom20230302_11"/>
  <p:tag name="KSO_WM_TEMPLATE_SUBCATEGORY" val="29"/>
  <p:tag name="KSO_WM_TEMPLATE_MASTER_TYPE" val="0"/>
  <p:tag name="KSO_WM_TEMPLATE_COLOR_TYPE" val="0"/>
  <p:tag name="KSO_WM_SLIDE_ITEM_CNT" val="0"/>
  <p:tag name="KSO_WM_SLIDE_INDEX" val="11"/>
  <p:tag name="KSO_WM_TAG_VERSION" val="1.0"/>
  <p:tag name="KSO_WM_BEAUTIFY_FLAG" val="#wm#"/>
  <p:tag name="KSO_WM_TEMPLATE_CATEGORY" val="custom"/>
  <p:tag name="KSO_WM_TEMPLATE_INDEX" val="20230302"/>
  <p:tag name="KSO_WM_SLIDE_TYPE" val="endPage"/>
  <p:tag name="KSO_WM_SLIDE_SUBTYPE" val="pureTxt"/>
  <p:tag name="KSO_WM_SLIDE_LAYOUT" val="a_f"/>
  <p:tag name="KSO_WM_SLIDE_LAYOUT_CNT" val="1_1"/>
  <p:tag name="KSO_WM_SPECIAL_SOURCE" val="bdnull"/>
  <p:tag name="KSO_WM_SLIDE_CONTENT_AREA" val="{&quot;left&quot;:&quot;569.55&quot;,&quot;top&quot;:&quot;26.45&quot;,&quot;width&quot;:&quot;319.6&quot;,&quot;height&quot;:&quot;483.15&quot;}"/>
</p:tagLst>
</file>

<file path=ppt/tags/tag245.xml><?xml version="1.0" encoding="utf-8"?>
<p:tagLst xmlns:p="http://schemas.openxmlformats.org/presentationml/2006/main">
  <p:tag name="commondata" val="eyJoZGlkIjoiYTBiMWU5NjlmMDE5NTU0ZGRiNTRhNTU5Yjg4OWFjYmYifQ==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章节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4*a*1"/>
  <p:tag name="KSO_WM_UNIT_LAYERLEVEL" val="1"/>
  <p:tag name="KSO_WM_TAG_VERSION" val="1.0"/>
  <p:tag name="KSO_WM_BEAUTIFY_FLAG" val="#wm#"/>
  <p:tag name="KSO_WM_UNIT_CONTENT_GROUP_TYPE" val="contentchip"/>
</p:tagLst>
</file>

<file path=ppt/tags/tag2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2"/>
  <p:tag name="KSO_WM_UNIT_LAYERLEVEL" val="1"/>
  <p:tag name="KSO_WM_TAG_VERSION" val="1.0"/>
  <p:tag name="KSO_WM_UNIT_CONTENT_GROUP_TYPE" val="contentchip"/>
  <p:tag name="KSO_WM_UNIT_TYPE" val="i"/>
  <p:tag name="KSO_WM_UNIT_INDEX" val="2"/>
</p:tagLst>
</file>

<file path=ppt/tags/tag2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4*i*3"/>
  <p:tag name="KSO_WM_UNIT_LAYERLEVEL" val="1"/>
  <p:tag name="KSO_WM_TAG_VERSION" val="1.0"/>
  <p:tag name="KSO_WM_UNIT_TYPE" val="i"/>
  <p:tag name="KSO_WM_UNIT_INDEX" val="3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此处添加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*b*1"/>
  <p:tag name="KSO_WM_UNIT_LAYERLEVEL" val="1"/>
  <p:tag name="KSO_WM_TAG_VERSION" val="1.0"/>
  <p:tag name="KSO_WM_BEAUTIFY_FLAG" val="#wm#"/>
  <p:tag name="KSO_WM_UNIT_TEXT_FILL_FORE_SCHEMECOLOR_INDEX_BRIGHTNESS" val="-0.25"/>
  <p:tag name="KSO_WM_UNIT_TEXT_FILL_FORE_SCHEMECOLOR_INDEX" val="14"/>
  <p:tag name="KSO_WM_UNIT_TEXT_FILL_TYPE" val="1"/>
  <p:tag name="KSO_WM_UNIT_CONTENT_GROUP_TYPE" val="contentchip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1"/>
  <p:tag name="KSO_WM_UNIT_LAYERLEVEL" val="1"/>
  <p:tag name="KSO_WM_TAG_VERSION" val="1.0"/>
  <p:tag name="KSO_WM_UNIT_TYPE" val="i"/>
  <p:tag name="KSO_WM_UNIT_INDEX" val="1"/>
</p:tagLst>
</file>

<file path=ppt/tags/tag3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5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2"/>
  <p:tag name="KSO_WM_UNIT_ID" val="_5*f*2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3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36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5*a*1"/>
  <p:tag name="KSO_WM_UNIT_LAYERLEVEL" val="1"/>
  <p:tag name="KSO_WM_TAG_VERSION" val="1.0"/>
  <p:tag name="KSO_WM_BEAUTIFY_FLAG" val="#wm#"/>
  <p:tag name="KSO_WM_UNIT_CONTENT_GROUP_TYPE" val="titlestyle"/>
</p:tagLst>
</file>

<file path=ppt/tags/tag3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文档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*a*1"/>
  <p:tag name="KSO_WM_UNIT_LAYERLEVEL" val="1"/>
  <p:tag name="KSO_WM_TAG_VERSION" val="1.0"/>
  <p:tag name="KSO_WM_BEAUTIFY_FLAG" val="#wm#"/>
  <p:tag name="KSO_WM_UNIT_CONTENT_GROUP_TYPE" val="contentchip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4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1"/>
  <p:tag name="KSO_WM_UNIT_LAYERLEVEL" val="1"/>
  <p:tag name="KSO_WM_TAG_VERSION" val="1.0"/>
  <p:tag name="KSO_WM_UNIT_TYPE" val="i"/>
  <p:tag name="KSO_WM_UNIT_INDEX" val="1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2_1"/>
  <p:tag name="KSO_WM_UNIT_ID" val="_6*h_f*2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44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2_1"/>
  <p:tag name="KSO_WM_UNIT_ID" val="_6*h_a*2_1"/>
  <p:tag name="KSO_WM_UNIT_LAYERLEVEL" val="1_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h_f"/>
  <p:tag name="KSO_WM_UNIT_INDEX" val="1_1"/>
  <p:tag name="KSO_WM_UNIT_ID" val="_6*h_f*1_1"/>
  <p:tag name="KSO_WM_UNIT_LAYERLEVEL" val="1_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4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h_a"/>
  <p:tag name="KSO_WM_UNIT_INDEX" val="1_1"/>
  <p:tag name="KSO_WM_UNIT_ID" val="_6*h_a*1_1"/>
  <p:tag name="KSO_WM_UNIT_LAYERLEVEL" val="1_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48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6*a*1"/>
  <p:tag name="KSO_WM_UNIT_LAYERLEVEL" val="1"/>
  <p:tag name="KSO_WM_TAG_VERSION" val="1.0"/>
  <p:tag name="KSO_WM_BEAUTIFY_FLAG" val="#wm#"/>
  <p:tag name="KSO_WM_UNIT_CONTENT_GROUP_TYPE" val="titlestyle"/>
</p:tagLst>
</file>

<file path=ppt/tags/tag4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5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*f*1"/>
  <p:tag name="KSO_WM_UNIT_LAYERLEVEL" val="1"/>
  <p:tag name="KSO_WM_TAG_VERSION" val="1.0"/>
  <p:tag name="KSO_WM_BEAUTIFY_FLAG" val="#wm#"/>
  <p:tag name="KSO_WM_UNIT_CONTENT_GROUP_TYPE" val="contentchip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3"/>
  <p:tag name="KSO_WM_UNIT_LAYERLEVEL" val="1"/>
  <p:tag name="KSO_WM_TAG_VERSION" val="1.0"/>
  <p:tag name="KSO_WM_UNIT_TYPE" val="i"/>
  <p:tag name="KSO_WM_UNIT_INDEX" val="3"/>
</p:tagLst>
</file>

<file path=ppt/tags/tag5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1"/>
  <p:tag name="KSO_WM_UNIT_LAYERLEVEL" val="1"/>
  <p:tag name="KSO_WM_TAG_VERSION" val="1.0"/>
  <p:tag name="KSO_WM_UNIT_TYPE" val="i"/>
  <p:tag name="KSO_WM_UNIT_INDEX" val="1"/>
</p:tagLst>
</file>

<file path=ppt/tags/tag55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7*a*1"/>
  <p:tag name="KSO_WM_UNIT_LAYERLEVEL" val="1"/>
  <p:tag name="KSO_WM_TAG_VERSION" val="1.0"/>
  <p:tag name="KSO_WM_BEAUTIFY_FLAG" val="#wm#"/>
  <p:tag name="KSO_WM_UNIT_CONTENT_GROUP_TYPE" val="titlestyle"/>
</p:tagLst>
</file>

<file path=ppt/tags/tag5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7*i*4"/>
  <p:tag name="KSO_WM_UNIT_LAYERLEVEL" val="1"/>
  <p:tag name="KSO_WM_TAG_VERSION" val="1.0"/>
  <p:tag name="KSO_WM_UNIT_TYPE" val="i"/>
  <p:tag name="KSO_WM_UNIT_INDEX" val="4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2"/>
  <p:tag name="KSO_WM_UNIT_LAYERLEVEL" val="1"/>
  <p:tag name="KSO_WM_TAG_VERSION" val="1.0"/>
  <p:tag name="KSO_WM_UNIT_TYPE" val="i"/>
  <p:tag name="KSO_WM_UNIT_INDEX" val="2"/>
</p:tagLst>
</file>

<file path=ppt/tags/tag6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8*i*1"/>
  <p:tag name="KSO_WM_UNIT_LAYERLEVEL" val="1"/>
  <p:tag name="KSO_WM_TAG_VERSION" val="1.0"/>
  <p:tag name="KSO_WM_UNIT_TYPE" val="i"/>
  <p:tag name="KSO_WM_UNIT_INDEX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2"/>
  <p:tag name="KSO_WM_UNIT_LAYERLEVEL" val="1"/>
  <p:tag name="KSO_WM_TAG_VERSION" val="1.0"/>
  <p:tag name="KSO_WM_UNIT_TYPE" val="i"/>
  <p:tag name="KSO_WM_UNIT_INDEX" val="2"/>
</p:tagLst>
</file>

<file path=ppt/tags/tag6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9*i*1"/>
  <p:tag name="KSO_WM_UNIT_LAYERLEVEL" val="1"/>
  <p:tag name="KSO_WM_TAG_VERSION" val="1.0"/>
  <p:tag name="KSO_WM_UNIT_TYPE" val="i"/>
  <p:tag name="KSO_WM_UNIT_INDEX" val="1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9*f*1"/>
  <p:tag name="KSO_WM_UNIT_LAYERLEVEL" val="1"/>
  <p:tag name="KSO_WM_TAG_VERSION" val="1.0"/>
  <p:tag name="KSO_WM_BEAUTIFY_FLAG" val="#wm#"/>
  <p:tag name="KSO_WM_UNIT_PRESET_TEXT" val="单击此处编辑母版文本样式&#10;第二级&#10;第三级&#10;第四级&#10;第五级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3"/>
  <p:tag name="KSO_WM_UNIT_LAYERLEVEL" val="1"/>
  <p:tag name="KSO_WM_TAG_VERSION" val="1.0"/>
  <p:tag name="KSO_WM_UNIT_TYPE" val="i"/>
  <p:tag name="KSO_WM_UNIT_INDEX" val="3"/>
</p:tagLst>
</file>

<file path=ppt/tags/tag7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1"/>
  <p:tag name="KSO_WM_UNIT_LAYERLEVEL" val="1"/>
  <p:tag name="KSO_WM_TAG_VERSION" val="1.0"/>
  <p:tag name="KSO_WM_UNIT_TYPE" val="i"/>
  <p:tag name="KSO_WM_UNIT_INDEX" val="1"/>
</p:tagLst>
</file>

<file path=ppt/tags/tag7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2"/>
  <p:tag name="KSO_WM_UNIT_LAYERLEVEL" val="1"/>
  <p:tag name="KSO_WM_TAG_VERSION" val="1.0"/>
  <p:tag name="KSO_WM_UNIT_CONTENT_GROUP_TYPE" val="titlestyle"/>
  <p:tag name="KSO_WM_UNIT_TYPE" val="i"/>
  <p:tag name="KSO_WM_UNIT_INDEX" val="2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选择预设副标题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_10*b*1"/>
  <p:tag name="KSO_WM_UNIT_LAYERLEVEL" val="1"/>
  <p:tag name="KSO_WM_TAG_VERSION" val="1.0"/>
  <p:tag name="KSO_WM_BEAUTIFY_FLAG" val="#wm#"/>
  <p:tag name="KSO_WM_UNIT_CONTENT_GROUP_TYPE" val="titlestyle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PRESET_TEXT" val="正文页-预设标题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0*a*1"/>
  <p:tag name="KSO_WM_UNIT_LAYERLEVEL" val="1"/>
  <p:tag name="KSO_WM_TAG_VERSION" val="1.0"/>
  <p:tag name="KSO_WM_BEAUTIFY_FLAG" val="#wm#"/>
  <p:tag name="KSO_WM_UNIT_CONTENT_GROUP_TYPE" val="titlestyle"/>
</p:tagLst>
</file>

<file path=ppt/tags/tag77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0*i*4"/>
  <p:tag name="KSO_WM_UNIT_LAYERLEVEL" val="1"/>
  <p:tag name="KSO_WM_TAG_VERSION" val="1.0"/>
  <p:tag name="KSO_WM_UNIT_TYPE" val="i"/>
  <p:tag name="KSO_WM_UNIT_INDEX" val="4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1"/>
  <p:tag name="KSO_WM_UNIT_LAYERLEVEL" val="1"/>
  <p:tag name="KSO_WM_TAG_VERSION" val="1.0"/>
  <p:tag name="KSO_WM_UNIT_TYPE" val="i"/>
  <p:tag name="KSO_WM_UNIT_INDEX" val="1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PRESET_TEXT" val="感谢您的观看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_11*a*1"/>
  <p:tag name="KSO_WM_UNIT_LAYERLEVEL" val="1"/>
  <p:tag name="KSO_WM_TAG_VERSION" val="1.0"/>
  <p:tag name="KSO_WM_BEAUTIFY_FLAG" val="#wm#"/>
  <p:tag name="KSO_WM_UNIT_CONTENT_GROUP_TYPE" val="contentchip"/>
</p:tagLst>
</file>

<file path=ppt/tags/tag83.xml><?xml version="1.0" encoding="utf-8"?>
<p:tagLst xmlns:p="http://schemas.openxmlformats.org/presentationml/2006/main">
  <p:tag name="KSO_WM_UNIT_SUBTYPE" val="b"/>
  <p:tag name="KSO_WM_UNIT_PRESET_TEXT" val="汇报人：稻小壳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_11*f*1"/>
  <p:tag name="KSO_WM_UNIT_LAYERLEVEL" val="1"/>
  <p:tag name="KSO_WM_TAG_VERSION" val="1.0"/>
  <p:tag name="KSO_WM_BEAUTIFY_FLAG" val="#wm#"/>
  <p:tag name="KSO_WM_UNIT_CONTENT_GROUP_TYPE" val="contentchip"/>
</p:tagLst>
</file>

<file path=ppt/tags/tag8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1.0"/>
  <p:tag name="KSO_WM_UNIT_TYPE" val="i"/>
  <p:tag name="KSO_WM_UNIT_INDEX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1"/>
  <p:tag name="KSO_WM_UNIT_LAYERLEVEL" val="1"/>
  <p:tag name="KSO_WM_TAG_VERSION" val="1.0"/>
  <p:tag name="KSO_WM_UNIT_TYPE" val="i"/>
  <p:tag name="KSO_WM_UNIT_INDEX" val="1"/>
</p:tagLst>
</file>

<file path=ppt/tags/tag8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2"/>
  <p:tag name="KSO_WM_UNIT_LAYERLEVEL" val="1"/>
  <p:tag name="KSO_WM_TAG_VERSION" val="1.0"/>
  <p:tag name="KSO_WM_UNIT_TYPE" val="i"/>
  <p:tag name="KSO_WM_UNIT_INDEX" val="2"/>
</p:tagLst>
</file>

<file path=ppt/tags/tag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2*i*3"/>
  <p:tag name="KSO_WM_UNIT_LAYERLEVEL" val="1"/>
  <p:tag name="KSO_WM_TAG_VERSION" val="1.0"/>
  <p:tag name="KSO_WM_UNIT_TYPE" val="i"/>
  <p:tag name="KSO_WM_UNIT_INDEX" val="3"/>
</p:tagLst>
</file>

<file path=ppt/tags/tag9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3"/>
  <p:tag name="KSO_WM_UNIT_LAYERLEVEL" val="1"/>
  <p:tag name="KSO_WM_TAG_VERSION" val="1.0"/>
  <p:tag name="KSO_WM_UNIT_CONTENT_GROUP_TYPE" val="titlestyle"/>
  <p:tag name="KSO_WM_UNIT_TYPE" val="i"/>
  <p:tag name="KSO_WM_UNIT_INDEX" val="3"/>
</p:tagLst>
</file>

<file path=ppt/tags/tag9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i*4"/>
  <p:tag name="KSO_WM_UNIT_LAYERLEVEL" val="1"/>
  <p:tag name="KSO_WM_TAG_VERSION" val="1.0"/>
  <p:tag name="KSO_WM_UNIT_TYPE" val="i"/>
  <p:tag name="KSO_WM_UNIT_INDEX" val="4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30302"/>
</p:tagLst>
</file>

<file path=ppt/tags/tag97.xml><?xml version="1.0" encoding="utf-8"?>
<p:tagLst xmlns:p="http://schemas.openxmlformats.org/presentationml/2006/main">
  <p:tag name="KSO_WM_TEMPLATE_SUBCATEGORY" val="29"/>
  <p:tag name="KSO_WM_TEMPLATE_MASTER_TYPE" val="0"/>
  <p:tag name="KSO_WM_TEMPLATE_COLOR_TYPE" val="0"/>
  <p:tag name="KSO_WM_TAG_VERSION" val="1.0"/>
  <p:tag name="KSO_WM_BEAUTIFY_FLAG" val="#wm#"/>
  <p:tag name="KSO_WM_TEMPLATE_CATEGORY" val="custom"/>
  <p:tag name="KSO_WM_TEMPLATE_INDEX" val="20230302"/>
  <p:tag name="KSO_WM_SPECIAL_SOURCE" val="bdnull"/>
  <p:tag name="KSO_WM_TEMPLATE_THUMBS_INDEX" val="1、11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*i*1"/>
  <p:tag name="KSO_WM_UNIT_LAYERLEVEL" val="1"/>
  <p:tag name="KSO_WM_TAG_VERSION" val="1.0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1.0"/>
  <p:tag name="KSO_WM_BEAUTIFY_FLAG" val="#wm#"/>
  <p:tag name="KSO_WM_UNIT_TYPE" val="i"/>
  <p:tag name="KSO_WM_UNIT_INDEX" val="2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87">
      <a:dk1>
        <a:srgbClr val="000000"/>
      </a:dk1>
      <a:lt1>
        <a:srgbClr val="FFFFFF"/>
      </a:lt1>
      <a:dk2>
        <a:srgbClr val="25404B"/>
      </a:dk2>
      <a:lt2>
        <a:srgbClr val="F2F2F2"/>
      </a:lt2>
      <a:accent1>
        <a:srgbClr val="183B47"/>
      </a:accent1>
      <a:accent2>
        <a:srgbClr val="465E6C"/>
      </a:accent2>
      <a:accent3>
        <a:srgbClr val="647684"/>
      </a:accent3>
      <a:accent4>
        <a:srgbClr val="B49964"/>
      </a:accent4>
      <a:accent5>
        <a:srgbClr val="8B5C47"/>
      </a:accent5>
      <a:accent6>
        <a:srgbClr val="703434"/>
      </a:accent6>
      <a:hlink>
        <a:srgbClr val="FF0000"/>
      </a:hlink>
      <a:folHlink>
        <a:srgbClr val="00B0F0"/>
      </a:folHlink>
    </a:clrScheme>
    <a:fontScheme name="自定义 27">
      <a:majorFont>
        <a:latin typeface="汉仪书宋二简"/>
        <a:ea typeface="汉仪书宋二简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">
      <a:dk1>
        <a:srgbClr val="000000"/>
      </a:dk1>
      <a:lt1>
        <a:srgbClr val="FFFFFF"/>
      </a:lt1>
      <a:dk2>
        <a:srgbClr val="25404B"/>
      </a:dk2>
      <a:lt2>
        <a:srgbClr val="F2F2F2"/>
      </a:lt2>
      <a:accent1>
        <a:srgbClr val="183B47"/>
      </a:accent1>
      <a:accent2>
        <a:srgbClr val="465E6C"/>
      </a:accent2>
      <a:accent3>
        <a:srgbClr val="647684"/>
      </a:accent3>
      <a:accent4>
        <a:srgbClr val="B49964"/>
      </a:accent4>
      <a:accent5>
        <a:srgbClr val="8B5C47"/>
      </a:accent5>
      <a:accent6>
        <a:srgbClr val="703434"/>
      </a:accent6>
      <a:hlink>
        <a:srgbClr val="FF0000"/>
      </a:hlink>
      <a:folHlink>
        <a:srgbClr val="00B0F0"/>
      </a:folHlink>
    </a:clrScheme>
    <a:fontScheme name="自定义 27">
      <a:majorFont>
        <a:latin typeface="汉仪书宋二简"/>
        <a:ea typeface="汉仪书宋二简"/>
        <a:cs typeface=""/>
      </a:majorFont>
      <a:minorFont>
        <a:latin typeface="MiSans Normal"/>
        <a:ea typeface="MiSans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1011</Words>
  <Application>WPS 演示</Application>
  <PresentationFormat/>
  <Paragraphs>134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14</vt:i4>
      </vt:variant>
    </vt:vector>
  </HeadingPairs>
  <TitlesOfParts>
    <vt:vector size="38" baseType="lpstr">
      <vt:lpstr>Arial</vt:lpstr>
      <vt:lpstr>宋体</vt:lpstr>
      <vt:lpstr>Wingdings</vt:lpstr>
      <vt:lpstr>MiSans</vt:lpstr>
      <vt:lpstr>Wingdings</vt:lpstr>
      <vt:lpstr>MiSans Normal</vt:lpstr>
      <vt:lpstr>汉仪书宋二简</vt:lpstr>
      <vt:lpstr>思源宋体 CN Heavy</vt:lpstr>
      <vt:lpstr>微软雅黑</vt:lpstr>
      <vt:lpstr>Arial Unicode MS</vt:lpstr>
      <vt:lpstr>Calibri</vt:lpstr>
      <vt:lpstr>华文楷体</vt:lpstr>
      <vt:lpstr>华文琥珀</vt:lpstr>
      <vt:lpstr>华文新魏</vt:lpstr>
      <vt:lpstr>华文中宋</vt:lpstr>
      <vt:lpstr>仿宋_GB2312</vt:lpstr>
      <vt:lpstr>华康Sc黑体W4-A(P)</vt:lpstr>
      <vt:lpstr>幼圆</vt:lpstr>
      <vt:lpstr>华文行楷</vt:lpstr>
      <vt:lpstr>华文细黑</vt:lpstr>
      <vt:lpstr>MiSans Normal</vt:lpstr>
      <vt:lpstr>默认设计模板</vt:lpstr>
      <vt:lpstr>Office 主题</vt:lpstr>
      <vt:lpstr>1_Office 主题</vt:lpstr>
      <vt:lpstr>谱心闲舍智慧栈</vt:lpstr>
      <vt:lpstr>目录</vt:lpstr>
      <vt:lpstr>身份</vt:lpstr>
      <vt:lpstr>谱心闲舍</vt:lpstr>
      <vt:lpstr>初心</vt:lpstr>
      <vt:lpstr>我与心经 的故事</vt:lpstr>
      <vt:lpstr>行动</vt:lpstr>
      <vt:lpstr>活动概况</vt:lpstr>
      <vt:lpstr>行动</vt:lpstr>
      <vt:lpstr>活动流程（约90分钟）</vt:lpstr>
      <vt:lpstr>活动流程（约90分钟）</vt:lpstr>
      <vt:lpstr>添加章节标题</vt:lpstr>
      <vt:lpstr>感恩遇见</vt:lpstr>
      <vt:lpstr>感谢您的观看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谱心闲舍智慧栈</dc:title>
  <dc:creator>Administrator</dc:creator>
  <cp:lastModifiedBy>小莉斯</cp:lastModifiedBy>
  <cp:revision>5</cp:revision>
  <dcterms:created xsi:type="dcterms:W3CDTF">2024-11-02T15:37:00Z</dcterms:created>
  <dcterms:modified xsi:type="dcterms:W3CDTF">2024-11-03T10:51:20Z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CC473A977E6E460CBDF5FC4DFC4BAB40_12</vt:lpwstr>
  </property>
</Properties>
</file>