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57" r:id="rId5"/>
    <p:sldId id="258" r:id="rId6"/>
  </p:sldIdLst>
  <p:sldSz cx="6858000" cy="1219263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38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81371" y="1279525"/>
            <a:ext cx="1942909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50" y="2352164"/>
            <a:ext cx="5143500" cy="3888385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6404254"/>
            <a:ext cx="5143500" cy="294386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71488" y="980617"/>
            <a:ext cx="5915025" cy="9883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1" y="459503"/>
            <a:ext cx="5915025" cy="2356788"/>
          </a:xfrm>
        </p:spPr>
        <p:txBody>
          <a:bodyPr anchor="ctr" anchorCtr="0">
            <a:normAutofit/>
          </a:bodyPr>
          <a:lstStyle>
            <a:lvl1pPr>
              <a:defRPr sz="33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331" y="3245875"/>
            <a:ext cx="5915025" cy="773647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5" y="834086"/>
            <a:ext cx="5798209" cy="7277778"/>
          </a:xfrm>
        </p:spPr>
        <p:txBody>
          <a:bodyPr anchor="b">
            <a:normAutofit/>
          </a:bodyPr>
          <a:lstStyle>
            <a:lvl1pPr>
              <a:defRPr sz="45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8196412"/>
            <a:ext cx="5798208" cy="11513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1" y="459503"/>
            <a:ext cx="5915025" cy="2356788"/>
          </a:xfrm>
        </p:spPr>
        <p:txBody>
          <a:bodyPr>
            <a:normAutofit/>
          </a:bodyPr>
          <a:lstStyle>
            <a:lvl1pPr>
              <a:defRPr sz="33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31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706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49175"/>
            <a:ext cx="5915025" cy="23567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3102458"/>
            <a:ext cx="2901255" cy="1464877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4650429"/>
            <a:ext cx="2901255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3102458"/>
            <a:ext cx="2915543" cy="1464877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4650429"/>
            <a:ext cx="2915543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8" y="4918207"/>
            <a:ext cx="5915025" cy="2356788"/>
          </a:xfrm>
        </p:spPr>
        <p:txBody>
          <a:bodyPr>
            <a:normAutofit/>
          </a:bodyPr>
          <a:lstStyle>
            <a:lvl1pPr algn="ctr">
              <a:defRPr sz="33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795" y="225800"/>
            <a:ext cx="2342925" cy="2845080"/>
          </a:xfrm>
        </p:spPr>
        <p:txBody>
          <a:bodyPr anchor="ctr" anchorCtr="0">
            <a:normAutofit/>
          </a:bodyPr>
          <a:lstStyle>
            <a:lvl1pPr>
              <a:defRPr sz="24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000" y="1362541"/>
            <a:ext cx="3272273" cy="90576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53" y="3657960"/>
            <a:ext cx="2342925" cy="677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272" y="649175"/>
            <a:ext cx="860240" cy="10333174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649175"/>
            <a:ext cx="4994976" cy="1033317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649175"/>
            <a:ext cx="5915025" cy="235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3245875"/>
            <a:ext cx="5915025" cy="7736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11301291"/>
            <a:ext cx="1543050" cy="64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11301291"/>
            <a:ext cx="2314575" cy="64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11301291"/>
            <a:ext cx="1543050" cy="64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高考祈福海报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7630" y="0"/>
            <a:ext cx="7033260" cy="12192635"/>
          </a:xfrm>
          <a:prstGeom prst="rect">
            <a:avLst/>
          </a:prstGeom>
        </p:spPr>
      </p:pic>
      <p:pic>
        <p:nvPicPr>
          <p:cNvPr id="4" name="图片 3" descr="必经之路二维码"/>
          <p:cNvPicPr>
            <a:picLocks noChangeAspect="1"/>
          </p:cNvPicPr>
          <p:nvPr/>
        </p:nvPicPr>
        <p:blipFill>
          <a:blip r:embed="rId2"/>
          <a:srcRect b="17293"/>
          <a:stretch>
            <a:fillRect/>
          </a:stretch>
        </p:blipFill>
        <p:spPr>
          <a:xfrm>
            <a:off x="5297170" y="10030460"/>
            <a:ext cx="1121410" cy="1111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6035" y="11187430"/>
            <a:ext cx="1518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kern="1700" spc="500">
                <a:solidFill>
                  <a:schemeClr val="bg1"/>
                </a:solidFill>
                <a:uFillTx/>
                <a:latin typeface="微软雅黑" charset="0"/>
                <a:ea typeface="微软雅黑" charset="0"/>
              </a:rPr>
              <a:t>扫码免费</a:t>
            </a:r>
            <a:endParaRPr lang="zh-CN" altLang="en-US" kern="1700" spc="500">
              <a:solidFill>
                <a:schemeClr val="bg1"/>
              </a:solidFill>
              <a:uFillTx/>
              <a:latin typeface="微软雅黑" charset="0"/>
              <a:ea typeface="微软雅黑" charset="0"/>
            </a:endParaRPr>
          </a:p>
          <a:p>
            <a:pPr algn="ctr"/>
            <a:r>
              <a:rPr lang="zh-CN" altLang="en-US" kern="1700" spc="500">
                <a:solidFill>
                  <a:schemeClr val="bg1"/>
                </a:solidFill>
                <a:uFillTx/>
                <a:latin typeface="微软雅黑" charset="0"/>
                <a:ea typeface="微软雅黑" charset="0"/>
              </a:rPr>
              <a:t>结缘心经</a:t>
            </a:r>
            <a:endParaRPr lang="zh-CN" altLang="en-US" kern="1700" spc="500">
              <a:solidFill>
                <a:schemeClr val="bg1"/>
              </a:solidFill>
              <a:uFillTx/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必经之路二维码"/>
          <p:cNvPicPr>
            <a:picLocks noChangeAspect="1"/>
          </p:cNvPicPr>
          <p:nvPr/>
        </p:nvPicPr>
        <p:blipFill>
          <a:blip r:embed="rId2"/>
          <a:srcRect b="17293"/>
          <a:stretch>
            <a:fillRect/>
          </a:stretch>
        </p:blipFill>
        <p:spPr>
          <a:xfrm>
            <a:off x="332105" y="10815955"/>
            <a:ext cx="1121410" cy="111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6725" y="10815955"/>
            <a:ext cx="4305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&lt;&lt;&lt;</a:t>
            </a:r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长按二维码</a:t>
            </a: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免费结缘心经</a:t>
            </a:r>
            <a:endParaRPr lang="zh-CN" altLang="en-US" sz="240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必经之路二维码"/>
          <p:cNvPicPr>
            <a:picLocks noChangeAspect="1"/>
          </p:cNvPicPr>
          <p:nvPr/>
        </p:nvPicPr>
        <p:blipFill>
          <a:blip r:embed="rId2"/>
          <a:srcRect b="17293"/>
          <a:stretch>
            <a:fillRect/>
          </a:stretch>
        </p:blipFill>
        <p:spPr>
          <a:xfrm>
            <a:off x="492125" y="9741535"/>
            <a:ext cx="1121410" cy="1111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魏碑-繁</vt:lpstr>
      <vt:lpstr>微软雅黑</vt:lpstr>
      <vt:lpstr>Source Han Sans CN Regular</vt:lpstr>
      <vt:lpstr>Xingkai SC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Joy</cp:lastModifiedBy>
  <cp:revision>11</cp:revision>
  <dcterms:created xsi:type="dcterms:W3CDTF">2023-06-03T03:33:57Z</dcterms:created>
  <dcterms:modified xsi:type="dcterms:W3CDTF">2023-06-03T03:33:57Z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2052-5.2.1.7798</vt:lpwstr>
  </property>
  <property fmtid="{D5CDD505-2E9C-101B-9397-08002B2CF9AE}" pid="3" name="ICV">
    <vt:lpwstr>D6009356F075944EA5B47A641563CCB2_43</vt:lpwstr>
  </property>
</Properties>
</file>