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2.xml" ContentType="application/vnd.openxmlformats-officedocument.presentationml.slideLayout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3.xml" ContentType="application/vnd.openxmlformats-officedocument.presentationml.slideLayout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4.xml" ContentType="application/vnd.openxmlformats-officedocument.presentationml.slideLayout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slideLayouts/slideLayout5.xml" ContentType="application/vnd.openxmlformats-officedocument.presentationml.slideLayout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slideLayouts/slideLayout6.xml" ContentType="application/vnd.openxmlformats-officedocument.presentationml.slideLayout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slideLayouts/slideLayout7.xml" ContentType="application/vnd.openxmlformats-officedocument.presentationml.slideLayout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slideLayouts/slideLayout8.xml" ContentType="application/vnd.openxmlformats-officedocument.presentationml.slideLayout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slideLayouts/slideLayout9.xml" ContentType="application/vnd.openxmlformats-officedocument.presentationml.slideLayout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slideLayouts/slideLayout10.xml" ContentType="application/vnd.openxmlformats-officedocument.presentationml.slideLayout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slideLayouts/slideLayout11.xml" ContentType="application/vnd.openxmlformats-officedocument.presentationml.slideLayout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tags/tag62.xml" ContentType="application/vnd.openxmlformats-officedocument.presentationml.tags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tags/tag63.xml" ContentType="application/vnd.openxmlformats-officedocument.presentationml.tags+xml"/>
  <Override PartName="/ppt/slides/slide3.xml" ContentType="application/vnd.openxmlformats-officedocument.presentationml.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slides/slide4.xml" ContentType="application/vnd.openxmlformats-officedocument.presentationml.slide+xml"/>
  <Override PartName="/ppt/tags/tag66.xml" ContentType="application/vnd.openxmlformats-officedocument.presentationml.tags+xml"/>
  <Override PartName="/ppt/slides/slide5.xml" ContentType="application/vnd.openxmlformats-officedocument.presentationml.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slides/slide6.xml" ContentType="application/vnd.openxmlformats-officedocument.presentationml.slide+xml"/>
  <Override PartName="/ppt/tags/tag69.xml" ContentType="application/vnd.openxmlformats-officedocument.presentationml.tags+xml"/>
  <Override PartName="/ppt/slides/slide7.xml" ContentType="application/vnd.openxmlformats-officedocument.presentationml.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slides/slide8.xml" ContentType="application/vnd.openxmlformats-officedocument.presentationml.slide+xml"/>
  <Override PartName="/ppt/tags/tag72.xml" ContentType="application/vnd.openxmlformats-officedocument.presentationml.tags+xml"/>
  <Override PartName="/ppt/slides/slide9.xml" ContentType="application/vnd.openxmlformats-officedocument.presentationml.slide+xml"/>
  <Override PartName="/ppt/tags/tag73.xml" ContentType="application/vnd.openxmlformats-officedocument.presentationml.tags+xml"/>
  <Override PartName="/ppt/slides/slide10.xml" ContentType="application/vnd.openxmlformats-officedocument.presentationml.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slides/slide11.xml" ContentType="application/vnd.openxmlformats-officedocument.presentationml.slide+xml"/>
  <Override PartName="/ppt/tags/tag76.xml" ContentType="application/vnd.openxmlformats-officedocument.presentationml.tags+xml"/>
  <Override PartName="/ppt/slides/slide12.xml" ContentType="application/vnd.openxmlformats-officedocument.presentationml.slide+xml"/>
  <Override PartName="/ppt/tags/tag77.xml" ContentType="application/vnd.openxmlformats-officedocument.presentationml.tag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>
  <p:sldMasterIdLst>
    <p:sldMasterId id="2147483648" r:id="rId1"/>
  </p:sldMasterIdLst>
  <p:notesMasterIdLst>
    <p:notesMasterId r:id="rId2"/>
  </p:notesMasterIdLst>
  <p:handoutMasterIdLst>
    <p:handoutMasterId r:id="rId3"/>
  </p:handout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</p:sldIdLst>
  <p:sldSz type="screen16x9" cy="6858000" cx="12192000"/>
  <p:notesSz cx="6858000" cy="9144000"/>
  <p:defaultTextStyle>
    <a:defPPr>
      <a:defRPr lang="zh-CN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clrMru>
    <a:srgbClr val="71AC68"/>
    <a:srgbClr val="FFFFFF"/>
    <a:srgbClr val="6BE586"/>
    <a:srgbClr val="CAE885"/>
    <a:srgbClr val="8EDE77"/>
    <a:srgbClr val="DCDCDC"/>
    <a:srgbClr val="F0F0F0"/>
    <a:srgbClr val="E6E6E6"/>
    <a:srgbClr val="C8C8C8"/>
    <a:srgbClr val="FAFAF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8" d="100"/>
          <a:sy n="78" d="100"/>
        </p:scale>
        <p:origin x="654" y="54"/>
      </p:cViewPr>
      <p:guideLst>
        <p:guide orient="horz" pos="2144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tableStyles" Target="tableStyles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/Relationships>
</file>

<file path=ppt/handoutMasters/_rels/handout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altLang="en-US" lang="zh-CN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73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0F9B84EA-7D68-4D60-9CB1-D50884785D1C}" type="datetimeFigureOut">
              <a:rPr altLang="en-US" lang="zh-CN" smtClean="0">
                <a:latin typeface="微软雅黑" panose="020B0503020204020204" charset="-122"/>
                <a:ea typeface="微软雅黑" panose="020B0503020204020204" charset="-122"/>
              </a:rPr>
            </a:fld>
            <a:endParaRPr altLang="en-US" lang="zh-CN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73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altLang="en-US" lang="zh-CN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73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8D4E0FC9-F1F8-4FAE-9988-3BA365CFD46F}" type="slidenum">
              <a:rPr altLang="en-US" lang="zh-CN" smtClean="0">
                <a:latin typeface="微软雅黑" panose="020B0503020204020204" charset="-122"/>
                <a:ea typeface="微软雅黑" panose="020B0503020204020204" charset="-122"/>
              </a:rPr>
            </a:fld>
            <a:endParaRPr altLang="en-US" lang="zh-CN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accent1="accent1" accent2="accent2" accent3="accent3" accent4="accent4" accent5="accent5" accent6="accent6" bg1="lt1" bg2="lt2" tx1="dk1" tx2="dk2" hlink="hlink" folHlink="folHlink"/>
</p:handoutMaster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6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altLang="en-US" lang="zh-CN"/>
          </a:p>
        </p:txBody>
      </p:sp>
      <p:sp>
        <p:nvSpPr>
          <p:cNvPr id="1048727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728" name="幻灯片图像占位符 3"/>
          <p:cNvSpPr>
            <a:spLocks noChangeAspect="1" noRot="1" noGrp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/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p>
            <a:endParaRPr altLang="en-US" lang="zh-CN"/>
          </a:p>
        </p:txBody>
      </p:sp>
      <p:sp>
        <p:nvSpPr>
          <p:cNvPr id="1048729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/>
        </p:spPr>
        <p:txBody>
          <a:bodyPr bIns="45720" lIns="91440" rIns="91440" rtlCol="0" tIns="45720" vert="horz"/>
          <a:p>
            <a:pPr lvl="0"/>
            <a:r>
              <a:rPr altLang="en-US" lang="zh-CN"/>
              <a:t>单击此处编辑母版文本样式</a:t>
            </a:r>
            <a:endParaRPr altLang="en-US" lang="zh-CN"/>
          </a:p>
          <a:p>
            <a:pPr lvl="1"/>
            <a:r>
              <a:rPr altLang="en-US" lang="zh-CN"/>
              <a:t>第二级</a:t>
            </a:r>
            <a:endParaRPr altLang="en-US" lang="zh-CN"/>
          </a:p>
          <a:p>
            <a:pPr lvl="2"/>
            <a:r>
              <a:rPr altLang="en-US" lang="zh-CN"/>
              <a:t>第三级</a:t>
            </a:r>
            <a:endParaRPr altLang="en-US" lang="zh-CN"/>
          </a:p>
          <a:p>
            <a:pPr lvl="3"/>
            <a:r>
              <a:rPr altLang="en-US" lang="zh-CN"/>
              <a:t>第四级</a:t>
            </a:r>
            <a:endParaRPr altLang="en-US" lang="zh-CN"/>
          </a:p>
          <a:p>
            <a:pPr lvl="4"/>
            <a:r>
              <a:rPr altLang="en-US" lang="zh-CN"/>
              <a:t>第五级</a:t>
            </a:r>
            <a:endParaRPr altLang="en-US" lang="zh-CN"/>
          </a:p>
        </p:txBody>
      </p:sp>
      <p:sp>
        <p:nvSpPr>
          <p:cNvPr id="1048730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altLang="en-US" lang="zh-CN"/>
          </a:p>
        </p:txBody>
      </p:sp>
      <p:sp>
        <p:nvSpPr>
          <p:cNvPr id="1048731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altLang="en-US" lang="zh-CN" smtClean="0"/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defTabSz="914400" eaLnBrk="1" hangingPunct="1" latinLnBrk="0" marL="0" rtl="0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algn="l" defTabSz="914400" eaLnBrk="1" hangingPunct="1" latinLnBrk="0" marL="457200" rtl="0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algn="l" defTabSz="914400" eaLnBrk="1" hangingPunct="1" latinLnBrk="0" marL="914400" rtl="0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algn="l" defTabSz="914400" eaLnBrk="1" hangingPunct="1" latinLnBrk="0" marL="1371600" rtl="0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algn="l" defTabSz="914400" eaLnBrk="1" hangingPunct="1" latinLnBrk="0" marL="1828800" rtl="0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596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7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85D0DACE-38E0-42D2-9336-2B707D34BC6D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6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tags" Target="../tags/tag48.xml"/><Relationship Id="rId2" Type="http://schemas.openxmlformats.org/officeDocument/2006/relationships/tags" Target="../tags/tag49.xml"/><Relationship Id="rId3" Type="http://schemas.openxmlformats.org/officeDocument/2006/relationships/tags" Target="../tags/tag50.xml"/><Relationship Id="rId4" Type="http://schemas.openxmlformats.org/officeDocument/2006/relationships/tags" Target="../tags/tag51.xml"/><Relationship Id="rId5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tags" Target="../tags/tag52.xml"/><Relationship Id="rId2" Type="http://schemas.openxmlformats.org/officeDocument/2006/relationships/tags" Target="../tags/tag53.xml"/><Relationship Id="rId3" Type="http://schemas.openxmlformats.org/officeDocument/2006/relationships/tags" Target="../tags/tag54.xml"/><Relationship Id="rId4" Type="http://schemas.openxmlformats.org/officeDocument/2006/relationships/tags" Target="../tags/tag55.xml"/><Relationship Id="rId5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tags" Target="../tags/tag7.xml"/><Relationship Id="rId3" Type="http://schemas.openxmlformats.org/officeDocument/2006/relationships/tags" Target="../tags/tag8.xml"/><Relationship Id="rId4" Type="http://schemas.openxmlformats.org/officeDocument/2006/relationships/tags" Target="../tags/tag9.xml"/><Relationship Id="rId5" Type="http://schemas.openxmlformats.org/officeDocument/2006/relationships/tags" Target="../tags/tag10.xml"/><Relationship Id="rId6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tags" Target="../tags/tag12.xml"/><Relationship Id="rId3" Type="http://schemas.openxmlformats.org/officeDocument/2006/relationships/tags" Target="../tags/tag13.xml"/><Relationship Id="rId4" Type="http://schemas.openxmlformats.org/officeDocument/2006/relationships/tags" Target="../tags/tag14.xml"/><Relationship Id="rId5" Type="http://schemas.openxmlformats.org/officeDocument/2006/relationships/tags" Target="../tags/tag15.xml"/><Relationship Id="rId6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tags" Target="../tags/tag16.xml"/><Relationship Id="rId2" Type="http://schemas.openxmlformats.org/officeDocument/2006/relationships/tags" Target="../tags/tag17.xml"/><Relationship Id="rId3" Type="http://schemas.openxmlformats.org/officeDocument/2006/relationships/tags" Target="../tags/tag18.xml"/><Relationship Id="rId4" Type="http://schemas.openxmlformats.org/officeDocument/2006/relationships/tags" Target="../tags/tag19.xml"/><Relationship Id="rId5" Type="http://schemas.openxmlformats.org/officeDocument/2006/relationships/tags" Target="../tags/tag20.xml"/><Relationship Id="rId6" Type="http://schemas.openxmlformats.org/officeDocument/2006/relationships/tags" Target="../tags/tag21.xml"/><Relationship Id="rId7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tags" Target="../tags/tag22.xml"/><Relationship Id="rId2" Type="http://schemas.openxmlformats.org/officeDocument/2006/relationships/tags" Target="../tags/tag23.xml"/><Relationship Id="rId3" Type="http://schemas.openxmlformats.org/officeDocument/2006/relationships/tags" Target="../tags/tag24.xml"/><Relationship Id="rId4" Type="http://schemas.openxmlformats.org/officeDocument/2006/relationships/tags" Target="../tags/tag25.xml"/><Relationship Id="rId5" Type="http://schemas.openxmlformats.org/officeDocument/2006/relationships/tags" Target="../tags/tag26.xml"/><Relationship Id="rId6" Type="http://schemas.openxmlformats.org/officeDocument/2006/relationships/tags" Target="../tags/tag27.xml"/><Relationship Id="rId7" Type="http://schemas.openxmlformats.org/officeDocument/2006/relationships/tags" Target="../tags/tag28.xml"/><Relationship Id="rId8" Type="http://schemas.openxmlformats.org/officeDocument/2006/relationships/tags" Target="../tags/tag29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tags" Target="../tags/tag30.xml"/><Relationship Id="rId2" Type="http://schemas.openxmlformats.org/officeDocument/2006/relationships/tags" Target="../tags/tag31.xml"/><Relationship Id="rId3" Type="http://schemas.openxmlformats.org/officeDocument/2006/relationships/tags" Target="../tags/tag32.xml"/><Relationship Id="rId4" Type="http://schemas.openxmlformats.org/officeDocument/2006/relationships/tags" Target="../tags/tag33.xml"/><Relationship Id="rId5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tags" Target="../tags/tag34.xml"/><Relationship Id="rId2" Type="http://schemas.openxmlformats.org/officeDocument/2006/relationships/tags" Target="../tags/tag35.xml"/><Relationship Id="rId3" Type="http://schemas.openxmlformats.org/officeDocument/2006/relationships/tags" Target="../tags/tag36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tags" Target="../tags/tag37.xml"/><Relationship Id="rId2" Type="http://schemas.openxmlformats.org/officeDocument/2006/relationships/tags" Target="../tags/tag38.xml"/><Relationship Id="rId3" Type="http://schemas.openxmlformats.org/officeDocument/2006/relationships/tags" Target="../tags/tag39.xml"/><Relationship Id="rId4" Type="http://schemas.openxmlformats.org/officeDocument/2006/relationships/tags" Target="../tags/tag40.xml"/><Relationship Id="rId5" Type="http://schemas.openxmlformats.org/officeDocument/2006/relationships/tags" Target="../tags/tag41.xml"/><Relationship Id="rId6" Type="http://schemas.openxmlformats.org/officeDocument/2006/relationships/tags" Target="../tags/tag42.xml"/><Relationship Id="rId7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tags" Target="../tags/tag43.xml"/><Relationship Id="rId2" Type="http://schemas.openxmlformats.org/officeDocument/2006/relationships/tags" Target="../tags/tag44.xml"/><Relationship Id="rId3" Type="http://schemas.openxmlformats.org/officeDocument/2006/relationships/tags" Target="../tags/tag45.xml"/><Relationship Id="rId4" Type="http://schemas.openxmlformats.org/officeDocument/2006/relationships/tags" Target="../tags/tag46.xml"/><Relationship Id="rId5" Type="http://schemas.openxmlformats.org/officeDocument/2006/relationships/tags" Target="../tags/tag47.xml"/><Relationship Id="rId6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标题幻灯片"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anchor="t" anchorCtr="0" bIns="38100" lIns="101600" rIns="25400" tIns="38100">
            <a:noAutofit/>
          </a:bodyPr>
          <a:lstStyle>
            <a:lvl1pPr algn="ctr">
              <a:defRPr b="0" sz="5400" spc="6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altLang="en-US" dirty="0" lang="zh-CN"/>
              <a:t>单击此处编辑标题</a:t>
            </a:r>
            <a:endParaRPr altLang="en-US" dirty="0" lang="zh-CN"/>
          </a:p>
        </p:txBody>
      </p:sp>
      <p:sp>
        <p:nvSpPr>
          <p:cNvPr id="104858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bIns="38100" lIns="101600" rIns="76200" tIns="38100">
            <a:noAutofit/>
          </a:bodyPr>
          <a:lstStyle>
            <a:lvl1pPr algn="ctr" eaLnBrk="1" fontAlgn="auto" hangingPunct="1" indent="0" latinLnBrk="0" marL="0">
              <a:lnSpc>
                <a:spcPct val="100000"/>
              </a:lnSpc>
              <a:buNone/>
              <a:defRPr baseline="0" cap="none" sz="2400" kern="1200" normalizeH="0" spc="200" strike="noStrike" u="none">
                <a:solidFill>
                  <a:schemeClr val="tx1"/>
                </a:solidFill>
              </a:defRPr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altLang="en-US" dirty="0" lang="zh-CN"/>
              <a:t>单击此处编辑副标题</a:t>
            </a:r>
            <a:endParaRPr altLang="en-US" dirty="0" lang="zh-CN"/>
          </a:p>
        </p:txBody>
      </p:sp>
      <p:sp>
        <p:nvSpPr>
          <p:cNvPr id="1048584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p>
            <a:fld id="{760FBDFE-C587-4B4C-A407-44438C67B59E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85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p>
            <a:endParaRPr altLang="en-US" dirty="0" lang="zh-CN"/>
          </a:p>
        </p:txBody>
      </p:sp>
      <p:sp>
        <p:nvSpPr>
          <p:cNvPr id="1048586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p>
            <a:fld id="{49AE70B2-8BF9-45C0-BB95-33D1B9D3A854}" type="slidenum">
              <a:rPr altLang="en-US" lang="zh-CN" smtClean="0"/>
            </a:fld>
            <a:endParaRPr altLang="en-US" dirty="0"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4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p>
            <a:fld id="{760FBDFE-C587-4B4C-A407-44438C67B59E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95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96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p>
            <a:fld id="{49AE70B2-8BF9-45C0-BB95-33D1B9D3A854}" type="slidenum">
              <a:rPr altLang="en-US" lang="zh-CN" smtClean="0"/>
            </a:fld>
            <a:endParaRPr altLang="en-US" lang="zh-CN"/>
          </a:p>
        </p:txBody>
      </p:sp>
      <p:sp>
        <p:nvSpPr>
          <p:cNvPr id="104869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altLang="en-US" dirty="0" lang="zh-CN"/>
              <a:t>单击此处编辑母版文本样式</a:t>
            </a:r>
            <a:endParaRPr altLang="en-US" dirty="0" lang="zh-CN"/>
          </a:p>
          <a:p>
            <a:pPr lvl="1"/>
            <a:r>
              <a:rPr altLang="en-US" dirty="0" lang="zh-CN"/>
              <a:t>第二级</a:t>
            </a:r>
            <a:endParaRPr altLang="en-US" dirty="0" lang="zh-CN"/>
          </a:p>
          <a:p>
            <a:pPr lvl="2"/>
            <a:r>
              <a:rPr altLang="en-US" dirty="0" lang="zh-CN"/>
              <a:t>第三级</a:t>
            </a:r>
            <a:endParaRPr altLang="en-US" dirty="0" lang="zh-CN"/>
          </a:p>
          <a:p>
            <a:pPr lvl="3"/>
            <a:r>
              <a:rPr altLang="en-US" dirty="0" lang="zh-CN"/>
              <a:t>第四级</a:t>
            </a:r>
            <a:endParaRPr altLang="en-US" dirty="0" lang="zh-CN"/>
          </a:p>
          <a:p>
            <a:pPr lvl="4"/>
            <a:r>
              <a:rPr altLang="en-US" dirty="0" lang="zh-CN"/>
              <a:t>第五级</a:t>
            </a:r>
            <a:endParaRPr altLang="en-US" dirty="0"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p>
            <a:fld id="{760FBDFE-C587-4B4C-A407-44438C67B59E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86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87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p>
            <a:fld id="{49AE70B2-8BF9-45C0-BB95-33D1B9D3A854}" type="slidenum">
              <a:rPr altLang="en-US" lang="zh-CN" smtClean="0"/>
            </a:fld>
            <a:endParaRPr altLang="en-US" lang="zh-CN"/>
          </a:p>
        </p:txBody>
      </p:sp>
      <p:sp>
        <p:nvSpPr>
          <p:cNvPr id="1048688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anchor="t" anchorCtr="0" bIns="38100" lIns="101600" rIns="25400" rtlCol="0" tIns="38100" vert="horz">
            <a:noAutofit/>
          </a:bodyPr>
          <a:lstStyle>
            <a:lvl1pPr algn="ctr" defTabSz="914400" eaLnBrk="1" fontAlgn="auto" hangingPunct="1" latinLnBrk="0" marL="0" marR="0" rtl="0">
              <a:lnSpc>
                <a:spcPct val="100000"/>
              </a:lnSpc>
              <a:buNone/>
              <a:defRPr altLang="en-US" baseline="0" b="0" cap="none" dirty="0" sz="5400" i="0" kern="1200" kumimoji="0" lang="zh-CN" noProof="1" normalizeH="0" spc="600" strike="noStrike" u="none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标题和内容">
    <p:spTree>
      <p:nvGrpSpPr>
        <p:cNvPr id="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anchor="ctr" anchorCtr="0" bIns="38100" lIns="101600" rIns="76200" rtlCol="0" tIns="38100" vert="horz">
            <a:noAutofit/>
          </a:bodyPr>
          <a:lstStyle>
            <a:lvl1pPr algn="l" defTabSz="914400" eaLnBrk="1" fontAlgn="auto" hangingPunct="1" latinLnBrk="0" marL="0" marR="0" rtl="0">
              <a:lnSpc>
                <a:spcPct val="100000"/>
              </a:lnSpc>
              <a:buNone/>
              <a:defRPr altLang="en-US" baseline="0" b="1" cap="none" dirty="0" sz="2800" i="0" kern="1200" kumimoji="0" lang="zh-CN" noProof="1" normalizeH="0" spc="200" strike="noStrike" u="none">
                <a:solidFill>
                  <a:schemeClr val="tx1"/>
                </a:solidFill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1048599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bIns="0" lIns="101600" rIns="82550" rtlCol="0" tIns="0" vert="horz">
            <a:noAutofit/>
          </a:bodyPr>
          <a:lstStyle>
            <a:lvl1pPr algn="l" defTabSz="914400" eaLnBrk="1" fontAlgn="auto" hangingPunct="1" indent="-228600" latinLnBrk="0" lvl="0" marL="228600" marR="0" rtl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altLang="en-US" baseline="0" b="0" cap="none" dirty="0" sz="1600" i="0" kern="1200" kumimoji="0" lang="zh-CN" noProof="1" normalizeH="0" spc="150" strike="noStrike" u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1pPr>
            <a:lvl2pPr algn="l" defTabSz="914400" eaLnBrk="1" fontAlgn="auto" hangingPunct="1" indent="-228600" latinLnBrk="0" lvl="1" marL="685800" marR="0" rtl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algn="l" pos="1609725"/>
              </a:tabLst>
              <a:defRPr altLang="en-US" baseline="0" b="0" cap="none" dirty="0" sz="1600" i="0" kern="1200" kumimoji="0" lang="zh-CN" noProof="1" normalizeH="0" spc="150" strike="noStrike" u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2pPr>
            <a:lvl3pPr algn="l" defTabSz="914400" eaLnBrk="1" fontAlgn="auto" hangingPunct="1" indent="-228600" latinLnBrk="0" lvl="2" marL="1143000" marR="0" rtl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altLang="en-US" baseline="0" b="0" cap="none" dirty="0" sz="1600" i="0" kern="1200" kumimoji="0" lang="zh-CN" noProof="1" normalizeH="0" spc="150" strike="noStrike" u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3pPr>
            <a:lvl4pPr algn="l" defTabSz="914400" eaLnBrk="1" fontAlgn="auto" hangingPunct="1" indent="-228600" latinLnBrk="0" lvl="3" marL="1600200" marR="0" rtl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altLang="en-US" baseline="0" b="0" cap="none" dirty="0" sz="1600" i="0" kern="1200" kumimoji="0" lang="zh-CN" noProof="1" normalizeH="0" spc="150" strike="noStrike" u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4pPr>
            <a:lvl5pPr algn="l" defTabSz="914400" eaLnBrk="1" fontAlgn="auto" hangingPunct="1" indent="-228600" latinLnBrk="0" lvl="4" marL="2057400" marR="0" rtl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altLang="en-US" baseline="0" b="0" cap="none" dirty="0" sz="1600" i="0" kern="1200" kumimoji="0" lang="zh-CN" noProof="1" normalizeH="0" spc="150" strike="noStrike" u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48600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p>
            <a:fld id="{760FBDFE-C587-4B4C-A407-44438C67B59E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01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2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p>
            <a:fld id="{49AE70B2-8BF9-45C0-BB95-33D1B9D3A854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节标题"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8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anchor="t" anchorCtr="0" bIns="38100" lIns="101600" rIns="63500" tIns="38100">
            <a:noAutofit/>
          </a:bodyPr>
          <a:lstStyle>
            <a:lvl1pPr>
              <a:defRPr b="0" cap="none" sz="3600" kern="1200" normalizeH="0" spc="300" strike="noStrike" u="none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altLang="en-US" dirty="0" lang="zh-CN"/>
              <a:t>单击此处编辑母版标题样式</a:t>
            </a:r>
            <a:endParaRPr altLang="en-US" dirty="0" lang="zh-CN"/>
          </a:p>
        </p:txBody>
      </p:sp>
      <p:sp>
        <p:nvSpPr>
          <p:cNvPr id="1048699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bIns="38100" lIns="101600" rIns="76200" tIns="38100">
            <a:noAutofit/>
          </a:bodyPr>
          <a:lstStyle>
            <a:lvl1pPr eaLnBrk="1" fontAlgn="auto" hangingPunct="1" indent="0" latinLnBrk="0" marL="0">
              <a:buNone/>
              <a:defRPr altLang="en-US" baseline="0" b="0" cap="none" sz="1600" i="0" kern="1200" kumimoji="0" lang="zh-CN" noProof="1" normalizeH="0" spc="150" strike="noStrike" u="none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en-US" dirty="0" lang="zh-CN"/>
              <a:t>单击此处编辑母版文本样式</a:t>
            </a:r>
            <a:endParaRPr altLang="en-US" dirty="0" lang="zh-CN"/>
          </a:p>
        </p:txBody>
      </p:sp>
      <p:sp>
        <p:nvSpPr>
          <p:cNvPr id="1048700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p>
            <a:fld id="{760FBDFE-C587-4B4C-A407-44438C67B59E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701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02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p>
            <a:fld id="{49AE70B2-8BF9-45C0-BB95-33D1B9D3A854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两栏内容"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3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anchor="ctr" anchorCtr="0" bIns="38100" lIns="101600" rIns="76200" rtlCol="0" tIns="38100" vert="horz">
            <a:noAutofit/>
          </a:bodyPr>
          <a:lstStyle>
            <a:lvl1pPr algn="l" defTabSz="914400" eaLnBrk="1" fontAlgn="auto" hangingPunct="1" latinLnBrk="0" lvl="0" marL="0" marR="0" rtl="0">
              <a:lnSpc>
                <a:spcPct val="100000"/>
              </a:lnSpc>
              <a:buNone/>
              <a:defRPr altLang="en-US" baseline="0" b="1" cap="none" dirty="0" sz="2800" i="0" kern="1200" kumimoji="0" lang="zh-CN" noProof="1" normalizeH="0" spc="200" strike="noStrike" u="none">
                <a:solidFill>
                  <a:schemeClr val="tx1"/>
                </a:solidFill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1048704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bIns="0" lIns="101600" rIns="82550" rtlCol="0" tIns="0" vert="horz">
            <a:noAutofit/>
          </a:bodyPr>
          <a:lstStyle>
            <a:lvl1pPr algn="l" defTabSz="914400" eaLnBrk="1" fontAlgn="auto" hangingPunct="1" indent="-228600" latinLnBrk="0" lvl="0" marL="228600" marR="0" rtl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altLang="en-US" baseline="0" b="0" cap="none" dirty="0" sz="1600" i="0" kern="1200" kumimoji="0" lang="zh-CN" noProof="1" normalizeH="0" spc="150" strike="noStrike" u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1pPr>
            <a:lvl2pPr algn="l" defTabSz="914400" eaLnBrk="1" fontAlgn="auto" hangingPunct="1" indent="-228600" latinLnBrk="0" lvl="1" marL="685800" marR="0" rtl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algn="l" pos="1609725"/>
              </a:tabLst>
              <a:defRPr altLang="en-US" baseline="0" b="0" cap="none" dirty="0" sz="1600" i="0" kern="1200" kumimoji="0" lang="zh-CN" noProof="1" normalizeH="0" spc="150" strike="noStrike" u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2pPr>
            <a:lvl3pPr algn="l" defTabSz="914400" eaLnBrk="1" fontAlgn="auto" hangingPunct="1" indent="-228600" latinLnBrk="0" lvl="2" marL="1143000" marR="0" rtl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altLang="en-US" baseline="0" b="0" cap="none" dirty="0" sz="1600" i="0" kern="1200" kumimoji="0" lang="zh-CN" noProof="1" normalizeH="0" spc="150" strike="noStrike" u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3pPr>
            <a:lvl4pPr algn="l" defTabSz="914400" eaLnBrk="1" fontAlgn="auto" hangingPunct="1" indent="-228600" latinLnBrk="0" lvl="3" marL="1600200" marR="0" rtl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altLang="en-US" baseline="0" b="0" cap="none" dirty="0" sz="1600" i="0" kern="1200" kumimoji="0" lang="zh-CN" noProof="1" normalizeH="0" spc="150" strike="noStrike" u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4pPr>
            <a:lvl5pPr algn="l" defTabSz="914400" eaLnBrk="1" fontAlgn="auto" hangingPunct="1" indent="-228600" latinLnBrk="0" lvl="4" marL="2057400" marR="0" rtl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altLang="en-US" baseline="0" b="0" cap="none" dirty="0" sz="1600" i="0" kern="1200" kumimoji="0" lang="zh-CN" noProof="1" normalizeH="0" spc="150" strike="noStrike" u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48705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altLang="en-US" dirty="0" lang="zh-CN"/>
              <a:t>单击此处编辑母版文本样式</a:t>
            </a:r>
            <a:endParaRPr altLang="en-US" dirty="0" lang="zh-CN"/>
          </a:p>
          <a:p>
            <a:pPr lvl="1"/>
            <a:r>
              <a:rPr altLang="en-US" dirty="0" lang="zh-CN"/>
              <a:t>第二级</a:t>
            </a:r>
            <a:endParaRPr altLang="en-US" dirty="0" lang="zh-CN"/>
          </a:p>
          <a:p>
            <a:pPr lvl="2"/>
            <a:r>
              <a:rPr altLang="en-US" dirty="0" lang="zh-CN"/>
              <a:t>第三级</a:t>
            </a:r>
            <a:endParaRPr altLang="en-US" dirty="0" lang="zh-CN"/>
          </a:p>
          <a:p>
            <a:pPr lvl="3"/>
            <a:r>
              <a:rPr altLang="en-US" dirty="0" lang="zh-CN"/>
              <a:t>第四级</a:t>
            </a:r>
            <a:endParaRPr altLang="en-US" dirty="0" lang="zh-CN"/>
          </a:p>
          <a:p>
            <a:pPr lvl="4"/>
            <a:r>
              <a:rPr altLang="en-US" dirty="0" lang="zh-CN"/>
              <a:t>第五级</a:t>
            </a:r>
            <a:endParaRPr altLang="en-US" dirty="0" lang="zh-CN"/>
          </a:p>
        </p:txBody>
      </p:sp>
      <p:sp>
        <p:nvSpPr>
          <p:cNvPr id="1048706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p>
            <a:fld id="{760FBDFE-C587-4B4C-A407-44438C67B59E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707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08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p>
            <a:fld id="{49AE70B2-8BF9-45C0-BB95-33D1B9D3A854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比较"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9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anchor="ctr" anchorCtr="0" bIns="38100" lIns="101600" rIns="76200" rtlCol="0" tIns="38100" vert="horz">
            <a:noAutofit/>
          </a:bodyPr>
          <a:lstStyle>
            <a:lvl1pPr algn="l" defTabSz="914400" eaLnBrk="1" fontAlgn="auto" hangingPunct="1" latinLnBrk="0" lvl="0" marL="0" marR="0" rtl="0">
              <a:lnSpc>
                <a:spcPct val="100000"/>
              </a:lnSpc>
              <a:buNone/>
              <a:defRPr altLang="en-US" baseline="0" b="1" cap="none" dirty="0" sz="2800" i="0" kern="1200" kumimoji="0" lang="zh-CN" noProof="1" normalizeH="0" spc="200" strike="noStrike" u="none">
                <a:solidFill>
                  <a:schemeClr val="tx1"/>
                </a:solidFill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1048710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anchor="t" anchorCtr="0" bIns="38100" lIns="101600" rIns="76200" tIns="38100">
            <a:noAutofit/>
          </a:bodyPr>
          <a:lstStyle>
            <a:lvl1pPr eaLnBrk="1" fontAlgn="auto" hangingPunct="1" indent="0" latinLnBrk="0" marL="0">
              <a:lnSpc>
                <a:spcPct val="100000"/>
              </a:lnSpc>
              <a:spcAft>
                <a:spcPts val="0"/>
              </a:spcAft>
              <a:buNone/>
              <a:defRPr baseline="0" b="1" cap="none" sz="2000" kern="1200" normalizeH="0" spc="200" strike="noStrike" u="none">
                <a:solidFill>
                  <a:schemeClr val="tx1"/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en-US" dirty="0" lang="zh-CN"/>
              <a:t>单击此处编辑文本</a:t>
            </a:r>
            <a:endParaRPr altLang="en-US" dirty="0" lang="zh-CN"/>
          </a:p>
        </p:txBody>
      </p:sp>
      <p:sp>
        <p:nvSpPr>
          <p:cNvPr id="1048711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bIns="0" lIns="101600" rIns="82550" rtlCol="0" tIns="0" vert="horz">
            <a:noAutofit/>
          </a:bodyPr>
          <a:lstStyle>
            <a:lvl1pPr algn="l" defTabSz="914400" eaLnBrk="1" fontAlgn="auto" hangingPunct="1" indent="-228600" latinLnBrk="0" lvl="0" marL="228600" marR="0" rtl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altLang="en-US" baseline="0" b="0" cap="none" dirty="0" sz="1600" i="0" kern="1200" kumimoji="0" lang="zh-CN" noProof="1" normalizeH="0" spc="150" strike="noStrike" u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1pPr>
            <a:lvl2pPr algn="l" defTabSz="914400" eaLnBrk="1" fontAlgn="auto" hangingPunct="1" indent="-228600" latinLnBrk="0" lvl="1" marL="685800" marR="0" rtl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algn="l" pos="1609725"/>
              </a:tabLst>
              <a:defRPr altLang="en-US" baseline="0" b="0" cap="none" dirty="0" sz="1600" i="0" kern="1200" kumimoji="0" lang="zh-CN" noProof="1" normalizeH="0" spc="150" strike="noStrike" u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2pPr>
            <a:lvl3pPr algn="l" defTabSz="914400" eaLnBrk="1" fontAlgn="auto" hangingPunct="1" indent="-228600" latinLnBrk="0" lvl="2" marL="1143000" marR="0" rtl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altLang="en-US" baseline="0" b="0" cap="none" dirty="0" sz="1600" i="0" kern="1200" kumimoji="0" lang="zh-CN" noProof="1" normalizeH="0" spc="150" strike="noStrike" u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3pPr>
            <a:lvl4pPr algn="l" defTabSz="914400" eaLnBrk="1" fontAlgn="auto" hangingPunct="1" indent="-228600" latinLnBrk="0" lvl="3" marL="1600200" marR="0" rtl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altLang="en-US" baseline="0" b="0" cap="none" dirty="0" sz="1600" i="0" kern="1200" kumimoji="0" lang="zh-CN" noProof="1" normalizeH="0" spc="150" strike="noStrike" u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4pPr>
            <a:lvl5pPr algn="l" defTabSz="914400" eaLnBrk="1" fontAlgn="auto" hangingPunct="1" indent="-228600" latinLnBrk="0" lvl="4" marL="2057400" marR="0" rtl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altLang="en-US" baseline="0" b="0" cap="none" dirty="0" sz="1600" i="0" kern="1200" kumimoji="0" lang="zh-CN" noProof="1" normalizeH="0" spc="150" strike="noStrike" u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48712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anchor="t" anchorCtr="0" bIns="38100" lIns="101600" rIns="76200" rtlCol="0" tIns="38100" vert="horz">
            <a:noAutofit/>
          </a:bodyPr>
          <a:lstStyle>
            <a:lvl1pPr algn="l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altLang="en-US" baseline="0" b="1" cap="none" dirty="0" sz="2000" i="0" kern="1200" kumimoji="0" lang="zh-CN" noProof="1" normalizeH="0" spc="200" strike="noStrike" u="none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1048713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bIns="0" lIns="101600" rIns="82550" rtlCol="0" tIns="0" vert="horz">
            <a:noAutofit/>
          </a:bodyPr>
          <a:lstStyle>
            <a:lvl1pPr algn="l" defTabSz="914400" eaLnBrk="1" fontAlgn="auto" hangingPunct="1" indent="-228600" latinLnBrk="0" lvl="0" marL="228600" marR="0" rtl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altLang="en-US" baseline="0" b="0" cap="none" dirty="0" sz="1600" i="0" kern="1200" kumimoji="0" lang="zh-CN" noProof="1" normalizeH="0" spc="150" strike="noStrike" u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1pPr>
            <a:lvl2pPr algn="l" defTabSz="914400" eaLnBrk="1" fontAlgn="auto" hangingPunct="1" indent="-228600" latinLnBrk="0" lvl="1" marL="685800" marR="0" rtl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algn="l" pos="1609725"/>
              </a:tabLst>
              <a:defRPr altLang="en-US" baseline="0" b="0" cap="none" dirty="0" sz="1600" i="0" kern="1200" kumimoji="0" lang="zh-CN" noProof="1" normalizeH="0" spc="150" strike="noStrike" u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2pPr>
            <a:lvl3pPr algn="l" defTabSz="914400" eaLnBrk="1" fontAlgn="auto" hangingPunct="1" indent="-228600" latinLnBrk="0" lvl="2" marL="1143000" marR="0" rtl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altLang="en-US" baseline="0" b="0" cap="none" dirty="0" sz="1600" i="0" kern="1200" kumimoji="0" lang="zh-CN" noProof="1" normalizeH="0" spc="150" strike="noStrike" u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3pPr>
            <a:lvl4pPr algn="l" defTabSz="914400" eaLnBrk="1" fontAlgn="auto" hangingPunct="1" indent="-228600" latinLnBrk="0" lvl="3" marL="1600200" marR="0" rtl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altLang="en-US" baseline="0" b="0" cap="none" dirty="0" sz="1600" i="0" kern="1200" kumimoji="0" lang="zh-CN" noProof="1" normalizeH="0" spc="150" strike="noStrike" u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4pPr>
            <a:lvl5pPr algn="l" defTabSz="914400" eaLnBrk="1" fontAlgn="auto" hangingPunct="1" indent="-228600" latinLnBrk="0" lvl="4" marL="2057400" marR="0" rtl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altLang="en-US" baseline="0" b="0" cap="none" dirty="0" sz="1600" i="0" kern="1200" kumimoji="0" lang="zh-CN" noProof="1" normalizeH="0" spc="150" strike="noStrike" u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48714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p>
            <a:fld id="{760FBDFE-C587-4B4C-A407-44438C67B59E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715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16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p>
            <a:fld id="{49AE70B2-8BF9-45C0-BB95-33D1B9D3A854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仅标题"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1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anchor="ctr" anchorCtr="0" bIns="38100" lIns="101600" rIns="76200" rtlCol="0" tIns="38100" vert="horz">
            <a:noAutofit/>
          </a:bodyPr>
          <a:lstStyle>
            <a:lvl1pPr algn="l" defTabSz="914400" eaLnBrk="1" fontAlgn="auto" hangingPunct="1" latinLnBrk="0" lvl="0" marL="0" marR="0" rtl="0">
              <a:lnSpc>
                <a:spcPct val="100000"/>
              </a:lnSpc>
              <a:buNone/>
              <a:defRPr altLang="en-US" baseline="0" b="1" cap="none" dirty="0" sz="2800" i="0" kern="1200" kumimoji="0" lang="zh-CN" noProof="1" normalizeH="0" spc="200" strike="noStrike" u="none">
                <a:solidFill>
                  <a:schemeClr val="tx1"/>
                </a:solidFill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048682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83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84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空白"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7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p>
            <a:fld id="{760FBDFE-C587-4B4C-A407-44438C67B59E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718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19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p>
            <a:fld id="{49AE70B2-8BF9-45C0-BB95-33D1B9D3A854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0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bIns="0" lIns="101600" rIns="82550" rtlCol="0" tIns="0" vert="horz">
            <a:noAutofit/>
          </a:bodyPr>
          <a:lstStyle>
            <a:lvl1pPr algn="l" defTabSz="914400" eaLnBrk="1" fontAlgn="auto" hangingPunct="1" indent="0" latinLnBrk="0" lvl="0" marL="0" marR="0" rtl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altLang="en-US" baseline="0" b="0" cap="none" dirty="0" sz="1600" i="0" kern="1200" kumimoji="0" lang="zh-CN" noProof="1" normalizeH="0" spc="150" strike="noStrike" u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1pPr>
            <a:lvl2pPr algn="l" defTabSz="914400" eaLnBrk="1" fontAlgn="auto" hangingPunct="1" indent="-228600" latinLnBrk="0" lvl="1" marL="685800" marR="0" rtl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algn="l" pos="1609725"/>
              </a:tabLst>
              <a:defRPr altLang="en-US" baseline="0" b="0" cap="none" dirty="0" sz="1600" i="0" kern="1200" kumimoji="0" lang="zh-CN" noProof="1" normalizeH="0" spc="150" strike="noStrike" u="none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defRPr>
            </a:lvl2pPr>
            <a:lvl3pPr algn="l" defTabSz="914400" eaLnBrk="1" fontAlgn="auto" hangingPunct="1" indent="-228600" latinLnBrk="0" lvl="2" marL="1143000" marR="0" rtl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altLang="en-US" baseline="0" b="0" cap="none" dirty="0" sz="1600" i="0" kern="1200" kumimoji="0" lang="zh-CN" noProof="1" normalizeH="0" spc="150" strike="noStrike" u="none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defRPr>
            </a:lvl3pPr>
            <a:lvl4pPr algn="l" defTabSz="914400" eaLnBrk="1" fontAlgn="auto" hangingPunct="1" indent="-228600" latinLnBrk="0" lvl="3" marL="1600200" marR="0" rtl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altLang="en-US" baseline="0" b="0" cap="none" dirty="0" sz="1600" i="0" kern="1200" kumimoji="0" lang="zh-CN" noProof="1" normalizeH="0" spc="150" strike="noStrike" u="none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defRPr>
            </a:lvl4pPr>
            <a:lvl5pPr algn="l" defTabSz="914400" eaLnBrk="1" fontAlgn="auto" hangingPunct="1" indent="-228600" latinLnBrk="0" lvl="4" marL="2057400" marR="0" rtl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altLang="en-US" baseline="0" b="0" cap="none" dirty="0" sz="1600" i="0" kern="1200" kumimoji="0" lang="zh-CN" noProof="1" normalizeH="0" spc="150" strike="noStrike" u="none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1048721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bIns="0" lIns="101600" rIns="82550" rtlCol="0" tIns="0" vert="horz">
            <a:normAutofit/>
          </a:bodyPr>
          <a:lstStyle>
            <a:lvl1pPr algn="l" defTabSz="914400" eaLnBrk="1" fontAlgn="auto" hangingPunct="1" indent="-228600" latinLnBrk="0" lvl="0" marL="228600" marR="0" rtl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altLang="en-US" baseline="0" b="0" cap="none" dirty="0" sz="1600" i="0" kern="1200" kumimoji="0" lang="zh-CN" noProof="1" normalizeH="0" spc="150" strike="noStrike" u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1048722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p>
            <a:fld id="{9EFD9D74-47D9-4702-A33C-335B63B48DBF}" type="datetimeFigureOut">
              <a:rPr altLang="en-US" lang="zh-CN" smtClean="0"/>
            </a:fld>
            <a:endParaRPr altLang="en-US" dirty="0" lang="zh-CN"/>
          </a:p>
        </p:txBody>
      </p:sp>
      <p:sp>
        <p:nvSpPr>
          <p:cNvPr id="1048723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p>
            <a:endParaRPr altLang="en-US" dirty="0" lang="zh-CN"/>
          </a:p>
        </p:txBody>
      </p:sp>
      <p:sp>
        <p:nvSpPr>
          <p:cNvPr id="1048724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p>
            <a:fld id="{FABC47A4-756D-490B-A52F-7D9E2C9FC05F}" type="slidenum">
              <a:rPr altLang="en-US" lang="zh-CN" smtClean="0"/>
            </a:fld>
            <a:endParaRPr altLang="en-US" lang="zh-CN"/>
          </a:p>
        </p:txBody>
      </p:sp>
      <p:sp>
        <p:nvSpPr>
          <p:cNvPr id="1048725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p>
            <a:r>
              <a:rPr altLang="en-US" lang="zh-CN"/>
              <a:t>单击此处编辑母版标题样式</a:t>
            </a:r>
            <a:endParaRPr altLang="en-US"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竖排标题与文本"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9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anchor="ctr" anchorCtr="0" bIns="38100" lIns="101600" rIns="76200" rtlCol="0" tIns="38100" vert="eaVert">
            <a:noAutofit/>
          </a:bodyPr>
          <a:lstStyle>
            <a:lvl1pPr algn="l" defTabSz="914400" eaLnBrk="1" fontAlgn="auto" hangingPunct="1" latinLnBrk="0" lvl="0" marL="0" marR="0" rtl="0">
              <a:lnSpc>
                <a:spcPct val="100000"/>
              </a:lnSpc>
              <a:spcAft>
                <a:spcPts val="0"/>
              </a:spcAft>
              <a:buNone/>
              <a:defRPr altLang="en-US" baseline="0" b="1" cap="none" dirty="0" sz="2400" i="0" kern="1200" kumimoji="0" lang="zh-CN" noProof="1" normalizeH="0" spc="200" strike="noStrike" u="none">
                <a:solidFill>
                  <a:schemeClr val="tx1"/>
                </a:solidFill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048690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eaLnBrk="1" fontAlgn="auto" hangingPunct="1" indent="0" latinLnBrk="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eaLnBrk="1" fontAlgn="auto" hangingPunct="1" indent="0" latinLnBrk="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eaLnBrk="1" fontAlgn="auto" hangingPunct="1" indent="0" latinLnBrk="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eaLnBrk="1" fontAlgn="auto" hangingPunct="1" indent="0" latinLnBrk="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eaLnBrk="1" fontAlgn="auto" hangingPunct="1" indent="0" latinLnBrk="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altLang="en-US" dirty="0" lang="zh-CN"/>
              <a:t>单击此处编辑母版文本样式</a:t>
            </a:r>
            <a:endParaRPr altLang="en-US" dirty="0" lang="zh-CN"/>
          </a:p>
          <a:p>
            <a:pPr lvl="1"/>
            <a:r>
              <a:rPr altLang="en-US" dirty="0" lang="zh-CN"/>
              <a:t>第二级</a:t>
            </a:r>
            <a:endParaRPr altLang="en-US" dirty="0" lang="zh-CN"/>
          </a:p>
          <a:p>
            <a:pPr lvl="2"/>
            <a:r>
              <a:rPr altLang="en-US" dirty="0" lang="zh-CN"/>
              <a:t>第三级</a:t>
            </a:r>
            <a:endParaRPr altLang="en-US" dirty="0" lang="zh-CN"/>
          </a:p>
          <a:p>
            <a:pPr lvl="3"/>
            <a:r>
              <a:rPr altLang="en-US" dirty="0" lang="zh-CN"/>
              <a:t>第四级</a:t>
            </a:r>
            <a:endParaRPr altLang="en-US" dirty="0" lang="zh-CN"/>
          </a:p>
          <a:p>
            <a:pPr lvl="4"/>
            <a:r>
              <a:rPr altLang="en-US" dirty="0" lang="zh-CN"/>
              <a:t>第五级</a:t>
            </a:r>
            <a:endParaRPr altLang="en-US" dirty="0" lang="zh-CN"/>
          </a:p>
        </p:txBody>
      </p:sp>
      <p:sp>
        <p:nvSpPr>
          <p:cNvPr id="1048691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p>
            <a:fld id="{760FBDFE-C587-4B4C-A407-44438C67B59E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92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93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p>
            <a:fld id="{49AE70B2-8BF9-45C0-BB95-33D1B9D3A854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ags" Target="../tags/tag56.xml"/><Relationship Id="rId13" Type="http://schemas.openxmlformats.org/officeDocument/2006/relationships/tags" Target="../tags/tag57.xml"/><Relationship Id="rId14" Type="http://schemas.openxmlformats.org/officeDocument/2006/relationships/tags" Target="../tags/tag58.xml"/><Relationship Id="rId15" Type="http://schemas.openxmlformats.org/officeDocument/2006/relationships/tags" Target="../tags/tag59.xml"/><Relationship Id="rId16" Type="http://schemas.openxmlformats.org/officeDocument/2006/relationships/tags" Target="../tags/tag60.xml"/><Relationship Id="rId17" Type="http://schemas.openxmlformats.org/officeDocument/2006/relationships/tags" Target="../tags/tag61.xml"/><Relationship Id="rId1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432000"/>
            <a:ext cx="10852237" cy="648000"/>
          </a:xfrm>
          <a:prstGeom prst="rect"/>
        </p:spPr>
        <p:txBody>
          <a:bodyPr anchor="ctr" anchorCtr="0" bIns="38100" lIns="101600" rIns="76200" rtlCol="0" tIns="38100" vert="horz">
            <a:noAutofit/>
          </a:bodyPr>
          <a:p>
            <a:r>
              <a:rPr altLang="en-US" dirty="0" lang="zh-CN"/>
              <a:t>单击此处编辑母版标题样式</a:t>
            </a:r>
            <a:endParaRPr altLang="en-US" dirty="0" lang="zh-CN"/>
          </a:p>
        </p:txBody>
      </p:sp>
      <p:sp>
        <p:nvSpPr>
          <p:cNvPr id="1048577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69882" y="1296000"/>
            <a:ext cx="10852237" cy="5040000"/>
          </a:xfrm>
          <a:prstGeom prst="rect"/>
        </p:spPr>
        <p:txBody>
          <a:bodyPr bIns="0" lIns="101600" rIns="82550" rtlCol="0" tIns="0" vert="horz">
            <a:normAutofit/>
          </a:bodyPr>
          <a:p>
            <a:pPr lvl="0"/>
            <a:r>
              <a:rPr altLang="en-US" dirty="0" lang="zh-CN"/>
              <a:t>单击此处编辑母版文本样式</a:t>
            </a:r>
            <a:endParaRPr altLang="en-US" dirty="0" lang="zh-CN"/>
          </a:p>
          <a:p>
            <a:pPr lvl="1"/>
            <a:r>
              <a:rPr altLang="en-US" dirty="0" lang="zh-CN"/>
              <a:t>第二级</a:t>
            </a:r>
            <a:endParaRPr altLang="en-US" dirty="0" lang="zh-CN"/>
          </a:p>
          <a:p>
            <a:pPr lvl="2"/>
            <a:r>
              <a:rPr altLang="en-US" dirty="0" lang="zh-CN"/>
              <a:t>第三级</a:t>
            </a:r>
            <a:endParaRPr altLang="en-US" dirty="0" lang="zh-CN"/>
          </a:p>
          <a:p>
            <a:pPr lvl="3"/>
            <a:r>
              <a:rPr altLang="en-US" dirty="0" lang="zh-CN"/>
              <a:t>第四级</a:t>
            </a:r>
            <a:endParaRPr altLang="en-US" dirty="0" lang="zh-CN"/>
          </a:p>
          <a:p>
            <a:pPr lvl="4"/>
            <a:r>
              <a:rPr altLang="en-US" dirty="0" lang="zh-CN"/>
              <a:t>第五级</a:t>
            </a:r>
            <a:endParaRPr altLang="en-US" dirty="0" lang="zh-CN"/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742" y="6349833"/>
            <a:ext cx="2700000" cy="316800"/>
          </a:xfrm>
          <a:prstGeom prst="rect"/>
        </p:spPr>
        <p:txBody>
          <a:bodyPr anchor="ctr" bIns="45720" lIns="91440" rIns="91440" rtlCol="0" tIns="45720" vert="horz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49833"/>
            <a:ext cx="3960000" cy="316800"/>
          </a:xfrm>
          <a:prstGeom prst="rect"/>
        </p:spPr>
        <p:txBody>
          <a:bodyPr anchor="ctr" bIns="45720" lIns="91440" rIns="91440" rtlCol="0" tIns="45720" vert="horz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altLang="en-US" dirty="0" lang="zh-CN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49833"/>
            <a:ext cx="2700000" cy="316800"/>
          </a:xfrm>
          <a:prstGeom prst="rect"/>
        </p:spPr>
        <p:txBody>
          <a:bodyPr anchor="ctr" bIns="45720" lIns="91440" rIns="91440" rtlCol="0" tIns="45720" vert="horz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altLang="en-US" lang="zh-CN" smtClean="0"/>
            </a:fld>
            <a:endParaRPr altLang="en-US" dirty="0" lang="zh-CN"/>
          </a:p>
        </p:txBody>
      </p:sp>
      <p:sp>
        <p:nvSpPr>
          <p:cNvPr id="1048581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defTabSz="914400" eaLnBrk="1" fontAlgn="auto" hangingPunct="1" latinLnBrk="0" rtl="0">
        <a:lnSpc>
          <a:spcPct val="100000"/>
        </a:lnSpc>
        <a:spcBef>
          <a:spcPct val="0"/>
        </a:spcBef>
        <a:buNone/>
        <a:defRPr b="1" cap="none" sz="2800" kern="1200" normalizeH="0" spc="200" strike="noStrike" u="none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fontAlgn="auto" hangingPunct="1" indent="-228600" latinLnBrk="0" marL="228600" rtl="0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baseline="0" cap="none" sz="1600" kern="1200" normalizeH="0" spc="150" strike="noStrike" u="none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fontAlgn="auto" hangingPunct="1" indent="-228600" latinLnBrk="0" marL="685800" rtl="0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algn="l" pos="1609725"/>
        </a:tabLst>
        <a:defRPr baseline="0" cap="none" sz="1600" kern="1200" normalizeH="0" spc="150" strike="noStrike" u="none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fontAlgn="auto" hangingPunct="1" indent="-228600" latinLnBrk="0" marL="1143000" rtl="0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baseline="0" cap="none" sz="1600" kern="1200" normalizeH="0" spc="150" strike="noStrike" u="none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fontAlgn="auto" hangingPunct="1" indent="-228600" latinLnBrk="0" marL="1600200" rtl="0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baseline="0" cap="none" sz="1600" kern="1200" normalizeH="0" spc="150" strike="noStrike" u="none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fontAlgn="auto" hangingPunct="1" indent="-228600" latinLnBrk="0" marL="2057400" rtl="0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baseline="0" cap="none" sz="1600" kern="1200" normalizeH="0" spc="150" strike="noStrike" u="none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tags" Target="../tags/tag62.xml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9.png"/><Relationship Id="rId3" Type="http://schemas.openxmlformats.org/officeDocument/2006/relationships/tags" Target="../tags/tag74.xml"/><Relationship Id="rId4" Type="http://schemas.openxmlformats.org/officeDocument/2006/relationships/tags" Target="../tags/tag75.xml"/><Relationship Id="rId5" Type="http://schemas.openxmlformats.org/officeDocument/2006/relationships/slideLayout" Target="../slideLayouts/slideLayout2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tags" Target="../tags/tag76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tags" Target="../tags/tag77.xml"/><Relationship Id="rId3" Type="http://schemas.openxmlformats.org/officeDocument/2006/relationships/slideLayout" Target="../slideLayouts/slideLayout2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tags" Target="../tags/tag63.xml"/><Relationship Id="rId3" Type="http://schemas.openxmlformats.org/officeDocument/2006/relationships/slideLayout" Target="../slideLayouts/slideLayout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tags" Target="../tags/tag64.xml"/><Relationship Id="rId4" Type="http://schemas.openxmlformats.org/officeDocument/2006/relationships/tags" Target="../tags/tag65.xml"/><Relationship Id="rId5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tags" Target="../tags/tag66.xml"/><Relationship Id="rId3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6.png"/><Relationship Id="rId3" Type="http://schemas.openxmlformats.org/officeDocument/2006/relationships/tags" Target="../tags/tag67.xml"/><Relationship Id="rId4" Type="http://schemas.openxmlformats.org/officeDocument/2006/relationships/tags" Target="../tags/tag68.xml"/><Relationship Id="rId5" Type="http://schemas.openxmlformats.org/officeDocument/2006/relationships/slideLayout" Target="../slideLayouts/slideLayout2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tags" Target="../tags/tag69.xml"/><Relationship Id="rId3" Type="http://schemas.openxmlformats.org/officeDocument/2006/relationships/slideLayout" Target="../slideLayouts/slideLayout2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8.png"/><Relationship Id="rId3" Type="http://schemas.openxmlformats.org/officeDocument/2006/relationships/tags" Target="../tags/tag70.xml"/><Relationship Id="rId4" Type="http://schemas.openxmlformats.org/officeDocument/2006/relationships/tags" Target="../tags/tag71.xml"/><Relationship Id="rId5" Type="http://schemas.openxmlformats.org/officeDocument/2006/relationships/slideLayout" Target="../slideLayouts/slideLayout2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tags" Target="../tags/tag72.x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tags" Target="../tags/tag73.x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文本框 11"/>
          <p:cNvSpPr txBox="1"/>
          <p:nvPr/>
        </p:nvSpPr>
        <p:spPr>
          <a:xfrm>
            <a:off x="5611495" y="1595755"/>
            <a:ext cx="5468620" cy="1209040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altLang="en-US" sz="6600" lang="zh-CN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栖中堂智慧栈</a:t>
            </a:r>
            <a:endParaRPr altLang="en-US" sz="6600" lang="zh-CN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48588" name="任意多边形 6"/>
          <p:cNvSpPr/>
          <p:nvPr/>
        </p:nvSpPr>
        <p:spPr>
          <a:xfrm>
            <a:off x="3898900" y="1170940"/>
            <a:ext cx="7269480" cy="4060190"/>
          </a:xfrm>
          <a:custGeom>
            <a:avLst/>
            <a:gdLst>
              <a:gd name="connsiteX0" fmla="*/ 0 w 10684"/>
              <a:gd name="connsiteY0" fmla="*/ 2538 h 6394"/>
              <a:gd name="connsiteX1" fmla="*/ 41 w 10684"/>
              <a:gd name="connsiteY1" fmla="*/ 0 h 6394"/>
              <a:gd name="connsiteX2" fmla="*/ 10684 w 10684"/>
              <a:gd name="connsiteY2" fmla="*/ 35 h 6394"/>
              <a:gd name="connsiteX3" fmla="*/ 10684 w 10684"/>
              <a:gd name="connsiteY3" fmla="*/ 6394 h 6394"/>
              <a:gd name="connsiteX4" fmla="*/ 1091 w 10684"/>
              <a:gd name="connsiteY4" fmla="*/ 6394 h 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84" h="6394">
                <a:moveTo>
                  <a:pt x="0" y="2538"/>
                </a:moveTo>
                <a:lnTo>
                  <a:pt x="41" y="0"/>
                </a:lnTo>
                <a:lnTo>
                  <a:pt x="10684" y="35"/>
                </a:lnTo>
                <a:lnTo>
                  <a:pt x="10684" y="6394"/>
                </a:lnTo>
                <a:lnTo>
                  <a:pt x="1091" y="6394"/>
                </a:lnTo>
              </a:path>
            </a:pathLst>
          </a:custGeom>
          <a:noFill/>
          <a:ln w="28575" cmpd="sng">
            <a:solidFill>
              <a:schemeClr val="tx1">
                <a:lumMod val="65000"/>
                <a:lumOff val="35000"/>
                <a:alpha val="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pic>
        <p:nvPicPr>
          <p:cNvPr id="2097152" name="图片 3" descr="图层 5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-109220" y="0"/>
            <a:ext cx="6104890" cy="6873240"/>
          </a:xfrm>
          <a:prstGeom prst="rect"/>
        </p:spPr>
      </p:pic>
      <p:sp>
        <p:nvSpPr>
          <p:cNvPr id="1048589" name="文本框 12"/>
          <p:cNvSpPr txBox="1"/>
          <p:nvPr/>
        </p:nvSpPr>
        <p:spPr>
          <a:xfrm>
            <a:off x="6335395" y="5027930"/>
            <a:ext cx="5102860" cy="887729"/>
          </a:xfrm>
          <a:prstGeom prst="rect"/>
          <a:noFill/>
        </p:spPr>
        <p:txBody>
          <a:bodyPr anchor="t" rtlCol="0" wrap="square">
            <a:spAutoFit/>
          </a:bodyPr>
          <a:p>
            <a:pPr algn="ctr">
              <a:lnSpc>
                <a:spcPct val="110000"/>
              </a:lnSpc>
            </a:pPr>
            <a:r>
              <a:rPr altLang="en-US" sz="1400" lang="zh-CN">
                <a:latin typeface="方正硬笔楷书简体" panose="03000509000000000000" charset="-122"/>
                <a:ea typeface="方正硬笔楷书简体" panose="03000509000000000000" charset="-122"/>
              </a:rPr>
              <a:t>如果一路走来异常艰辛，你几乎无法承受了，</a:t>
            </a:r>
            <a:endParaRPr altLang="en-US" sz="1400" lang="zh-CN">
              <a:latin typeface="方正硬笔楷书简体" panose="03000509000000000000" charset="-122"/>
              <a:ea typeface="方正硬笔楷书简体" panose="03000509000000000000" charset="-122"/>
            </a:endParaRPr>
          </a:p>
          <a:p>
            <a:pPr algn="ctr">
              <a:lnSpc>
                <a:spcPct val="110000"/>
              </a:lnSpc>
            </a:pPr>
            <a:r>
              <a:rPr altLang="en-US" sz="1400" lang="zh-CN">
                <a:latin typeface="方正硬笔楷书简体" panose="03000509000000000000" charset="-122"/>
                <a:ea typeface="方正硬笔楷书简体" panose="03000509000000000000" charset="-122"/>
              </a:rPr>
              <a:t>那么就展现你的弹性吧。</a:t>
            </a:r>
            <a:endParaRPr altLang="en-US" sz="1400" lang="zh-CN">
              <a:latin typeface="方正硬笔楷书简体" panose="03000509000000000000" charset="-122"/>
              <a:ea typeface="方正硬笔楷书简体" panose="03000509000000000000" charset="-122"/>
            </a:endParaRPr>
          </a:p>
          <a:p>
            <a:pPr algn="ctr">
              <a:lnSpc>
                <a:spcPct val="110000"/>
              </a:lnSpc>
            </a:pPr>
            <a:r>
              <a:rPr altLang="en-US" sz="1400" lang="zh-CN">
                <a:latin typeface="方正硬笔楷书简体" panose="03000509000000000000" charset="-122"/>
                <a:ea typeface="方正硬笔楷书简体" panose="03000509000000000000" charset="-122"/>
              </a:rPr>
              <a:t>就像竹子，可以弯曲，但不会折断！</a:t>
            </a:r>
            <a:endParaRPr altLang="en-US" sz="1400" lang="zh-CN">
              <a:latin typeface="方正硬笔楷书简体" panose="03000509000000000000" charset="-122"/>
              <a:ea typeface="方正硬笔楷书简体" panose="03000509000000000000" charset="-122"/>
            </a:endParaRPr>
          </a:p>
        </p:txBody>
      </p:sp>
      <p:grpSp>
        <p:nvGrpSpPr>
          <p:cNvPr id="27" name="组合 17"/>
          <p:cNvGrpSpPr/>
          <p:nvPr/>
        </p:nvGrpSpPr>
        <p:grpSpPr>
          <a:xfrm>
            <a:off x="7244080" y="756285"/>
            <a:ext cx="2834005" cy="2760980"/>
            <a:chOff x="11092" y="998"/>
            <a:chExt cx="4463" cy="4348"/>
          </a:xfrm>
        </p:grpSpPr>
        <p:sp>
          <p:nvSpPr>
            <p:cNvPr id="1048590" name="任意多边形 7"/>
            <p:cNvSpPr/>
            <p:nvPr/>
          </p:nvSpPr>
          <p:spPr>
            <a:xfrm>
              <a:off x="14652" y="4444"/>
              <a:ext cx="903" cy="902"/>
            </a:xfrm>
            <a:custGeom>
              <a:avLst/>
              <a:gdLst>
                <a:gd name="connisteX0" fmla="*/ 4401820 w 4401820"/>
                <a:gd name="connsiteY0" fmla="*/ 0 h 1594485"/>
                <a:gd name="connisteX1" fmla="*/ 4401820 w 4401820"/>
                <a:gd name="connsiteY1" fmla="*/ 1594485 h 1594485"/>
                <a:gd name="connisteX2" fmla="*/ 0 w 4401820"/>
                <a:gd name="connsiteY2" fmla="*/ 1594485 h 159448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4401820" h="1594485">
                  <a:moveTo>
                    <a:pt x="4401820" y="0"/>
                  </a:moveTo>
                  <a:lnTo>
                    <a:pt x="4401820" y="1594485"/>
                  </a:lnTo>
                  <a:lnTo>
                    <a:pt x="0" y="1594485"/>
                  </a:lnTo>
                </a:path>
              </a:pathLst>
            </a:cu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591" name="任意多边形 8"/>
            <p:cNvSpPr/>
            <p:nvPr/>
          </p:nvSpPr>
          <p:spPr>
            <a:xfrm>
              <a:off x="11092" y="998"/>
              <a:ext cx="690" cy="942"/>
            </a:xfrm>
            <a:custGeom>
              <a:avLst/>
              <a:gdLst>
                <a:gd name="connisteX0" fmla="*/ 666750 w 666750"/>
                <a:gd name="connsiteY0" fmla="*/ 0 h 909955"/>
                <a:gd name="connisteX1" fmla="*/ 0 w 666750"/>
                <a:gd name="connsiteY1" fmla="*/ 0 h 909955"/>
                <a:gd name="connisteX2" fmla="*/ 0 w 666750"/>
                <a:gd name="connsiteY2" fmla="*/ 909955 h 9099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666750" h="909955">
                  <a:moveTo>
                    <a:pt x="666750" y="0"/>
                  </a:moveTo>
                  <a:lnTo>
                    <a:pt x="0" y="0"/>
                  </a:lnTo>
                  <a:lnTo>
                    <a:pt x="0" y="909955"/>
                  </a:lnTo>
                </a:path>
              </a:pathLst>
            </a:cu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592" name="直角三角形 15"/>
            <p:cNvSpPr/>
            <p:nvPr/>
          </p:nvSpPr>
          <p:spPr>
            <a:xfrm flipV="1">
              <a:off x="11092" y="998"/>
              <a:ext cx="205" cy="1003"/>
            </a:xfrm>
            <a:prstGeom prst="rtTriangle"/>
            <a:gradFill>
              <a:gsLst>
                <a:gs pos="0">
                  <a:srgbClr val="9EE256"/>
                </a:gs>
                <a:gs pos="100000">
                  <a:srgbClr val="52762D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593" name="直角三角形 16"/>
            <p:cNvSpPr/>
            <p:nvPr/>
          </p:nvSpPr>
          <p:spPr>
            <a:xfrm rot="10800000" flipV="1">
              <a:off x="15362" y="4443"/>
              <a:ext cx="193" cy="903"/>
            </a:xfrm>
            <a:prstGeom prst="rtTriangle"/>
            <a:gradFill>
              <a:gsLst>
                <a:gs pos="0">
                  <a:srgbClr val="9EE256"/>
                </a:gs>
                <a:gs pos="100000">
                  <a:srgbClr val="52762D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</p:grpSp>
      <p:sp>
        <p:nvSpPr>
          <p:cNvPr id="1048594" name="文本框 1"/>
          <p:cNvSpPr txBox="1"/>
          <p:nvPr/>
        </p:nvSpPr>
        <p:spPr>
          <a:xfrm>
            <a:off x="6402070" y="3860165"/>
            <a:ext cx="4064000" cy="624840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CN" sz="3200" lang="en-US"/>
              <a:t>      </a:t>
            </a:r>
            <a:r>
              <a:rPr altLang="zh-CN" sz="3200" 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altLang="en-US" sz="3200" 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运营计划书</a:t>
            </a:r>
            <a:endParaRPr altLang="en-US" sz="3200" lang="zh-CN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44" name=""/>
        <p:cNvGrpSpPr/>
        <p:nvPr/>
      </p:nvGrpSpPr>
      <p:grpSpPr>
        <a:xfrm/>
      </p:grpSpPr>
      <p:pic>
        <p:nvPicPr>
          <p:cNvPr id="2097161" name="图片 1" descr="图层 5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 l="61083" t="10976" b="8234"/>
          <a:stretch>
            <a:fillRect/>
          </a:stretch>
        </p:blipFill>
        <p:spPr>
          <a:xfrm flipH="1">
            <a:off x="9599295" y="0"/>
            <a:ext cx="2592070" cy="6809740"/>
          </a:xfrm>
          <a:prstGeom prst="rect"/>
        </p:spPr>
      </p:pic>
      <p:sp>
        <p:nvSpPr>
          <p:cNvPr id="1048666" name="矩形 10"/>
          <p:cNvSpPr/>
          <p:nvPr/>
        </p:nvSpPr>
        <p:spPr>
          <a:xfrm>
            <a:off x="635" y="6741160"/>
            <a:ext cx="12191365" cy="130810"/>
          </a:xfrm>
          <a:prstGeom prst="rect"/>
          <a:solidFill>
            <a:srgbClr val="71A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67" name="矩形 21"/>
          <p:cNvSpPr/>
          <p:nvPr/>
        </p:nvSpPr>
        <p:spPr>
          <a:xfrm>
            <a:off x="0" y="0"/>
            <a:ext cx="12191365" cy="130810"/>
          </a:xfrm>
          <a:prstGeom prst="rect"/>
          <a:solidFill>
            <a:srgbClr val="71A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pic>
        <p:nvPicPr>
          <p:cNvPr id="2097162" name="图片 2" descr="图层 3"/>
          <p:cNvPicPr>
            <a:picLocks noChangeAspect="1"/>
          </p:cNvPicPr>
          <p:nvPr/>
        </p:nvPicPr>
        <p:blipFill>
          <a:blip xmlns:r="http://schemas.openxmlformats.org/officeDocument/2006/relationships" r:embed="rId2">
            <a:lum bright="12000"/>
          </a:blip>
          <a:stretch>
            <a:fillRect/>
          </a:stretch>
        </p:blipFill>
        <p:spPr>
          <a:xfrm rot="20580000">
            <a:off x="3829050" y="2049780"/>
            <a:ext cx="2371725" cy="1409700"/>
          </a:xfrm>
          <a:prstGeom prst="rect"/>
        </p:spPr>
      </p:pic>
      <p:sp>
        <p:nvSpPr>
          <p:cNvPr id="1048668" name="文本框 11"/>
          <p:cNvSpPr txBox="1"/>
          <p:nvPr/>
        </p:nvSpPr>
        <p:spPr>
          <a:xfrm>
            <a:off x="3950335" y="2206625"/>
            <a:ext cx="1356995" cy="3317240"/>
          </a:xfrm>
          <a:prstGeom prst="rect"/>
          <a:noFill/>
        </p:spPr>
        <p:txBody>
          <a:bodyPr rtlCol="0" vert="horz" wrap="square">
            <a:spAutoFit/>
          </a:bodyPr>
          <a:p>
            <a:r>
              <a:rPr altLang="en-US" sz="9600" lang="zh-CN">
                <a:solidFill>
                  <a:schemeClr val="tx1">
                    <a:lumMod val="85000"/>
                    <a:lumOff val="15000"/>
                  </a:schemeClr>
                </a:solidFill>
                <a:latin typeface="玉米-折木体" panose="02010600010101010101" charset="-122"/>
                <a:ea typeface="玉米-折木体" panose="02010600010101010101" charset="-122"/>
              </a:rPr>
              <a:t>肆</a:t>
            </a:r>
            <a:endParaRPr altLang="en-US" sz="9600" lang="zh-CN">
              <a:solidFill>
                <a:schemeClr val="tx1">
                  <a:lumMod val="85000"/>
                  <a:lumOff val="15000"/>
                </a:schemeClr>
              </a:solidFill>
              <a:latin typeface="玉米-折木体" panose="02010600010101010101" charset="-122"/>
              <a:ea typeface="玉米-折木体" panose="02010600010101010101" charset="-122"/>
            </a:endParaRPr>
          </a:p>
        </p:txBody>
      </p:sp>
      <p:sp>
        <p:nvSpPr>
          <p:cNvPr id="1048669" name="PA_文本框 10"/>
          <p:cNvSpPr txBox="1"/>
          <p:nvPr>
            <p:custDataLst>
              <p:tags r:id="rId3"/>
            </p:custDataLst>
          </p:nvPr>
        </p:nvSpPr>
        <p:spPr>
          <a:xfrm>
            <a:off x="2240915" y="3775075"/>
            <a:ext cx="4777740" cy="655319"/>
          </a:xfrm>
          <a:prstGeom prst="rect"/>
          <a:noFill/>
        </p:spPr>
        <p:txBody>
          <a:bodyPr rtlCol="0" wrap="square">
            <a:spAutoFit/>
          </a:bodyPr>
          <a:p>
            <a:pPr algn="ctr">
              <a:lnSpc>
                <a:spcPct val="120000"/>
              </a:lnSpc>
            </a:pPr>
            <a:r>
              <a:rPr altLang="en-US" dirty="0" sz="2800" lang="zh-CN" smtClean="0">
                <a:solidFill>
                  <a:srgbClr val="4C4C59"/>
                </a:solidFill>
                <a:latin typeface="微软雅黑" panose="020B0503020204020204" charset="-122"/>
                <a:ea typeface="微软雅黑" panose="020B0503020204020204" charset="-122"/>
              </a:rPr>
              <a:t>总</a:t>
            </a:r>
            <a:r>
              <a:rPr altLang="zh-CN" dirty="0" sz="2800" lang="en-US" smtClean="0">
                <a:solidFill>
                  <a:srgbClr val="4C4C59"/>
                </a:solidFill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altLang="en-US" dirty="0" sz="2800" lang="zh-CN" smtClean="0">
                <a:solidFill>
                  <a:srgbClr val="4C4C59"/>
                </a:solidFill>
                <a:latin typeface="微软雅黑" panose="020B0503020204020204" charset="-122"/>
                <a:ea typeface="微软雅黑" panose="020B0503020204020204" charset="-122"/>
              </a:rPr>
              <a:t>结</a:t>
            </a:r>
            <a:endParaRPr altLang="en-US" dirty="0" sz="2800" lang="zh-CN">
              <a:solidFill>
                <a:srgbClr val="4C4C5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45" name=""/>
        <p:cNvGrpSpPr/>
        <p:nvPr/>
      </p:nvGrpSpPr>
      <p:grpSpPr>
        <a:xfrm/>
      </p:grpSpPr>
      <p:pic>
        <p:nvPicPr>
          <p:cNvPr id="2097163" name="图片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243330" y="3341370"/>
            <a:ext cx="3470910" cy="2933700"/>
          </a:xfrm>
          <a:prstGeom prst="rect"/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097164" name="图片 1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406390" y="560070"/>
            <a:ext cx="6004560" cy="2600960"/>
          </a:xfrm>
          <a:prstGeom prst="rect"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048670" name="矩形 10"/>
          <p:cNvSpPr/>
          <p:nvPr/>
        </p:nvSpPr>
        <p:spPr>
          <a:xfrm>
            <a:off x="635" y="6741160"/>
            <a:ext cx="12191365" cy="130810"/>
          </a:xfrm>
          <a:prstGeom prst="rect"/>
          <a:solidFill>
            <a:srgbClr val="71A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71" name="矩形 21"/>
          <p:cNvSpPr/>
          <p:nvPr/>
        </p:nvSpPr>
        <p:spPr>
          <a:xfrm>
            <a:off x="0" y="0"/>
            <a:ext cx="12191365" cy="130810"/>
          </a:xfrm>
          <a:prstGeom prst="rect"/>
          <a:solidFill>
            <a:srgbClr val="71A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72" name="文本框 5"/>
          <p:cNvSpPr txBox="1"/>
          <p:nvPr/>
        </p:nvSpPr>
        <p:spPr>
          <a:xfrm>
            <a:off x="1107440" y="782320"/>
            <a:ext cx="3606165" cy="2110740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CN" sz="4000" lang="en-US">
                <a:solidFill>
                  <a:schemeClr val="tx1">
                    <a:lumMod val="65000"/>
                    <a:lumOff val="35000"/>
                  </a:schemeClr>
                </a:solidFill>
                <a:latin typeface="方正特雅宋_GBK" panose="02000000000000000000" charset="-122"/>
                <a:ea typeface="方正特雅宋_GBK" panose="02000000000000000000" charset="-122"/>
              </a:rPr>
              <a:t>BEGIN THE LABOR OF A NEW DAY</a:t>
            </a:r>
            <a:endParaRPr altLang="zh-CN" sz="4000" lang="en-US">
              <a:solidFill>
                <a:schemeClr val="tx1">
                  <a:lumMod val="65000"/>
                  <a:lumOff val="35000"/>
                </a:schemeClr>
              </a:solidFill>
              <a:latin typeface="方正特雅宋_GBK" panose="02000000000000000000" charset="-122"/>
              <a:ea typeface="方正特雅宋_GBK" panose="02000000000000000000" charset="-122"/>
            </a:endParaRPr>
          </a:p>
        </p:txBody>
      </p:sp>
      <p:sp>
        <p:nvSpPr>
          <p:cNvPr id="1048673" name="文本框 16"/>
          <p:cNvSpPr txBox="1"/>
          <p:nvPr/>
        </p:nvSpPr>
        <p:spPr>
          <a:xfrm>
            <a:off x="5172710" y="3451225"/>
            <a:ext cx="743585" cy="497839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CN" sz="2400" lang="en-US">
                <a:solidFill>
                  <a:schemeClr val="tx1">
                    <a:lumMod val="65000"/>
                    <a:lumOff val="35000"/>
                  </a:schemeClr>
                </a:solidFill>
                <a:latin typeface="造字工房悦黑体验版纤细体" charset="-122"/>
                <a:ea typeface="造字工房悦黑体验版纤细体" charset="-122"/>
              </a:rPr>
              <a:t>01/</a:t>
            </a:r>
            <a:endParaRPr altLang="zh-CN" sz="2400" lang="en-US">
              <a:solidFill>
                <a:schemeClr val="tx1">
                  <a:lumMod val="65000"/>
                  <a:lumOff val="35000"/>
                </a:schemeClr>
              </a:solidFill>
              <a:latin typeface="造字工房悦黑体验版纤细体" charset="-122"/>
              <a:ea typeface="造字工房悦黑体验版纤细体" charset="-122"/>
            </a:endParaRPr>
          </a:p>
        </p:txBody>
      </p:sp>
      <p:sp>
        <p:nvSpPr>
          <p:cNvPr id="1048674" name="矩形 19"/>
          <p:cNvSpPr/>
          <p:nvPr/>
        </p:nvSpPr>
        <p:spPr>
          <a:xfrm>
            <a:off x="5809615" y="3441065"/>
            <a:ext cx="2393315" cy="2072640"/>
          </a:xfrm>
          <a:prstGeom prst="rect"/>
        </p:spPr>
        <p:txBody>
          <a:bodyPr wrap="square">
            <a:spAutoFit/>
          </a:bodyPr>
          <a:p>
            <a:pPr>
              <a:lnSpc>
                <a:spcPct val="150000"/>
              </a:lnSpc>
              <a:spcAft>
                <a:spcPts val="600"/>
              </a:spcAft>
              <a:buClr>
                <a:srgbClr val="5ABEAA"/>
              </a:buClr>
            </a:pPr>
            <a:r>
              <a:rPr altLang="en-US" dirty="0" sz="1200" lang="zh-CN" smtClean="0"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方正古隶简体" panose="03000509000000000000" charset="-122"/>
                <a:ea typeface="方正古隶简体" panose="03000509000000000000" charset="-122"/>
                <a:cs typeface="微软雅黑" panose="020B0503020204020204" charset="-122"/>
                <a:sym typeface="+mn-ea"/>
              </a:rPr>
              <a:t>期望结果</a:t>
            </a:r>
            <a:r>
              <a:rPr altLang="en-US" dirty="0" sz="1200" lang="zh-CN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cs typeface="微软雅黑" panose="020B0503020204020204" charset="-122"/>
                <a:sym typeface="+mn-ea"/>
              </a:rPr>
              <a:t>：</a:t>
            </a:r>
            <a:endParaRPr altLang="en-US" dirty="0" sz="1200" lang="zh-CN" smtClean="0">
              <a:solidFill>
                <a:schemeClr val="tx1">
                  <a:lumMod val="65000"/>
                  <a:lumOff val="35000"/>
                </a:schemeClr>
              </a:solidFill>
              <a:latin typeface="方正古隶简体" panose="03000509000000000000" charset="-122"/>
              <a:ea typeface="方正古隶简体" panose="03000509000000000000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spcAft>
                <a:spcPts val="600"/>
              </a:spcAft>
              <a:buClr>
                <a:srgbClr val="5ABEAA"/>
              </a:buClr>
              <a:buSzTx/>
              <a:buNone/>
            </a:pPr>
            <a:r>
              <a:rPr altLang="en-US" dirty="0" sz="1200" lang="zh-CN" smtClean="0"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方正古隶简体" panose="03000509000000000000" charset="-122"/>
                <a:ea typeface="方正古隶简体" panose="03000509000000000000" charset="-122"/>
                <a:cs typeface="微软雅黑" panose="020B0503020204020204" charset="-122"/>
                <a:sym typeface="+mn-ea"/>
              </a:rPr>
              <a:t>每一次抄经都是一种洗礼、恭敬心提起同时，善意常伴；</a:t>
            </a:r>
            <a:endParaRPr altLang="en-US" dirty="0" sz="1200" lang="zh-CN" smtClean="0">
              <a:effectLst>
                <a:outerShdw algn="tl" blurRad="38100" dir="2700000" dist="19050" rotWithShape="0">
                  <a:schemeClr val="dk1">
                    <a:alpha val="40000"/>
                  </a:schemeClr>
                </a:outerShdw>
              </a:effectLst>
              <a:latin typeface="方正古隶简体" panose="03000509000000000000" charset="-122"/>
              <a:ea typeface="方正古隶简体" panose="03000509000000000000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spcAft>
                <a:spcPts val="600"/>
              </a:spcAft>
              <a:buClr>
                <a:srgbClr val="5ABEAA"/>
              </a:buClr>
              <a:buSzTx/>
              <a:buNone/>
            </a:pPr>
            <a:r>
              <a:rPr altLang="en-US" dirty="0" sz="1200" lang="zh-CN" smtClean="0"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方正古隶简体" panose="03000509000000000000" charset="-122"/>
                <a:ea typeface="方正古隶简体" panose="03000509000000000000" charset="-122"/>
                <a:cs typeface="微软雅黑" panose="020B0503020204020204" charset="-122"/>
                <a:sym typeface="+mn-ea"/>
              </a:rPr>
              <a:t>敞开自己，愿意丢弃过去的信条，希望共同打造更祥和温馨舒适的抄经空间；</a:t>
            </a:r>
            <a:endParaRPr altLang="en-US" dirty="0" sz="1200" lang="zh-CN" smtClean="0">
              <a:effectLst>
                <a:outerShdw algn="tl" blurRad="38100" dir="2700000" dist="19050" rotWithShape="0">
                  <a:schemeClr val="dk1">
                    <a:alpha val="40000"/>
                  </a:schemeClr>
                </a:outerShdw>
              </a:effectLst>
              <a:latin typeface="方正古隶简体" panose="03000509000000000000" charset="-122"/>
              <a:ea typeface="方正古隶简体" panose="03000509000000000000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48675" name="文本框 17"/>
          <p:cNvSpPr txBox="1"/>
          <p:nvPr/>
        </p:nvSpPr>
        <p:spPr>
          <a:xfrm>
            <a:off x="8515985" y="3451225"/>
            <a:ext cx="743585" cy="497839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CN" sz="2400" lang="en-US">
                <a:solidFill>
                  <a:schemeClr val="tx1">
                    <a:lumMod val="65000"/>
                    <a:lumOff val="35000"/>
                  </a:schemeClr>
                </a:solidFill>
                <a:latin typeface="造字工房悦黑体验版纤细体" charset="-122"/>
                <a:ea typeface="造字工房悦黑体验版纤细体" charset="-122"/>
              </a:rPr>
              <a:t>02/</a:t>
            </a:r>
            <a:endParaRPr altLang="zh-CN" sz="2400" lang="en-US">
              <a:solidFill>
                <a:schemeClr val="tx1">
                  <a:lumMod val="65000"/>
                  <a:lumOff val="35000"/>
                </a:schemeClr>
              </a:solidFill>
              <a:latin typeface="造字工房悦黑体验版纤细体" charset="-122"/>
              <a:ea typeface="造字工房悦黑体验版纤细体" charset="-122"/>
            </a:endParaRPr>
          </a:p>
        </p:txBody>
      </p:sp>
      <p:sp>
        <p:nvSpPr>
          <p:cNvPr id="1048676" name="矩形 18"/>
          <p:cNvSpPr/>
          <p:nvPr/>
        </p:nvSpPr>
        <p:spPr>
          <a:xfrm>
            <a:off x="9103995" y="3441065"/>
            <a:ext cx="2392680" cy="2758440"/>
          </a:xfrm>
          <a:prstGeom prst="rect"/>
        </p:spPr>
        <p:txBody>
          <a:bodyPr wrap="square">
            <a:spAutoFit/>
            <a:scene3d>
              <a:camera prst="orthographicFront"/>
              <a:lightRig dir="t" rig="threePt"/>
            </a:scene3d>
          </a:bodyPr>
          <a:p>
            <a:pPr>
              <a:lnSpc>
                <a:spcPct val="150000"/>
              </a:lnSpc>
              <a:spcAft>
                <a:spcPts val="600"/>
              </a:spcAft>
              <a:buClr>
                <a:srgbClr val="5ABEAA"/>
              </a:buClr>
            </a:pPr>
            <a:r>
              <a:rPr altLang="en-US" dirty="0" sz="1200" lang="zh-CN" smtClean="0"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方正古隶简体" panose="03000509000000000000" charset="-122"/>
                <a:ea typeface="方正古隶简体" panose="03000509000000000000" charset="-122"/>
                <a:cs typeface="微软雅黑" panose="020B0503020204020204" charset="-122"/>
                <a:sym typeface="+mn-ea"/>
              </a:rPr>
              <a:t>应对策略：</a:t>
            </a:r>
            <a:endParaRPr altLang="en-US" dirty="0" sz="1200" lang="zh-CN" smtClean="0">
              <a:solidFill>
                <a:schemeClr val="tx1"/>
              </a:solidFill>
              <a:effectLst>
                <a:outerShdw algn="tl" blurRad="38100" dir="2700000" dist="19050" rotWithShape="0">
                  <a:schemeClr val="dk1">
                    <a:alpha val="40000"/>
                  </a:schemeClr>
                </a:outerShdw>
              </a:effectLst>
              <a:latin typeface="方正古隶简体" panose="03000509000000000000" charset="-122"/>
              <a:ea typeface="方正古隶简体" panose="03000509000000000000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  <a:spcAft>
                <a:spcPts val="600"/>
              </a:spcAft>
              <a:buClr>
                <a:srgbClr val="5ABEAA"/>
              </a:buClr>
            </a:pPr>
            <a:r>
              <a:rPr altLang="en-US" dirty="0" sz="1200" lang="zh-CN" smtClean="0"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方正古隶简体" panose="03000509000000000000" charset="-122"/>
                <a:ea typeface="方正古隶简体" panose="03000509000000000000" charset="-122"/>
                <a:cs typeface="微软雅黑" panose="020B0503020204020204" charset="-122"/>
                <a:sym typeface="+mn-ea"/>
              </a:rPr>
              <a:t>时间与其他活动冲突：提前通知，前后一周内调整；</a:t>
            </a:r>
            <a:endParaRPr altLang="en-US" dirty="0" sz="1200" lang="zh-CN" smtClean="0">
              <a:solidFill>
                <a:schemeClr val="tx1"/>
              </a:solidFill>
              <a:effectLst>
                <a:outerShdw algn="tl" blurRad="38100" dir="2700000" dist="19050" rotWithShape="0">
                  <a:schemeClr val="dk1">
                    <a:alpha val="40000"/>
                  </a:schemeClr>
                </a:outerShdw>
              </a:effectLst>
              <a:latin typeface="方正古隶简体" panose="03000509000000000000" charset="-122"/>
              <a:ea typeface="方正古隶简体" panose="03000509000000000000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  <a:spcAft>
                <a:spcPts val="600"/>
              </a:spcAft>
              <a:buClr>
                <a:srgbClr val="5ABEAA"/>
              </a:buClr>
            </a:pPr>
            <a:r>
              <a:rPr altLang="en-US" dirty="0" sz="1200" lang="zh-CN" smtClean="0"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方正古隶简体" panose="03000509000000000000" charset="-122"/>
                <a:ea typeface="方正古隶简体" panose="03000509000000000000" charset="-122"/>
                <a:cs typeface="微软雅黑" panose="020B0503020204020204" charset="-122"/>
                <a:sym typeface="+mn-ea"/>
              </a:rPr>
              <a:t>参与人数不够：那也照常进行，自己完成多份；</a:t>
            </a:r>
            <a:endParaRPr altLang="en-US" dirty="0" sz="1200" lang="zh-CN" smtClean="0">
              <a:solidFill>
                <a:schemeClr val="tx1"/>
              </a:solidFill>
              <a:effectLst>
                <a:outerShdw algn="tl" blurRad="38100" dir="2700000" dist="19050" rotWithShape="0">
                  <a:schemeClr val="dk1">
                    <a:alpha val="40000"/>
                  </a:schemeClr>
                </a:outerShdw>
              </a:effectLst>
              <a:latin typeface="方正古隶简体" panose="03000509000000000000" charset="-122"/>
              <a:ea typeface="方正古隶简体" panose="03000509000000000000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  <a:spcAft>
                <a:spcPts val="600"/>
              </a:spcAft>
              <a:buClr>
                <a:srgbClr val="5ABEAA"/>
              </a:buClr>
            </a:pPr>
            <a:r>
              <a:rPr altLang="en-US" dirty="0" sz="1200" lang="zh-CN" smtClean="0"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方正古隶简体" panose="03000509000000000000" charset="-122"/>
                <a:ea typeface="方正古隶简体" panose="03000509000000000000" charset="-122"/>
                <a:cs typeface="微软雅黑" panose="020B0503020204020204" charset="-122"/>
                <a:sym typeface="+mn-ea"/>
              </a:rPr>
              <a:t>参与人没有恭敬心：在抄经环节里设置讲述一个关于拥有恭敬心好处的故事或者学习《觉察之道》</a:t>
            </a:r>
            <a:endParaRPr altLang="en-US" dirty="0" sz="1200" lang="zh-CN" smtClean="0">
              <a:solidFill>
                <a:schemeClr val="tx1"/>
              </a:solidFill>
              <a:effectLst>
                <a:outerShdw algn="tl" blurRad="38100" dir="2700000" dist="19050" rotWithShape="0">
                  <a:schemeClr val="dk1">
                    <a:alpha val="40000"/>
                  </a:schemeClr>
                </a:outerShdw>
              </a:effectLst>
              <a:latin typeface="方正古隶简体" panose="03000509000000000000" charset="-122"/>
              <a:ea typeface="方正古隶简体" panose="03000509000000000000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46" name=""/>
        <p:cNvGrpSpPr/>
        <p:nvPr/>
      </p:nvGrpSpPr>
      <p:grpSpPr>
        <a:xfrm/>
      </p:grpSpPr>
      <p:pic>
        <p:nvPicPr>
          <p:cNvPr id="2097165" name="图片 1" descr="图层 5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 l="61083" t="10976" b="1454"/>
          <a:stretch>
            <a:fillRect/>
          </a:stretch>
        </p:blipFill>
        <p:spPr>
          <a:xfrm rot="5400000" flipH="1">
            <a:off x="8139430" y="2819400"/>
            <a:ext cx="2106295" cy="5998210"/>
          </a:xfrm>
          <a:prstGeom prst="rect"/>
        </p:spPr>
      </p:pic>
      <p:pic>
        <p:nvPicPr>
          <p:cNvPr id="2097166" name="图片 18" descr="图层 5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 l="61083" t="10976" b="1454"/>
          <a:stretch>
            <a:fillRect/>
          </a:stretch>
        </p:blipFill>
        <p:spPr>
          <a:xfrm rot="16200000">
            <a:off x="1946275" y="2820035"/>
            <a:ext cx="2106295" cy="5998210"/>
          </a:xfrm>
          <a:prstGeom prst="rect"/>
        </p:spPr>
      </p:pic>
      <p:sp>
        <p:nvSpPr>
          <p:cNvPr id="1048677" name="矩形 10"/>
          <p:cNvSpPr/>
          <p:nvPr/>
        </p:nvSpPr>
        <p:spPr>
          <a:xfrm>
            <a:off x="635" y="6741160"/>
            <a:ext cx="12191365" cy="130810"/>
          </a:xfrm>
          <a:prstGeom prst="rect"/>
          <a:solidFill>
            <a:srgbClr val="71A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78" name="矩形 21"/>
          <p:cNvSpPr/>
          <p:nvPr/>
        </p:nvSpPr>
        <p:spPr>
          <a:xfrm>
            <a:off x="0" y="0"/>
            <a:ext cx="12191365" cy="130810"/>
          </a:xfrm>
          <a:prstGeom prst="rect"/>
          <a:solidFill>
            <a:srgbClr val="71A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79" name="文本框 9"/>
          <p:cNvSpPr txBox="1"/>
          <p:nvPr/>
        </p:nvSpPr>
        <p:spPr>
          <a:xfrm>
            <a:off x="2157095" y="2030730"/>
            <a:ext cx="7915910" cy="1107439"/>
          </a:xfrm>
          <a:prstGeom prst="rect"/>
          <a:noFill/>
        </p:spPr>
        <p:txBody>
          <a:bodyPr rtlCol="0" wrap="square">
            <a:spAutoFit/>
            <a:scene3d>
              <a:camera prst="orthographicFront"/>
              <a:lightRig dir="t" rig="threePt"/>
            </a:scene3d>
          </a:bodyPr>
          <a:p>
            <a:pPr algn="dist"/>
            <a:r>
              <a:rPr altLang="en-US" sz="6000" lang="zh-CN"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方正古隶简体" panose="03000509000000000000" charset="-122"/>
                <a:ea typeface="方正古隶简体" panose="03000509000000000000" charset="-122"/>
              </a:rPr>
              <a:t>必经之路就是自渡之路</a:t>
            </a:r>
            <a:endParaRPr altLang="en-US" sz="6000" lang="zh-CN">
              <a:solidFill>
                <a:schemeClr val="tx1"/>
              </a:solidFill>
              <a:effectLst>
                <a:outerShdw algn="tl" blurRad="38100" dir="2700000" dist="19050" rotWithShape="0">
                  <a:schemeClr val="dk1">
                    <a:alpha val="40000"/>
                  </a:schemeClr>
                </a:outerShdw>
              </a:effectLst>
              <a:latin typeface="方正古隶简体" panose="03000509000000000000" charset="-122"/>
              <a:ea typeface="方正古隶简体" panose="03000509000000000000" charset="-122"/>
            </a:endParaRPr>
          </a:p>
        </p:txBody>
      </p:sp>
      <p:sp>
        <p:nvSpPr>
          <p:cNvPr id="1048680" name="文本框 16"/>
          <p:cNvSpPr txBox="1"/>
          <p:nvPr/>
        </p:nvSpPr>
        <p:spPr>
          <a:xfrm>
            <a:off x="2889885" y="3229610"/>
            <a:ext cx="6249670" cy="434339"/>
          </a:xfrm>
          <a:prstGeom prst="rect"/>
          <a:noFill/>
        </p:spPr>
        <p:txBody>
          <a:bodyPr rtlCol="0" wrap="square">
            <a:spAutoFit/>
          </a:bodyPr>
          <a:p>
            <a:pPr algn="dist"/>
            <a:r>
              <a:rPr altLang="en-US" sz="2000" lang="zh-CN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THANK YOU FOR WATCHING</a:t>
            </a:r>
            <a:endParaRPr altLang="en-US" sz="2000" lang="zh-CN">
              <a:solidFill>
                <a:schemeClr val="tx1">
                  <a:lumMod val="65000"/>
                  <a:lumOff val="35000"/>
                </a:schemeClr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33" name=""/>
        <p:cNvGrpSpPr/>
        <p:nvPr/>
      </p:nvGrpSpPr>
      <p:grpSpPr>
        <a:xfrm/>
      </p:grpSpPr>
      <p:pic>
        <p:nvPicPr>
          <p:cNvPr id="2097153" name="图片 19" descr="4487389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5128895" y="5142230"/>
            <a:ext cx="1932940" cy="1932940"/>
          </a:xfrm>
          <a:prstGeom prst="rect"/>
        </p:spPr>
      </p:pic>
      <p:sp>
        <p:nvSpPr>
          <p:cNvPr id="1048603" name="文本框 3"/>
          <p:cNvSpPr txBox="1"/>
          <p:nvPr/>
        </p:nvSpPr>
        <p:spPr>
          <a:xfrm>
            <a:off x="4987290" y="2693670"/>
            <a:ext cx="1833880" cy="2809240"/>
          </a:xfrm>
          <a:prstGeom prst="rect"/>
          <a:noFill/>
        </p:spPr>
        <p:txBody>
          <a:bodyPr rtlCol="0" wrap="square">
            <a:spAutoFit/>
          </a:bodyPr>
          <a:p>
            <a:pPr algn="dist"/>
            <a:r>
              <a:rPr altLang="en-US" sz="8000" lang="zh-CN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</a:rPr>
              <a:t>目录</a:t>
            </a:r>
            <a:endParaRPr altLang="en-US" sz="8000" lang="zh-CN">
              <a:solidFill>
                <a:schemeClr val="tx1">
                  <a:lumMod val="65000"/>
                  <a:lumOff val="35000"/>
                </a:schemeClr>
              </a:solidFill>
              <a:latin typeface="方正古隶简体" panose="03000509000000000000" charset="-122"/>
              <a:ea typeface="方正古隶简体" panose="03000509000000000000" charset="-122"/>
            </a:endParaRPr>
          </a:p>
        </p:txBody>
      </p:sp>
      <p:sp>
        <p:nvSpPr>
          <p:cNvPr id="1048604" name="文本框 8"/>
          <p:cNvSpPr txBox="1"/>
          <p:nvPr/>
        </p:nvSpPr>
        <p:spPr>
          <a:xfrm>
            <a:off x="6333490" y="2947035"/>
            <a:ext cx="487680" cy="1959610"/>
          </a:xfrm>
          <a:prstGeom prst="rect"/>
          <a:noFill/>
        </p:spPr>
        <p:txBody>
          <a:bodyPr rtlCol="0" vert="eaVert" wrap="square">
            <a:spAutoFit/>
          </a:bodyPr>
          <a:p>
            <a:pPr algn="dist"/>
            <a:r>
              <a:rPr altLang="en-US" 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DIRECTORY</a:t>
            </a:r>
            <a:endParaRPr altLang="en-US" lang="zh-CN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605" name="文本框 30"/>
          <p:cNvSpPr txBox="1"/>
          <p:nvPr/>
        </p:nvSpPr>
        <p:spPr>
          <a:xfrm>
            <a:off x="7571105" y="2785110"/>
            <a:ext cx="3188335" cy="561340"/>
          </a:xfrm>
          <a:prstGeom prst="rect"/>
          <a:noFill/>
        </p:spPr>
        <p:txBody>
          <a:bodyPr rtlCol="0" wrap="square">
            <a:spAutoFit/>
          </a:bodyPr>
          <a:p>
            <a:pPr algn="ctr" lvl="0">
              <a:buClrTx/>
              <a:buSzTx/>
              <a:buFontTx/>
            </a:pPr>
            <a:r>
              <a:rPr altLang="en-US" sz="2800" lang="zh-CN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+mn-ea"/>
              </a:rPr>
              <a:t>叁</a:t>
            </a:r>
            <a:r>
              <a:rPr altLang="zh-CN" sz="2800" lang="en-US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+mn-ea"/>
              </a:rPr>
              <a:t>.</a:t>
            </a:r>
            <a:r>
              <a:rPr altLang="en-US" sz="2800" lang="zh-CN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+mn-ea"/>
              </a:rPr>
              <a:t>行动</a:t>
            </a:r>
            <a:r>
              <a:rPr altLang="zh-CN" sz="2800" lang="en-US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+mn-ea"/>
              </a:rPr>
              <a:t>/</a:t>
            </a:r>
            <a:r>
              <a:rPr altLang="en-US" b="1" sz="2800" lang="zh-CN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+mn-ea"/>
              </a:rPr>
              <a:t>我怎么做？</a:t>
            </a:r>
            <a:endParaRPr altLang="en-US" b="1" sz="2800" lang="zh-CN">
              <a:solidFill>
                <a:schemeClr val="tx1">
                  <a:lumMod val="75000"/>
                  <a:lumOff val="25000"/>
                </a:schemeClr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1048606" name="稻壳儿春秋广告/盗版必究        原创来源：http://chn.docer.com/works?userid=199329941#!/work_time"/>
          <p:cNvSpPr/>
          <p:nvPr/>
        </p:nvSpPr>
        <p:spPr>
          <a:xfrm>
            <a:off x="7742555" y="3416300"/>
            <a:ext cx="3289300" cy="245110"/>
          </a:xfrm>
          <a:prstGeom prst="rect"/>
          <a:effectLst/>
        </p:spPr>
        <p:txBody>
          <a:bodyPr wrap="square">
            <a:spAutoFit/>
          </a:bodyPr>
          <a:p>
            <a:pPr algn="dist">
              <a:spcBef>
                <a:spcPct val="0"/>
              </a:spcBef>
            </a:pPr>
            <a:endParaRPr altLang="zh-CN" dirty="0" sz="1000" lang="en-US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607" name="文本框 4"/>
          <p:cNvSpPr txBox="1"/>
          <p:nvPr/>
        </p:nvSpPr>
        <p:spPr>
          <a:xfrm>
            <a:off x="1141095" y="2785110"/>
            <a:ext cx="3188335" cy="561340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altLang="en-US" sz="2800" lang="zh-CN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</a:rPr>
              <a:t>壹</a:t>
            </a:r>
            <a:r>
              <a:rPr altLang="zh-CN" sz="2800" lang="en-US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</a:rPr>
              <a:t>.  </a:t>
            </a:r>
            <a:r>
              <a:rPr altLang="en-US" sz="2800" lang="zh-CN"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</a:rPr>
              <a:t>身份</a:t>
            </a:r>
            <a:r>
              <a:rPr altLang="en-US" sz="2800" lang="zh-CN"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方正清刻本悦宋简体" panose="02000000000000000000" charset="-122"/>
              </a:rPr>
              <a:t>∕</a:t>
            </a:r>
            <a:r>
              <a:rPr altLang="zh-CN" sz="2800" lang="en-US"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方正清刻本悦宋简体" panose="02000000000000000000" charset="-122"/>
              </a:rPr>
              <a:t> </a:t>
            </a:r>
            <a:r>
              <a:rPr altLang="en-US" sz="2800" lang="zh-CN"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方正清刻本悦宋简体" panose="02000000000000000000" charset="-122"/>
              </a:rPr>
              <a:t>我是谁？</a:t>
            </a:r>
            <a:endParaRPr altLang="en-US" sz="2800" lang="zh-CN">
              <a:solidFill>
                <a:schemeClr val="tx1"/>
              </a:solidFill>
              <a:effectLst>
                <a:outerShdw algn="tl" blurRad="38100" dir="2700000" dist="19050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方正清刻本悦宋简体" panose="02000000000000000000" charset="-122"/>
            </a:endParaRPr>
          </a:p>
        </p:txBody>
      </p:sp>
      <p:sp>
        <p:nvSpPr>
          <p:cNvPr id="1048608" name="文本框 6"/>
          <p:cNvSpPr txBox="1"/>
          <p:nvPr/>
        </p:nvSpPr>
        <p:spPr>
          <a:xfrm>
            <a:off x="1096645" y="4148455"/>
            <a:ext cx="3232785" cy="1031239"/>
          </a:xfrm>
          <a:prstGeom prst="rect"/>
          <a:noFill/>
        </p:spPr>
        <p:txBody>
          <a:bodyPr rtlCol="0" wrap="square">
            <a:spAutoFit/>
          </a:bodyPr>
          <a:p>
            <a:pPr algn="ctr" lvl="0">
              <a:buClrTx/>
              <a:buSzTx/>
              <a:buFontTx/>
            </a:pPr>
            <a:r>
              <a:rPr altLang="en-US" sz="2800" lang="zh-CN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+mn-ea"/>
              </a:rPr>
              <a:t>贰</a:t>
            </a:r>
            <a:r>
              <a:rPr altLang="zh-CN" sz="2800" lang="en-US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+mn-ea"/>
              </a:rPr>
              <a:t>.</a:t>
            </a:r>
            <a:r>
              <a:rPr altLang="en-US" sz="2800" lang="zh-CN"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+mn-ea"/>
              </a:rPr>
              <a:t>初</a:t>
            </a:r>
            <a:r>
              <a:rPr altLang="en-US" sz="2800" lang="zh-CN"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+mn-ea"/>
              </a:rPr>
              <a:t>心/信念/价值</a:t>
            </a:r>
            <a:endParaRPr altLang="en-US" sz="2800" lang="zh-CN">
              <a:effectLst>
                <a:outerShdw algn="tl" blurRad="38100" dir="2700000" dist="19050" rotWithShape="0">
                  <a:schemeClr val="dk1">
                    <a:alpha val="40000"/>
                  </a:schemeClr>
                </a:outerShdw>
              </a:effectLst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+mn-ea"/>
            </a:endParaRPr>
          </a:p>
          <a:p>
            <a:pPr algn="ctr" lvl="0">
              <a:buClrTx/>
              <a:buSzTx/>
              <a:buFontTx/>
            </a:pPr>
            <a:r>
              <a:rPr altLang="zh-CN" b="1" sz="2800" lang="en-US"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+mn-ea"/>
              </a:rPr>
              <a:t>  </a:t>
            </a:r>
            <a:r>
              <a:rPr altLang="en-US" b="1" sz="2800" lang="zh-CN"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+mn-ea"/>
              </a:rPr>
              <a:t>我为什么做？</a:t>
            </a:r>
            <a:endParaRPr altLang="en-US" b="1" sz="2800" lang="zh-CN">
              <a:effectLst>
                <a:outerShdw algn="tl" blurRad="38100" dir="2700000" dist="19050" rotWithShape="0">
                  <a:schemeClr val="dk1">
                    <a:alpha val="40000"/>
                  </a:schemeClr>
                </a:outerShdw>
              </a:effectLst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1048609" name="矩形 10"/>
          <p:cNvSpPr/>
          <p:nvPr/>
        </p:nvSpPr>
        <p:spPr>
          <a:xfrm>
            <a:off x="635" y="6741160"/>
            <a:ext cx="12191365" cy="130810"/>
          </a:xfrm>
          <a:prstGeom prst="rect"/>
          <a:solidFill>
            <a:srgbClr val="71A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10" name="矩形 21"/>
          <p:cNvSpPr/>
          <p:nvPr/>
        </p:nvSpPr>
        <p:spPr>
          <a:xfrm>
            <a:off x="0" y="0"/>
            <a:ext cx="12191365" cy="130810"/>
          </a:xfrm>
          <a:prstGeom prst="rect"/>
          <a:solidFill>
            <a:srgbClr val="71A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11" name="文本框 2"/>
          <p:cNvSpPr txBox="1"/>
          <p:nvPr/>
        </p:nvSpPr>
        <p:spPr>
          <a:xfrm>
            <a:off x="7214235" y="4321810"/>
            <a:ext cx="2405380" cy="561339"/>
          </a:xfrm>
          <a:prstGeom prst="rect"/>
          <a:noFill/>
        </p:spPr>
        <p:txBody>
          <a:bodyPr rtlCol="0" wrap="square">
            <a:spAutoFit/>
          </a:bodyPr>
          <a:p>
            <a:pPr algn="ctr" lvl="0">
              <a:buClrTx/>
              <a:buSzTx/>
              <a:buFontTx/>
            </a:pPr>
            <a:r>
              <a:rPr altLang="en-US" sz="2800" lang="zh-CN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+mn-ea"/>
              </a:rPr>
              <a:t>肆</a:t>
            </a:r>
            <a:r>
              <a:rPr altLang="zh-CN" sz="2800" lang="en-US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+mn-ea"/>
              </a:rPr>
              <a:t>.</a:t>
            </a:r>
            <a:r>
              <a:rPr altLang="en-US" b="1" sz="2800" lang="zh-CN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+mn-ea"/>
              </a:rPr>
              <a:t>总结</a:t>
            </a:r>
            <a:r>
              <a:rPr altLang="zh-CN" sz="2800" lang="en-US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+mn-ea"/>
              </a:rPr>
              <a:t> </a:t>
            </a:r>
            <a:endParaRPr altLang="zh-CN" b="1" sz="2800" lang="en-US">
              <a:solidFill>
                <a:schemeClr val="tx1">
                  <a:lumMod val="75000"/>
                  <a:lumOff val="25000"/>
                </a:schemeClr>
              </a:solidFill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34" name=""/>
        <p:cNvGrpSpPr/>
        <p:nvPr/>
      </p:nvGrpSpPr>
      <p:grpSpPr>
        <a:xfrm/>
      </p:grpSpPr>
      <p:pic>
        <p:nvPicPr>
          <p:cNvPr id="2097154" name="图片 18" descr="图层 5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 l="61083" t="10976" b="8234"/>
          <a:stretch>
            <a:fillRect/>
          </a:stretch>
        </p:blipFill>
        <p:spPr>
          <a:xfrm>
            <a:off x="-635" y="0"/>
            <a:ext cx="2592070" cy="6809740"/>
          </a:xfrm>
          <a:prstGeom prst="rect"/>
        </p:spPr>
      </p:pic>
      <p:sp>
        <p:nvSpPr>
          <p:cNvPr id="1048612" name="矩形 10"/>
          <p:cNvSpPr/>
          <p:nvPr/>
        </p:nvSpPr>
        <p:spPr>
          <a:xfrm>
            <a:off x="635" y="6741160"/>
            <a:ext cx="12191365" cy="130810"/>
          </a:xfrm>
          <a:prstGeom prst="rect"/>
          <a:solidFill>
            <a:srgbClr val="71A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13" name="矩形 21"/>
          <p:cNvSpPr/>
          <p:nvPr/>
        </p:nvSpPr>
        <p:spPr>
          <a:xfrm>
            <a:off x="0" y="0"/>
            <a:ext cx="12191365" cy="130810"/>
          </a:xfrm>
          <a:prstGeom prst="rect"/>
          <a:solidFill>
            <a:srgbClr val="71A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pic>
        <p:nvPicPr>
          <p:cNvPr id="2097155" name="图片 5" descr="图层 10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6194425" y="2049780"/>
            <a:ext cx="680720" cy="1017905"/>
          </a:xfrm>
          <a:prstGeom prst="rect"/>
        </p:spPr>
      </p:pic>
      <p:sp>
        <p:nvSpPr>
          <p:cNvPr id="1048614" name="文本框 11"/>
          <p:cNvSpPr txBox="1"/>
          <p:nvPr/>
        </p:nvSpPr>
        <p:spPr>
          <a:xfrm>
            <a:off x="6341110" y="2063750"/>
            <a:ext cx="1356995" cy="3317240"/>
          </a:xfrm>
          <a:prstGeom prst="rect"/>
          <a:noFill/>
        </p:spPr>
        <p:txBody>
          <a:bodyPr rtlCol="0" vert="horz" wrap="square">
            <a:spAutoFit/>
          </a:bodyPr>
          <a:p>
            <a:r>
              <a:rPr altLang="en-US" sz="9600" lang="zh-CN">
                <a:solidFill>
                  <a:schemeClr val="tx1">
                    <a:lumMod val="85000"/>
                    <a:lumOff val="15000"/>
                  </a:schemeClr>
                </a:solidFill>
                <a:latin typeface="玉米-折木体" panose="02010600010101010101" charset="-122"/>
                <a:ea typeface="玉米-折木体" panose="02010600010101010101" charset="-122"/>
              </a:rPr>
              <a:t>壹</a:t>
            </a:r>
            <a:endParaRPr altLang="en-US" sz="9600" lang="zh-CN">
              <a:solidFill>
                <a:schemeClr val="tx1">
                  <a:lumMod val="85000"/>
                  <a:lumOff val="15000"/>
                </a:schemeClr>
              </a:solidFill>
              <a:latin typeface="玉米-折木体" panose="02010600010101010101" charset="-122"/>
              <a:ea typeface="玉米-折木体" panose="02010600010101010101" charset="-122"/>
            </a:endParaRPr>
          </a:p>
        </p:txBody>
      </p:sp>
      <p:sp>
        <p:nvSpPr>
          <p:cNvPr id="1048615" name="PA_文本框 10"/>
          <p:cNvSpPr txBox="1"/>
          <p:nvPr>
            <p:custDataLst>
              <p:tags r:id="rId3"/>
            </p:custDataLst>
          </p:nvPr>
        </p:nvSpPr>
        <p:spPr>
          <a:xfrm>
            <a:off x="4630420" y="3632200"/>
            <a:ext cx="4777740" cy="655319"/>
          </a:xfrm>
          <a:prstGeom prst="rect"/>
          <a:noFill/>
        </p:spPr>
        <p:txBody>
          <a:bodyPr rtlCol="0" wrap="square">
            <a:spAutoFit/>
          </a:bodyPr>
          <a:p>
            <a:pPr algn="ctr">
              <a:lnSpc>
                <a:spcPct val="120000"/>
              </a:lnSpc>
            </a:pPr>
            <a:r>
              <a:rPr altLang="en-US" dirty="0" sz="2800" lang="zh-CN" smtClean="0">
                <a:solidFill>
                  <a:srgbClr val="4C4C59"/>
                </a:solidFill>
                <a:latin typeface="微软雅黑" panose="020B0503020204020204" charset="-122"/>
                <a:ea typeface="微软雅黑" panose="020B0503020204020204" charset="-122"/>
              </a:rPr>
              <a:t>身份</a:t>
            </a:r>
            <a:endParaRPr altLang="en-US" dirty="0" sz="2800" lang="zh-CN" smtClean="0">
              <a:solidFill>
                <a:srgbClr val="4C4C5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616" name="文本框 2"/>
          <p:cNvSpPr txBox="1"/>
          <p:nvPr/>
        </p:nvSpPr>
        <p:spPr>
          <a:xfrm>
            <a:off x="5128260" y="4540250"/>
            <a:ext cx="4064000" cy="396240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CN" lang="en-US"/>
              <a:t>                       </a:t>
            </a:r>
            <a:r>
              <a:rPr altLang="en-US" lang="zh-CN"/>
              <a:t>我是谁？</a:t>
            </a:r>
            <a:endParaRPr altLang="en-US" lang="zh-CN"/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35" name=""/>
        <p:cNvGrpSpPr/>
        <p:nvPr/>
      </p:nvGrpSpPr>
      <p:grpSpPr>
        <a:xfrm/>
      </p:grpSpPr>
      <p:pic>
        <p:nvPicPr>
          <p:cNvPr id="2097156" name="图片 11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365375" y="1261110"/>
            <a:ext cx="3792220" cy="3398520"/>
          </a:xfrm>
          <a:prstGeom prst="rect"/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048617" name="矩形 10"/>
          <p:cNvSpPr/>
          <p:nvPr/>
        </p:nvSpPr>
        <p:spPr>
          <a:xfrm>
            <a:off x="635" y="6741160"/>
            <a:ext cx="12191365" cy="130810"/>
          </a:xfrm>
          <a:prstGeom prst="rect"/>
          <a:solidFill>
            <a:srgbClr val="71A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18" name="矩形 21"/>
          <p:cNvSpPr/>
          <p:nvPr/>
        </p:nvSpPr>
        <p:spPr>
          <a:xfrm>
            <a:off x="0" y="0"/>
            <a:ext cx="12191365" cy="130810"/>
          </a:xfrm>
          <a:prstGeom prst="rect"/>
          <a:solidFill>
            <a:srgbClr val="71A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grpSp>
        <p:nvGrpSpPr>
          <p:cNvPr id="36" name="组合 3"/>
          <p:cNvGrpSpPr/>
          <p:nvPr/>
        </p:nvGrpSpPr>
        <p:grpSpPr>
          <a:xfrm>
            <a:off x="4445" y="269240"/>
            <a:ext cx="603250" cy="4446270"/>
            <a:chOff x="7" y="424"/>
            <a:chExt cx="950" cy="7002"/>
          </a:xfrm>
        </p:grpSpPr>
        <p:sp>
          <p:nvSpPr>
            <p:cNvPr id="1048619" name="矩形 1"/>
            <p:cNvSpPr/>
            <p:nvPr/>
          </p:nvSpPr>
          <p:spPr>
            <a:xfrm>
              <a:off x="7" y="424"/>
              <a:ext cx="951" cy="6583"/>
            </a:xfrm>
            <a:prstGeom prst="rect"/>
            <a:solidFill>
              <a:srgbClr val="71AC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r>
                <a:rPr altLang="en-US" b="1" sz="2400" lang="zh-CN"/>
                <a:t>栖中堂</a:t>
              </a:r>
              <a:endParaRPr altLang="en-US" b="1" sz="2400" lang="zh-CN"/>
            </a:p>
          </p:txBody>
        </p:sp>
        <p:sp>
          <p:nvSpPr>
            <p:cNvPr id="1048620" name="矩形 2"/>
            <p:cNvSpPr/>
            <p:nvPr/>
          </p:nvSpPr>
          <p:spPr>
            <a:xfrm>
              <a:off x="7" y="7158"/>
              <a:ext cx="783" cy="268"/>
            </a:xfrm>
            <a:prstGeom prst="rect"/>
            <a:solidFill>
              <a:srgbClr val="CAE8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</p:grpSp>
      <p:sp>
        <p:nvSpPr>
          <p:cNvPr id="1048621" name="文本框 7"/>
          <p:cNvSpPr txBox="1"/>
          <p:nvPr/>
        </p:nvSpPr>
        <p:spPr>
          <a:xfrm>
            <a:off x="6224270" y="4390390"/>
            <a:ext cx="645160" cy="4485640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CN" sz="13000"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endParaRPr altLang="zh-CN" sz="13000"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48622" name="矩形 45"/>
          <p:cNvSpPr/>
          <p:nvPr/>
        </p:nvSpPr>
        <p:spPr>
          <a:xfrm>
            <a:off x="1773555" y="4886325"/>
            <a:ext cx="4556760" cy="1117600"/>
          </a:xfrm>
          <a:prstGeom prst="rect"/>
        </p:spPr>
        <p:txBody>
          <a:bodyPr wrap="square">
            <a:spAutoFit/>
          </a:bodyPr>
          <a:p>
            <a:pPr algn="r">
              <a:lnSpc>
                <a:spcPct val="170000"/>
              </a:lnSpc>
              <a:spcAft>
                <a:spcPts val="600"/>
              </a:spcAft>
              <a:buClr>
                <a:srgbClr val="5ABEAA"/>
              </a:buClr>
            </a:pPr>
            <a:r>
              <a:rPr altLang="en-US" b="1" dirty="0" sz="1600" 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栖</a:t>
            </a:r>
            <a:r>
              <a:rPr altLang="zh-CN" b="1" dirty="0" sz="1600"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altLang="en-US" b="1" dirty="0" sz="1600" 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需求着平静休栖地</a:t>
            </a:r>
            <a:endParaRPr altLang="en-US" b="1" dirty="0" sz="1600" lang="zh-CN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r">
              <a:lnSpc>
                <a:spcPct val="170000"/>
              </a:lnSpc>
              <a:spcAft>
                <a:spcPts val="600"/>
              </a:spcAft>
              <a:buClr>
                <a:srgbClr val="5ABEAA"/>
              </a:buClr>
            </a:pPr>
            <a:r>
              <a:rPr altLang="en-US" b="1" dirty="0" sz="1600" lang="zh-CN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中堂</a:t>
            </a:r>
            <a:r>
              <a:rPr altLang="zh-CN" b="1" dirty="0" sz="1600" lang="en-US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altLang="en-US" b="1" dirty="0" sz="1600" lang="zh-CN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中国传统文化传承，精神寄居</a:t>
            </a:r>
            <a:endParaRPr altLang="en-US" b="1" dirty="0" sz="1600" lang="zh-CN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48623" name="矩形 5"/>
          <p:cNvSpPr/>
          <p:nvPr/>
        </p:nvSpPr>
        <p:spPr>
          <a:xfrm>
            <a:off x="6000750" y="1767205"/>
            <a:ext cx="476250" cy="1565910"/>
          </a:xfrm>
          <a:prstGeom prst="rect"/>
          <a:solidFill>
            <a:srgbClr val="71AC68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24" name="文本框 6"/>
          <p:cNvSpPr txBox="1"/>
          <p:nvPr/>
        </p:nvSpPr>
        <p:spPr>
          <a:xfrm>
            <a:off x="5972811" y="1824355"/>
            <a:ext cx="487679" cy="1468755"/>
          </a:xfrm>
          <a:prstGeom prst="rect"/>
          <a:noFill/>
        </p:spPr>
        <p:txBody>
          <a:bodyPr anchor="t" rtlCol="0" vert="eaVert" wrap="square">
            <a:spAutoFit/>
          </a:bodyPr>
          <a:p>
            <a:pPr algn="dist"/>
            <a:r>
              <a:rPr altLang="zh-CN" dirty="0" lang="en-US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YUR TITLE</a:t>
            </a:r>
            <a:endParaRPr altLang="zh-CN" dirty="0" lang="en-US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48625" name="矩形 13"/>
          <p:cNvSpPr/>
          <p:nvPr/>
        </p:nvSpPr>
        <p:spPr>
          <a:xfrm>
            <a:off x="6364605" y="1819910"/>
            <a:ext cx="4709160" cy="3435350"/>
          </a:xfrm>
          <a:prstGeom prst="rect"/>
        </p:spPr>
        <p:txBody>
          <a:bodyPr vert="eaVert" wrap="square">
            <a:spAutoFit/>
          </a:bodyPr>
          <a:p>
            <a:pPr algn="just">
              <a:lnSpc>
                <a:spcPct val="180000"/>
              </a:lnSpc>
              <a:spcAft>
                <a:spcPts val="600"/>
              </a:spcAft>
              <a:buClr>
                <a:srgbClr val="5ABEAA"/>
              </a:buClr>
            </a:pPr>
            <a:r>
              <a:rPr dirty="0" sz="1600" lang="zh-CN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cs typeface="方正古隶简体" panose="03000509000000000000" charset="-122"/>
                <a:sym typeface="Gill Sans" charset="0"/>
              </a:rPr>
              <a:t>这里是每一位想点亮心中那盏灯人</a:t>
            </a:r>
            <a:r>
              <a:rPr altLang="zh-CN" dirty="0" sz="1600" lang="en-US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cs typeface="方正古隶简体" panose="03000509000000000000" charset="-122"/>
                <a:sym typeface="Gill Sans" charset="0"/>
              </a:rPr>
              <a:t>“</a:t>
            </a:r>
            <a:r>
              <a:rPr dirty="0" sz="1600" lang="zh-CN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cs typeface="方正古隶简体" panose="03000509000000000000" charset="-122"/>
                <a:sym typeface="Gill Sans" charset="0"/>
              </a:rPr>
              <a:t>家</a:t>
            </a:r>
            <a:r>
              <a:rPr altLang="zh-CN" dirty="0" sz="1600" lang="en-US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cs typeface="方正古隶简体" panose="03000509000000000000" charset="-122"/>
                <a:sym typeface="Gill Sans" charset="0"/>
              </a:rPr>
              <a:t>”</a:t>
            </a:r>
            <a:r>
              <a:rPr dirty="0" sz="1600" lang="zh-CN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cs typeface="方正古隶简体" panose="03000509000000000000" charset="-122"/>
                <a:sym typeface="Gill Sans" charset="0"/>
              </a:rPr>
              <a:t>，只为更好的回归幸福，也为了承载凝聚更多人的幸福，星星之火，可以燎原。在这里你只需要观察自己，探索自己，超越自己，只是为了寻一地一物《心经》了解自己罢了，当你超越了自己，回眸发现一切的关系都美好了起来，这个世界都会因为你而美好，我们本自具足！</a:t>
            </a:r>
            <a:endParaRPr dirty="0" sz="1600" lang="zh-CN" smtClean="0">
              <a:solidFill>
                <a:schemeClr val="tx1">
                  <a:lumMod val="65000"/>
                  <a:lumOff val="35000"/>
                </a:schemeClr>
              </a:solidFill>
              <a:latin typeface="方正古隶简体" panose="03000509000000000000" charset="-122"/>
              <a:ea typeface="方正古隶简体" panose="03000509000000000000" charset="-122"/>
              <a:cs typeface="方正古隶简体" panose="03000509000000000000" charset="-122"/>
              <a:sym typeface="Gill Sans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37" name=""/>
        <p:cNvGrpSpPr/>
        <p:nvPr/>
      </p:nvGrpSpPr>
      <p:grpSpPr>
        <a:xfrm/>
      </p:grpSpPr>
      <p:pic>
        <p:nvPicPr>
          <p:cNvPr id="2097157" name="图片 1" descr="图层 5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 l="61083" t="10976" b="8234"/>
          <a:stretch>
            <a:fillRect/>
          </a:stretch>
        </p:blipFill>
        <p:spPr>
          <a:xfrm flipH="1">
            <a:off x="9599295" y="0"/>
            <a:ext cx="2592070" cy="6809740"/>
          </a:xfrm>
          <a:prstGeom prst="rect"/>
        </p:spPr>
      </p:pic>
      <p:sp>
        <p:nvSpPr>
          <p:cNvPr id="1048626" name="矩形 10"/>
          <p:cNvSpPr/>
          <p:nvPr/>
        </p:nvSpPr>
        <p:spPr>
          <a:xfrm>
            <a:off x="635" y="6741160"/>
            <a:ext cx="12191365" cy="130810"/>
          </a:xfrm>
          <a:prstGeom prst="rect"/>
          <a:solidFill>
            <a:srgbClr val="71A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27" name="矩形 21"/>
          <p:cNvSpPr/>
          <p:nvPr/>
        </p:nvSpPr>
        <p:spPr>
          <a:xfrm>
            <a:off x="1270" y="0"/>
            <a:ext cx="12199620" cy="140335"/>
          </a:xfrm>
          <a:prstGeom prst="rect"/>
          <a:solidFill>
            <a:srgbClr val="71A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pic>
        <p:nvPicPr>
          <p:cNvPr id="2097158" name="图片 2" descr="图层 8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2580000">
            <a:off x="3771900" y="2113280"/>
            <a:ext cx="1849120" cy="881380"/>
          </a:xfrm>
          <a:prstGeom prst="rect"/>
        </p:spPr>
      </p:pic>
      <p:sp>
        <p:nvSpPr>
          <p:cNvPr id="1048628" name="文本框 11"/>
          <p:cNvSpPr txBox="1"/>
          <p:nvPr/>
        </p:nvSpPr>
        <p:spPr>
          <a:xfrm>
            <a:off x="4017010" y="2187575"/>
            <a:ext cx="1356995" cy="3317240"/>
          </a:xfrm>
          <a:prstGeom prst="rect"/>
          <a:noFill/>
        </p:spPr>
        <p:txBody>
          <a:bodyPr rtlCol="0" vert="horz" wrap="square">
            <a:spAutoFit/>
          </a:bodyPr>
          <a:p>
            <a:r>
              <a:rPr altLang="en-US" sz="9600" lang="zh-CN">
                <a:solidFill>
                  <a:schemeClr val="tx1">
                    <a:lumMod val="85000"/>
                    <a:lumOff val="15000"/>
                  </a:schemeClr>
                </a:solidFill>
                <a:latin typeface="玉米-折木体" panose="02010600010101010101" charset="-122"/>
                <a:ea typeface="玉米-折木体" panose="02010600010101010101" charset="-122"/>
              </a:rPr>
              <a:t>贰</a:t>
            </a:r>
            <a:endParaRPr altLang="en-US" sz="9600" lang="zh-CN">
              <a:solidFill>
                <a:schemeClr val="tx1">
                  <a:lumMod val="85000"/>
                  <a:lumOff val="15000"/>
                </a:schemeClr>
              </a:solidFill>
              <a:latin typeface="玉米-折木体" panose="02010600010101010101" charset="-122"/>
              <a:ea typeface="玉米-折木体" panose="02010600010101010101" charset="-122"/>
            </a:endParaRPr>
          </a:p>
        </p:txBody>
      </p:sp>
      <p:sp>
        <p:nvSpPr>
          <p:cNvPr id="1048629" name="PA_文本框 10"/>
          <p:cNvSpPr txBox="1"/>
          <p:nvPr>
            <p:custDataLst>
              <p:tags r:id="rId3"/>
            </p:custDataLst>
          </p:nvPr>
        </p:nvSpPr>
        <p:spPr>
          <a:xfrm>
            <a:off x="2307590" y="3756025"/>
            <a:ext cx="4777740" cy="1219200"/>
          </a:xfrm>
          <a:prstGeom prst="rect"/>
          <a:noFill/>
        </p:spPr>
        <p:txBody>
          <a:bodyPr rtlCol="0" wrap="square">
            <a:spAutoFit/>
          </a:bodyPr>
          <a:p>
            <a:pPr algn="ctr">
              <a:lnSpc>
                <a:spcPct val="120000"/>
              </a:lnSpc>
            </a:pPr>
            <a:r>
              <a:rPr altLang="zh-CN" sz="2800" lang="en-US">
                <a:solidFill>
                  <a:srgbClr val="4C4C59"/>
                </a:solidFill>
                <a:latin typeface="微软雅黑" panose="020B0503020204020204" charset="-122"/>
                <a:ea typeface="微软雅黑" panose="020B0503020204020204" charset="-122"/>
              </a:rPr>
              <a:t>     我为什么做？</a:t>
            </a:r>
            <a:endParaRPr altLang="zh-CN" sz="2800" lang="en-US">
              <a:solidFill>
                <a:srgbClr val="4C4C59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20000"/>
              </a:lnSpc>
            </a:pPr>
            <a:r>
              <a:rPr altLang="zh-CN" lang="en-US">
                <a:solidFill>
                  <a:srgbClr val="4C4C59"/>
                </a:solidFill>
                <a:latin typeface="微软雅黑" panose="020B0503020204020204" charset="-122"/>
                <a:ea typeface="微软雅黑" panose="020B0503020204020204" charset="-122"/>
              </a:rPr>
              <a:t>      初心/信念/价值/</a:t>
            </a:r>
            <a:r>
              <a:rPr altLang="en-US" lang="zh-CN">
                <a:solidFill>
                  <a:srgbClr val="4C4C59"/>
                </a:solidFill>
                <a:latin typeface="微软雅黑" panose="020B0503020204020204" charset="-122"/>
                <a:ea typeface="微软雅黑" panose="020B0503020204020204" charset="-122"/>
              </a:rPr>
              <a:t>愿力</a:t>
            </a:r>
            <a:endParaRPr altLang="zh-CN" lang="en-US">
              <a:solidFill>
                <a:srgbClr val="4C4C59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20000"/>
              </a:lnSpc>
            </a:pPr>
            <a:endParaRPr altLang="zh-CN" sz="1050" lang="en-US">
              <a:solidFill>
                <a:srgbClr val="4C4C5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38" name=""/>
        <p:cNvGrpSpPr/>
        <p:nvPr/>
      </p:nvGrpSpPr>
      <p:grpSpPr>
        <a:xfrm/>
      </p:grpSpPr>
      <p:sp>
        <p:nvSpPr>
          <p:cNvPr id="1048630" name="矩形 10"/>
          <p:cNvSpPr/>
          <p:nvPr/>
        </p:nvSpPr>
        <p:spPr>
          <a:xfrm>
            <a:off x="635" y="6741160"/>
            <a:ext cx="12191365" cy="130810"/>
          </a:xfrm>
          <a:prstGeom prst="rect"/>
          <a:solidFill>
            <a:srgbClr val="71A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31" name="矩形 21"/>
          <p:cNvSpPr/>
          <p:nvPr/>
        </p:nvSpPr>
        <p:spPr>
          <a:xfrm>
            <a:off x="0" y="0"/>
            <a:ext cx="12191365" cy="130810"/>
          </a:xfrm>
          <a:prstGeom prst="rect"/>
          <a:solidFill>
            <a:srgbClr val="71A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32" name="矩形 22"/>
          <p:cNvSpPr/>
          <p:nvPr/>
        </p:nvSpPr>
        <p:spPr>
          <a:xfrm rot="19020000">
            <a:off x="448310" y="1818323"/>
            <a:ext cx="2597785" cy="510539"/>
          </a:xfrm>
          <a:prstGeom prst="rect"/>
        </p:spPr>
        <p:txBody>
          <a:bodyPr wrap="square">
            <a:spAutoFit/>
          </a:bodyPr>
          <a:p>
            <a:pPr algn="ctr">
              <a:lnSpc>
                <a:spcPct val="150000"/>
              </a:lnSpc>
              <a:spcAft>
                <a:spcPts val="600"/>
              </a:spcAft>
              <a:buClr>
                <a:srgbClr val="5ABEAA"/>
              </a:buClr>
            </a:pPr>
            <a:r>
              <a:rPr altLang="en-US" b="1" dirty="0" sz="1600" lang="zh-CN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Gill Sans" charset="0"/>
              </a:rPr>
              <a:t>一个人</a:t>
            </a:r>
            <a:endParaRPr altLang="en-US" b="1" dirty="0" sz="1600" lang="zh-CN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Gill Sans" charset="0"/>
            </a:endParaRPr>
          </a:p>
        </p:txBody>
      </p:sp>
      <p:sp>
        <p:nvSpPr>
          <p:cNvPr id="1048633" name="矩形 1"/>
          <p:cNvSpPr/>
          <p:nvPr/>
        </p:nvSpPr>
        <p:spPr>
          <a:xfrm rot="2640000">
            <a:off x="3030220" y="1804353"/>
            <a:ext cx="2597785" cy="510539"/>
          </a:xfrm>
          <a:prstGeom prst="rect"/>
        </p:spPr>
        <p:txBody>
          <a:bodyPr wrap="square">
            <a:spAutoFit/>
          </a:bodyPr>
          <a:p>
            <a:pPr algn="ctr">
              <a:lnSpc>
                <a:spcPct val="150000"/>
              </a:lnSpc>
              <a:spcAft>
                <a:spcPts val="600"/>
              </a:spcAft>
              <a:buClr>
                <a:srgbClr val="5ABEAA"/>
              </a:buClr>
            </a:pPr>
            <a:r>
              <a:rPr altLang="en-US" b="1" dirty="0" sz="1600" lang="zh-CN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一本书</a:t>
            </a:r>
            <a:endParaRPr altLang="en-US" b="1" dirty="0" sz="1600" lang="zh-CN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Gill Sans" charset="0"/>
            </a:endParaRPr>
          </a:p>
        </p:txBody>
      </p:sp>
      <p:sp>
        <p:nvSpPr>
          <p:cNvPr id="1048634" name="矩形 6"/>
          <p:cNvSpPr/>
          <p:nvPr/>
        </p:nvSpPr>
        <p:spPr>
          <a:xfrm rot="19080000">
            <a:off x="2889250" y="4304348"/>
            <a:ext cx="2597785" cy="510539"/>
          </a:xfrm>
          <a:prstGeom prst="rect"/>
        </p:spPr>
        <p:txBody>
          <a:bodyPr wrap="square">
            <a:spAutoFit/>
          </a:bodyPr>
          <a:p>
            <a:pPr algn="ctr">
              <a:lnSpc>
                <a:spcPct val="150000"/>
              </a:lnSpc>
              <a:spcAft>
                <a:spcPts val="600"/>
              </a:spcAft>
              <a:buClr>
                <a:srgbClr val="5ABEAA"/>
              </a:buClr>
            </a:pPr>
            <a:r>
              <a:rPr altLang="en-US" b="1" dirty="0" sz="1600" lang="zh-CN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Gill Sans" charset="0"/>
              </a:rPr>
              <a:t>一众人</a:t>
            </a:r>
            <a:endParaRPr altLang="en-US" b="1" dirty="0" sz="1600" lang="zh-CN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Gill Sans" charset="0"/>
            </a:endParaRPr>
          </a:p>
        </p:txBody>
      </p:sp>
      <p:sp>
        <p:nvSpPr>
          <p:cNvPr id="1048635" name="矩形 11"/>
          <p:cNvSpPr/>
          <p:nvPr/>
        </p:nvSpPr>
        <p:spPr>
          <a:xfrm rot="2640000">
            <a:off x="382270" y="4200208"/>
            <a:ext cx="2597785" cy="510539"/>
          </a:xfrm>
          <a:prstGeom prst="rect"/>
        </p:spPr>
        <p:txBody>
          <a:bodyPr wrap="square">
            <a:spAutoFit/>
          </a:bodyPr>
          <a:p>
            <a:pPr algn="ctr">
              <a:lnSpc>
                <a:spcPct val="150000"/>
              </a:lnSpc>
              <a:spcAft>
                <a:spcPts val="600"/>
              </a:spcAft>
              <a:buClr>
                <a:srgbClr val="5ABEAA"/>
              </a:buClr>
            </a:pPr>
            <a:r>
              <a:rPr altLang="en-US" b="1" dirty="0" sz="1600" lang="zh-CN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一个故事</a:t>
            </a:r>
            <a:endParaRPr altLang="en-US" b="1" dirty="0" sz="1600" lang="zh-CN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Gill Sans" charset="0"/>
            </a:endParaRPr>
          </a:p>
        </p:txBody>
      </p:sp>
      <p:grpSp>
        <p:nvGrpSpPr>
          <p:cNvPr id="39" name="组合 24"/>
          <p:cNvGrpSpPr/>
          <p:nvPr/>
        </p:nvGrpSpPr>
        <p:grpSpPr>
          <a:xfrm>
            <a:off x="898525" y="1186815"/>
            <a:ext cx="11296650" cy="3948430"/>
            <a:chOff x="1479" y="2284"/>
            <a:chExt cx="17790" cy="6218"/>
          </a:xfrm>
        </p:grpSpPr>
        <p:sp>
          <p:nvSpPr>
            <p:cNvPr id="1048636" name="矩形 25"/>
            <p:cNvSpPr/>
            <p:nvPr/>
          </p:nvSpPr>
          <p:spPr>
            <a:xfrm>
              <a:off x="7989" y="5340"/>
              <a:ext cx="11280" cy="120"/>
            </a:xfrm>
            <a:prstGeom prst="rect"/>
            <a:solidFill>
              <a:srgbClr val="71AC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48637" name="菱形 26"/>
            <p:cNvSpPr/>
            <p:nvPr/>
          </p:nvSpPr>
          <p:spPr>
            <a:xfrm>
              <a:off x="1479" y="2298"/>
              <a:ext cx="6627" cy="6204"/>
            </a:xfrm>
            <a:prstGeom prst="diamond"/>
            <a:noFill/>
            <a:ln w="44450">
              <a:solidFill>
                <a:srgbClr val="71AC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48638" name="任意多边形 27"/>
            <p:cNvSpPr/>
            <p:nvPr/>
          </p:nvSpPr>
          <p:spPr>
            <a:xfrm rot="16200000">
              <a:off x="37" y="3727"/>
              <a:ext cx="6216" cy="3329"/>
            </a:xfrm>
            <a:custGeom>
              <a:avLst/>
              <a:gdLst>
                <a:gd name="connsiteX0" fmla="*/ 0 w 6216"/>
                <a:gd name="connsiteY0" fmla="*/ 3329 h 3329"/>
                <a:gd name="connsiteX1" fmla="*/ 3099 w 6216"/>
                <a:gd name="connsiteY1" fmla="*/ 0 h 3329"/>
                <a:gd name="connsiteX2" fmla="*/ 6216 w 6216"/>
                <a:gd name="connsiteY2" fmla="*/ 3328 h 3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16" h="3329">
                  <a:moveTo>
                    <a:pt x="0" y="3329"/>
                  </a:moveTo>
                  <a:lnTo>
                    <a:pt x="3099" y="0"/>
                  </a:lnTo>
                  <a:lnTo>
                    <a:pt x="6216" y="3328"/>
                  </a:lnTo>
                </a:path>
              </a:pathLst>
            </a:cu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048639" name="矩形 45"/>
          <p:cNvSpPr/>
          <p:nvPr/>
        </p:nvSpPr>
        <p:spPr>
          <a:xfrm>
            <a:off x="5822315" y="3127375"/>
            <a:ext cx="5459730" cy="4193539"/>
          </a:xfrm>
          <a:prstGeom prst="rect"/>
        </p:spPr>
        <p:txBody>
          <a:bodyPr wrap="square">
            <a:spAutoFit/>
          </a:bodyPr>
          <a:p>
            <a:pPr algn="l">
              <a:lnSpc>
                <a:spcPct val="170000"/>
              </a:lnSpc>
              <a:spcAft>
                <a:spcPts val="600"/>
              </a:spcAft>
              <a:buClr>
                <a:srgbClr val="5ABEAA"/>
              </a:buClr>
            </a:pPr>
            <a:r>
              <a:rPr altLang="en-US" dirty="0" sz="1400" lang="zh-CN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+mn-ea"/>
              </a:rPr>
              <a:t>　　</a:t>
            </a:r>
            <a:r>
              <a:rPr altLang="zh-CN" dirty="0" sz="1400" lang="en-US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+mn-ea"/>
              </a:rPr>
              <a:t>201</a:t>
            </a:r>
            <a:r>
              <a:rPr altLang="zh-CN" dirty="0" sz="1400" lang="en-US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+mn-ea"/>
              </a:rPr>
              <a:t>6</a:t>
            </a:r>
            <a:r>
              <a:rPr altLang="en-US" dirty="0" sz="1400" lang="zh-CN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+mn-ea"/>
              </a:rPr>
              <a:t>年因为一本书发现了一个人的故事，带着敬佩和好奇心加上师傅微信，默默的关注学习参悟，自此一份缘分就开启了，一定基于必须有点福底吧，至少自身修为有一定的基础和念力，经过几年的内修，</a:t>
            </a:r>
            <a:r>
              <a:rPr altLang="zh-CN" dirty="0" sz="1400" lang="en-US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+mn-ea"/>
              </a:rPr>
              <a:t>2022</a:t>
            </a:r>
            <a:r>
              <a:rPr altLang="en-US" dirty="0" sz="1400" lang="zh-CN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+mn-ea"/>
              </a:rPr>
              <a:t>年顺其自然在抄经程序中申请加入</a:t>
            </a:r>
            <a:r>
              <a:rPr altLang="zh-CN" dirty="0" sz="1400" lang="en-US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+mn-ea"/>
              </a:rPr>
              <a:t>28</a:t>
            </a:r>
            <a:r>
              <a:rPr altLang="en-US" dirty="0" sz="1400" lang="zh-CN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+mn-ea"/>
              </a:rPr>
              <a:t>班新手村，通关后继续学习留在心城被陪伴滋养了近</a:t>
            </a:r>
            <a:r>
              <a:rPr altLang="zh-CN" dirty="0" sz="1400" lang="en-US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+mn-ea"/>
              </a:rPr>
              <a:t>500</a:t>
            </a:r>
            <a:r>
              <a:rPr altLang="en-US" dirty="0" sz="1400" lang="zh-CN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+mn-ea"/>
              </a:rPr>
              <a:t>个日夜，每天被一众优秀的同学们精进的抄经卡唤醒，被小七们提醒的觉察作业不断地练习，《觉察之道》宝典的引领，＋抄经</a:t>
            </a:r>
            <a:r>
              <a:rPr altLang="zh-CN" dirty="0" sz="1400" lang="en-US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+mn-ea"/>
              </a:rPr>
              <a:t>460</a:t>
            </a:r>
            <a:r>
              <a:rPr altLang="en-US" dirty="0" sz="1400" lang="zh-CN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+mn-ea"/>
              </a:rPr>
              <a:t>余部，因为工作原因没时间加入一众有爱小七队伍服务大家，终于因为停止上一段漂泊忙碌工作后，全身心修行，寻了一处场地，即将开始下一段智慧栈路程</a:t>
            </a:r>
            <a:r>
              <a:rPr altLang="zh-CN" dirty="0" sz="1400" lang="en-US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+mn-ea"/>
              </a:rPr>
              <a:t>---</a:t>
            </a:r>
            <a:r>
              <a:rPr altLang="en-US" dirty="0" sz="1400" lang="zh-CN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+mn-ea"/>
              </a:rPr>
              <a:t>一切都是最好的安排，如其所示，如其所是，随心随愿</a:t>
            </a:r>
            <a:r>
              <a:rPr altLang="zh-CN" dirty="0" sz="1400" lang="en-US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+mn-ea"/>
              </a:rPr>
              <a:t>~</a:t>
            </a:r>
            <a:endParaRPr altLang="zh-CN" dirty="0" sz="1400" lang="en-US" smtClean="0">
              <a:solidFill>
                <a:schemeClr val="tx1">
                  <a:lumMod val="65000"/>
                  <a:lumOff val="35000"/>
                </a:schemeClr>
              </a:solidFill>
              <a:latin typeface="方正古隶简体" panose="03000509000000000000" charset="-122"/>
              <a:ea typeface="方正古隶简体" panose="03000509000000000000" charset="-122"/>
              <a:sym typeface="+mn-ea"/>
            </a:endParaRPr>
          </a:p>
        </p:txBody>
      </p:sp>
      <p:sp>
        <p:nvSpPr>
          <p:cNvPr id="1048640" name="矩形 28"/>
          <p:cNvSpPr/>
          <p:nvPr/>
        </p:nvSpPr>
        <p:spPr>
          <a:xfrm>
            <a:off x="5822315" y="1888490"/>
            <a:ext cx="2494915" cy="1200785"/>
          </a:xfrm>
          <a:prstGeom prst="rect"/>
        </p:spPr>
        <p:txBody>
          <a:bodyPr wrap="square">
            <a:noAutofit/>
          </a:bodyPr>
          <a:p>
            <a:pPr>
              <a:lnSpc>
                <a:spcPct val="140000"/>
              </a:lnSpc>
              <a:spcAft>
                <a:spcPts val="600"/>
              </a:spcAft>
              <a:buClr>
                <a:srgbClr val="5ABEAA"/>
              </a:buClr>
            </a:pPr>
            <a:r>
              <a:rPr altLang="zh-CN" b="1" dirty="0" sz="1200" lang="en-US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3.</a:t>
            </a:r>
            <a:r>
              <a:rPr altLang="en-US" b="1" dirty="0" sz="1200" lang="zh-CN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价值</a:t>
            </a:r>
            <a:endParaRPr altLang="en-US" b="1" dirty="0" sz="1200" lang="zh-CN" smtClean="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40000"/>
              </a:lnSpc>
              <a:spcAft>
                <a:spcPts val="600"/>
              </a:spcAft>
              <a:buClr>
                <a:srgbClr val="5ABEAA"/>
              </a:buClr>
            </a:pPr>
            <a:r>
              <a:rPr altLang="en-US" dirty="0" sz="1400" lang="zh-CN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cs typeface="+mn-ea"/>
              </a:rPr>
              <a:t>人的最高需求，真正的快乐就是建立在对别人付出而不是索取</a:t>
            </a:r>
            <a:endParaRPr altLang="en-US" dirty="0" sz="1400" lang="zh-CN" smtClean="0">
              <a:solidFill>
                <a:schemeClr val="tx1">
                  <a:lumMod val="65000"/>
                  <a:lumOff val="35000"/>
                </a:schemeClr>
              </a:solidFill>
              <a:latin typeface="方正古隶简体" panose="03000509000000000000" charset="-122"/>
              <a:ea typeface="方正古隶简体" panose="03000509000000000000" charset="-122"/>
              <a:cs typeface="+mn-ea"/>
            </a:endParaRPr>
          </a:p>
        </p:txBody>
      </p:sp>
      <p:sp>
        <p:nvSpPr>
          <p:cNvPr id="1048641" name="矩形 29"/>
          <p:cNvSpPr/>
          <p:nvPr/>
        </p:nvSpPr>
        <p:spPr>
          <a:xfrm>
            <a:off x="5822315" y="758190"/>
            <a:ext cx="2666365" cy="1127759"/>
          </a:xfrm>
          <a:prstGeom prst="rect"/>
        </p:spPr>
        <p:txBody>
          <a:bodyPr wrap="square">
            <a:spAutoFit/>
          </a:bodyPr>
          <a:p>
            <a:pPr>
              <a:lnSpc>
                <a:spcPct val="140000"/>
              </a:lnSpc>
              <a:spcAft>
                <a:spcPts val="600"/>
              </a:spcAft>
              <a:buClr>
                <a:srgbClr val="5ABEAA"/>
              </a:buClr>
            </a:pPr>
            <a:r>
              <a:rPr altLang="zh-CN" b="1" dirty="0" sz="1200" lang="en-US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1.</a:t>
            </a:r>
            <a:r>
              <a:rPr altLang="en-US" b="1" dirty="0" sz="1200" lang="zh-CN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初心</a:t>
            </a:r>
            <a:endParaRPr altLang="en-US" b="1" dirty="0" sz="1200" lang="zh-CN" smtClean="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40000"/>
              </a:lnSpc>
              <a:spcAft>
                <a:spcPts val="600"/>
              </a:spcAft>
              <a:buClr>
                <a:srgbClr val="5ABEAA"/>
              </a:buClr>
            </a:pPr>
            <a:r>
              <a:rPr altLang="en-US" dirty="0" sz="1400" lang="zh-CN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cs typeface="+mn-ea"/>
              </a:rPr>
              <a:t>现实中世间中一定不要丢掉善良，本真</a:t>
            </a:r>
            <a:endParaRPr altLang="en-US" dirty="0" sz="1400" lang="zh-CN" smtClean="0">
              <a:solidFill>
                <a:schemeClr val="tx1">
                  <a:lumMod val="65000"/>
                  <a:lumOff val="35000"/>
                </a:schemeClr>
              </a:solidFill>
              <a:latin typeface="方正古隶简体" panose="03000509000000000000" charset="-122"/>
              <a:ea typeface="方正古隶简体" panose="03000509000000000000" charset="-122"/>
              <a:cs typeface="+mn-ea"/>
            </a:endParaRPr>
          </a:p>
        </p:txBody>
      </p:sp>
      <p:sp>
        <p:nvSpPr>
          <p:cNvPr id="1048642" name="矩形 30"/>
          <p:cNvSpPr/>
          <p:nvPr/>
        </p:nvSpPr>
        <p:spPr>
          <a:xfrm>
            <a:off x="8742680" y="1898015"/>
            <a:ext cx="2539365" cy="1127759"/>
          </a:xfrm>
          <a:prstGeom prst="rect"/>
        </p:spPr>
        <p:txBody>
          <a:bodyPr wrap="square">
            <a:spAutoFit/>
          </a:bodyPr>
          <a:p>
            <a:pPr>
              <a:lnSpc>
                <a:spcPct val="140000"/>
              </a:lnSpc>
              <a:spcAft>
                <a:spcPts val="600"/>
              </a:spcAft>
              <a:buClr>
                <a:srgbClr val="5ABEAA"/>
              </a:buClr>
            </a:pPr>
            <a:r>
              <a:rPr altLang="zh-CN" b="1" dirty="0" sz="1200" lang="en-US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4.</a:t>
            </a:r>
            <a:r>
              <a:rPr altLang="en-US" b="1" dirty="0" sz="1200" lang="zh-CN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愿力</a:t>
            </a:r>
            <a:endParaRPr altLang="en-US" b="1" dirty="0" sz="1200" lang="zh-CN" smtClean="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40000"/>
              </a:lnSpc>
              <a:spcAft>
                <a:spcPts val="600"/>
              </a:spcAft>
              <a:buClr>
                <a:srgbClr val="5ABEAA"/>
              </a:buClr>
            </a:pPr>
            <a:r>
              <a:rPr altLang="en-US" dirty="0" sz="1400" lang="zh-CN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cs typeface="+mn-ea"/>
              </a:rPr>
              <a:t>了解了深层的因果律，利他，照见五蕴皆空，度一切苦厄</a:t>
            </a:r>
            <a:endParaRPr altLang="en-US" dirty="0" sz="1400" lang="zh-CN" smtClean="0">
              <a:solidFill>
                <a:schemeClr val="tx1">
                  <a:lumMod val="65000"/>
                  <a:lumOff val="35000"/>
                </a:schemeClr>
              </a:solidFill>
              <a:latin typeface="方正古隶简体" panose="03000509000000000000" charset="-122"/>
              <a:ea typeface="方正古隶简体" panose="03000509000000000000" charset="-122"/>
              <a:cs typeface="+mn-ea"/>
            </a:endParaRPr>
          </a:p>
        </p:txBody>
      </p:sp>
      <p:sp>
        <p:nvSpPr>
          <p:cNvPr id="1048643" name="矩形 31"/>
          <p:cNvSpPr/>
          <p:nvPr/>
        </p:nvSpPr>
        <p:spPr>
          <a:xfrm>
            <a:off x="8759190" y="668020"/>
            <a:ext cx="2522855" cy="1127760"/>
          </a:xfrm>
          <a:prstGeom prst="rect"/>
        </p:spPr>
        <p:txBody>
          <a:bodyPr wrap="square">
            <a:spAutoFit/>
          </a:bodyPr>
          <a:p>
            <a:pPr>
              <a:lnSpc>
                <a:spcPct val="140000"/>
              </a:lnSpc>
              <a:spcAft>
                <a:spcPts val="600"/>
              </a:spcAft>
              <a:buClr>
                <a:srgbClr val="5ABEAA"/>
              </a:buClr>
            </a:pPr>
            <a:r>
              <a:rPr altLang="zh-CN" b="1" dirty="0" sz="1200" lang="en-US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2.</a:t>
            </a:r>
            <a:r>
              <a:rPr altLang="en-US" b="1" dirty="0" sz="1200" lang="zh-CN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信念</a:t>
            </a:r>
            <a:endParaRPr altLang="en-US" b="1" dirty="0" sz="1200" lang="zh-CN" smtClean="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40000"/>
              </a:lnSpc>
              <a:spcAft>
                <a:spcPts val="600"/>
              </a:spcAft>
              <a:buClr>
                <a:srgbClr val="5ABEAA"/>
              </a:buClr>
            </a:pPr>
            <a:r>
              <a:rPr altLang="en-US" dirty="0" sz="1400" lang="zh-CN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cs typeface="+mn-ea"/>
              </a:rPr>
              <a:t>相信看不到的，才是胜利和祝福本身</a:t>
            </a:r>
            <a:endParaRPr altLang="en-US" dirty="0" sz="1400" lang="zh-CN" smtClean="0">
              <a:solidFill>
                <a:schemeClr val="tx1">
                  <a:lumMod val="65000"/>
                  <a:lumOff val="35000"/>
                </a:schemeClr>
              </a:solidFill>
              <a:latin typeface="方正古隶简体" panose="03000509000000000000" charset="-122"/>
              <a:ea typeface="方正古隶简体" panose="03000509000000000000" charset="-122"/>
              <a:cs typeface="+mn-ea"/>
            </a:endParaRPr>
          </a:p>
        </p:txBody>
      </p:sp>
      <p:sp>
        <p:nvSpPr>
          <p:cNvPr id="1048644" name="任意多边形 2"/>
          <p:cNvSpPr/>
          <p:nvPr/>
        </p:nvSpPr>
        <p:spPr>
          <a:xfrm>
            <a:off x="1042670" y="1550035"/>
            <a:ext cx="3989705" cy="3735705"/>
          </a:xfrm>
          <a:custGeom>
            <a:avLst/>
            <a:gdLst>
              <a:gd name="connisteX0" fmla="*/ 1968500 w 3989705"/>
              <a:gd name="connsiteY0" fmla="*/ 20955 h 3735705"/>
              <a:gd name="connisteX1" fmla="*/ 0 w 3989705"/>
              <a:gd name="connsiteY1" fmla="*/ 1862455 h 3735705"/>
              <a:gd name="connisteX2" fmla="*/ 1978660 w 3989705"/>
              <a:gd name="connsiteY2" fmla="*/ 3735705 h 3735705"/>
              <a:gd name="connisteX3" fmla="*/ 3989705 w 3989705"/>
              <a:gd name="connsiteY3" fmla="*/ 1873250 h 3735705"/>
              <a:gd name="connisteX4" fmla="*/ 2010410 w 3989705"/>
              <a:gd name="connsiteY4" fmla="*/ 0 h 37357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3989705" h="3735705">
                <a:moveTo>
                  <a:pt x="1968500" y="20955"/>
                </a:moveTo>
                <a:lnTo>
                  <a:pt x="0" y="1862455"/>
                </a:lnTo>
                <a:lnTo>
                  <a:pt x="1978660" y="3735705"/>
                </a:lnTo>
                <a:lnTo>
                  <a:pt x="3989705" y="1873250"/>
                </a:lnTo>
                <a:lnTo>
                  <a:pt x="2010410" y="0"/>
                </a:lnTo>
              </a:path>
            </a:pathLst>
          </a:custGeom>
          <a:blipFill rotWithShape="1">
            <a:blip xmlns:r="http://schemas.openxmlformats.org/officeDocument/2006/relationships"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40" name=""/>
        <p:cNvGrpSpPr/>
        <p:nvPr/>
      </p:nvGrpSpPr>
      <p:grpSpPr>
        <a:xfrm/>
      </p:grpSpPr>
      <p:pic>
        <p:nvPicPr>
          <p:cNvPr id="2097159" name="图片 18" descr="图层 5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 l="61083" t="10976" b="8234"/>
          <a:stretch>
            <a:fillRect/>
          </a:stretch>
        </p:blipFill>
        <p:spPr>
          <a:xfrm>
            <a:off x="-635" y="0"/>
            <a:ext cx="2592070" cy="6809740"/>
          </a:xfrm>
          <a:prstGeom prst="rect"/>
        </p:spPr>
      </p:pic>
      <p:sp>
        <p:nvSpPr>
          <p:cNvPr id="1048645" name="矩形 10"/>
          <p:cNvSpPr/>
          <p:nvPr/>
        </p:nvSpPr>
        <p:spPr>
          <a:xfrm>
            <a:off x="635" y="6741160"/>
            <a:ext cx="12191365" cy="130810"/>
          </a:xfrm>
          <a:prstGeom prst="rect"/>
          <a:solidFill>
            <a:srgbClr val="71A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46" name="矩形 21"/>
          <p:cNvSpPr/>
          <p:nvPr/>
        </p:nvSpPr>
        <p:spPr>
          <a:xfrm>
            <a:off x="0" y="0"/>
            <a:ext cx="12191365" cy="130810"/>
          </a:xfrm>
          <a:prstGeom prst="rect"/>
          <a:solidFill>
            <a:srgbClr val="71A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pic>
        <p:nvPicPr>
          <p:cNvPr id="2097160" name="图片 1" descr="图层 4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286625" y="2250440"/>
            <a:ext cx="1572260" cy="1410335"/>
          </a:xfrm>
          <a:prstGeom prst="rect"/>
        </p:spPr>
      </p:pic>
      <p:sp>
        <p:nvSpPr>
          <p:cNvPr id="1048647" name="文本框 11"/>
          <p:cNvSpPr txBox="1"/>
          <p:nvPr/>
        </p:nvSpPr>
        <p:spPr>
          <a:xfrm>
            <a:off x="6503035" y="2263775"/>
            <a:ext cx="1356995" cy="3317240"/>
          </a:xfrm>
          <a:prstGeom prst="rect"/>
          <a:noFill/>
        </p:spPr>
        <p:txBody>
          <a:bodyPr rtlCol="0" vert="horz" wrap="square">
            <a:spAutoFit/>
          </a:bodyPr>
          <a:p>
            <a:r>
              <a:rPr altLang="en-US" sz="9600" lang="zh-CN">
                <a:solidFill>
                  <a:schemeClr val="tx1">
                    <a:lumMod val="85000"/>
                    <a:lumOff val="15000"/>
                  </a:schemeClr>
                </a:solidFill>
                <a:latin typeface="玉米-折木体" panose="02010600010101010101" charset="-122"/>
                <a:ea typeface="玉米-折木体" panose="02010600010101010101" charset="-122"/>
              </a:rPr>
              <a:t>叁</a:t>
            </a:r>
            <a:endParaRPr altLang="en-US" sz="9600" lang="zh-CN">
              <a:solidFill>
                <a:schemeClr val="tx1">
                  <a:lumMod val="85000"/>
                  <a:lumOff val="15000"/>
                </a:schemeClr>
              </a:solidFill>
              <a:latin typeface="玉米-折木体" panose="02010600010101010101" charset="-122"/>
              <a:ea typeface="玉米-折木体" panose="02010600010101010101" charset="-122"/>
            </a:endParaRPr>
          </a:p>
        </p:txBody>
      </p:sp>
      <p:sp>
        <p:nvSpPr>
          <p:cNvPr id="1048648" name="PA_文本框 10"/>
          <p:cNvSpPr txBox="1"/>
          <p:nvPr>
            <p:custDataLst>
              <p:tags r:id="rId3"/>
            </p:custDataLst>
          </p:nvPr>
        </p:nvSpPr>
        <p:spPr>
          <a:xfrm>
            <a:off x="4807585" y="3832225"/>
            <a:ext cx="4777740" cy="1021080"/>
          </a:xfrm>
          <a:prstGeom prst="rect"/>
          <a:noFill/>
        </p:spPr>
        <p:txBody>
          <a:bodyPr rtlCol="0" wrap="square">
            <a:spAutoFit/>
          </a:bodyPr>
          <a:p>
            <a:pPr algn="ctr">
              <a:lnSpc>
                <a:spcPct val="120000"/>
              </a:lnSpc>
            </a:pPr>
            <a:r>
              <a:rPr altLang="en-US" dirty="0" sz="2800" lang="zh-CN" smtClean="0">
                <a:solidFill>
                  <a:srgbClr val="4C4C59"/>
                </a:solidFill>
                <a:latin typeface="微软雅黑" panose="020B0503020204020204" charset="-122"/>
                <a:ea typeface="微软雅黑" panose="020B0503020204020204" charset="-122"/>
              </a:rPr>
              <a:t>行</a:t>
            </a:r>
            <a:r>
              <a:rPr altLang="zh-CN" dirty="0" sz="2800" lang="en-US" smtClean="0">
                <a:solidFill>
                  <a:srgbClr val="4C4C59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altLang="en-US" dirty="0" sz="2800" lang="zh-CN" smtClean="0">
                <a:solidFill>
                  <a:srgbClr val="4C4C59"/>
                </a:solidFill>
                <a:latin typeface="微软雅黑" panose="020B0503020204020204" charset="-122"/>
                <a:ea typeface="微软雅黑" panose="020B0503020204020204" charset="-122"/>
              </a:rPr>
              <a:t>动</a:t>
            </a:r>
            <a:endParaRPr altLang="en-US" dirty="0" sz="2800" lang="zh-CN" smtClean="0">
              <a:solidFill>
                <a:srgbClr val="4C4C59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20000"/>
              </a:lnSpc>
            </a:pPr>
            <a:r>
              <a:rPr altLang="zh-CN" dirty="0" lang="en-US" smtClean="0">
                <a:solidFill>
                  <a:srgbClr val="4C4C59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altLang="en-US" dirty="0" lang="zh-CN" smtClean="0">
                <a:solidFill>
                  <a:srgbClr val="4C4C59"/>
                </a:solidFill>
                <a:latin typeface="微软雅黑" panose="020B0503020204020204" charset="-122"/>
                <a:ea typeface="微软雅黑" panose="020B0503020204020204" charset="-122"/>
              </a:rPr>
              <a:t>我怎么做？</a:t>
            </a:r>
            <a:endParaRPr altLang="en-US" dirty="0" lang="zh-CN">
              <a:solidFill>
                <a:srgbClr val="4C4C5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41" name=""/>
        <p:cNvGrpSpPr/>
        <p:nvPr/>
      </p:nvGrpSpPr>
      <p:grpSpPr>
        <a:xfrm/>
      </p:grpSpPr>
      <p:sp>
        <p:nvSpPr>
          <p:cNvPr id="1048649" name="矩形 10"/>
          <p:cNvSpPr/>
          <p:nvPr/>
        </p:nvSpPr>
        <p:spPr>
          <a:xfrm>
            <a:off x="635" y="6741160"/>
            <a:ext cx="12191365" cy="130810"/>
          </a:xfrm>
          <a:prstGeom prst="rect"/>
          <a:solidFill>
            <a:srgbClr val="71A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50" name="矩形 21"/>
          <p:cNvSpPr/>
          <p:nvPr/>
        </p:nvSpPr>
        <p:spPr>
          <a:xfrm>
            <a:off x="0" y="0"/>
            <a:ext cx="12191365" cy="130810"/>
          </a:xfrm>
          <a:prstGeom prst="rect"/>
          <a:solidFill>
            <a:srgbClr val="71A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grpSp>
        <p:nvGrpSpPr>
          <p:cNvPr id="42" name="组合 3"/>
          <p:cNvGrpSpPr/>
          <p:nvPr/>
        </p:nvGrpSpPr>
        <p:grpSpPr>
          <a:xfrm>
            <a:off x="4445" y="269240"/>
            <a:ext cx="603250" cy="4446270"/>
            <a:chOff x="7" y="424"/>
            <a:chExt cx="950" cy="7002"/>
          </a:xfrm>
        </p:grpSpPr>
        <p:sp>
          <p:nvSpPr>
            <p:cNvPr id="1048651" name="矩形 1"/>
            <p:cNvSpPr/>
            <p:nvPr/>
          </p:nvSpPr>
          <p:spPr>
            <a:xfrm>
              <a:off x="7" y="424"/>
              <a:ext cx="951" cy="6583"/>
            </a:xfrm>
            <a:prstGeom prst="rect"/>
            <a:solidFill>
              <a:srgbClr val="71AC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652" name="矩形 2"/>
            <p:cNvSpPr/>
            <p:nvPr/>
          </p:nvSpPr>
          <p:spPr>
            <a:xfrm>
              <a:off x="7" y="7158"/>
              <a:ext cx="783" cy="268"/>
            </a:xfrm>
            <a:prstGeom prst="rect"/>
            <a:solidFill>
              <a:srgbClr val="CAE8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</p:grpSp>
      <p:sp>
        <p:nvSpPr>
          <p:cNvPr id="1048653" name="FLYING IMPRESSION FID FEIZHAO    qq:1964271550"/>
          <p:cNvSpPr txBox="1"/>
          <p:nvPr/>
        </p:nvSpPr>
        <p:spPr>
          <a:xfrm>
            <a:off x="-31750" y="350520"/>
            <a:ext cx="711200" cy="4015105"/>
          </a:xfrm>
          <a:prstGeom prst="rect"/>
          <a:noFill/>
        </p:spPr>
        <p:txBody>
          <a:bodyPr rtlCol="0" vert="eaVert" wrap="square">
            <a:spAutoFit/>
          </a:bodyPr>
          <a:p>
            <a:pPr algn="ctr">
              <a:lnSpc>
                <a:spcPct val="130000"/>
              </a:lnSpc>
            </a:pPr>
            <a:r>
              <a:rPr altLang="en-US" dirty="0" sz="2400" 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活动概述</a:t>
            </a:r>
            <a:endParaRPr altLang="en-US" dirty="0" sz="2400" lang="zh-CN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654" name="矩形 13"/>
          <p:cNvSpPr/>
          <p:nvPr/>
        </p:nvSpPr>
        <p:spPr>
          <a:xfrm>
            <a:off x="2835275" y="1564640"/>
            <a:ext cx="1757680" cy="295275"/>
          </a:xfrm>
          <a:prstGeom prst="rect"/>
          <a:solidFill>
            <a:srgbClr val="71A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zh-CN" lang="en-US"/>
              <a:t>10</a:t>
            </a:r>
            <a:r>
              <a:rPr altLang="en-US" lang="zh-CN"/>
              <a:t>月活动安排</a:t>
            </a:r>
            <a:endParaRPr altLang="en-US" lang="zh-CN"/>
          </a:p>
        </p:txBody>
      </p:sp>
      <p:cxnSp>
        <p:nvCxnSpPr>
          <p:cNvPr id="3145728" name="直接箭头连接符 14"/>
          <p:cNvCxnSpPr>
            <a:cxnSpLocks/>
          </p:cNvCxnSpPr>
          <p:nvPr/>
        </p:nvCxnSpPr>
        <p:spPr>
          <a:xfrm flipH="1" flipV="1">
            <a:off x="5295900" y="1747520"/>
            <a:ext cx="1257300" cy="635"/>
          </a:xfrm>
          <a:prstGeom prst="straightConnector1"/>
          <a:ln w="0">
            <a:solidFill>
              <a:schemeClr val="tx1">
                <a:lumMod val="95000"/>
                <a:lumOff val="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29" name="直接箭头连接符 22"/>
          <p:cNvCxnSpPr>
            <a:cxnSpLocks/>
          </p:cNvCxnSpPr>
          <p:nvPr/>
        </p:nvCxnSpPr>
        <p:spPr>
          <a:xfrm flipH="1" flipV="1">
            <a:off x="5324475" y="4605020"/>
            <a:ext cx="1228725" cy="3810"/>
          </a:xfrm>
          <a:prstGeom prst="straightConnector1"/>
          <a:ln w="0">
            <a:solidFill>
              <a:schemeClr val="tx1">
                <a:lumMod val="95000"/>
                <a:lumOff val="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55" name="矩形 26"/>
          <p:cNvSpPr/>
          <p:nvPr/>
        </p:nvSpPr>
        <p:spPr>
          <a:xfrm>
            <a:off x="2711450" y="4472940"/>
            <a:ext cx="1757680" cy="259715"/>
          </a:xfrm>
          <a:prstGeom prst="rect"/>
          <a:solidFill>
            <a:srgbClr val="71A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zh-CN" lang="en-US"/>
              <a:t>10</a:t>
            </a:r>
            <a:r>
              <a:rPr altLang="en-US" lang="zh-CN"/>
              <a:t>月活动安排</a:t>
            </a:r>
            <a:endParaRPr altLang="en-US" lang="zh-CN"/>
          </a:p>
        </p:txBody>
      </p:sp>
      <p:sp>
        <p:nvSpPr>
          <p:cNvPr id="1048656" name="矩形 47"/>
          <p:cNvSpPr>
            <a:spLocks noChangeArrowheads="1"/>
          </p:cNvSpPr>
          <p:nvPr/>
        </p:nvSpPr>
        <p:spPr bwMode="auto">
          <a:xfrm>
            <a:off x="7868285" y="1200785"/>
            <a:ext cx="3968750" cy="2834632"/>
          </a:xfrm>
          <a:prstGeom prst="rect"/>
          <a:noFill/>
          <a:ln>
            <a:noFill/>
          </a:ln>
        </p:spPr>
        <p:txBody>
          <a:bodyPr bIns="45716" lIns="91431" rIns="91431" tIns="45716"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indent="-285750" marL="7429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indent="-228600" marL="11430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indent="-228600" marL="1600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indent="-228600" marL="20574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just" fontAlgn="base" inden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b="1" dirty="0" sz="200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时间：</a:t>
            </a:r>
            <a:r>
              <a:rPr b="1" dirty="0" sz="2000" lang="en-US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10</a:t>
            </a:r>
            <a:r>
              <a:rPr altLang="en-US" b="1" dirty="0" sz="2000" lang="zh-CN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月</a:t>
            </a:r>
            <a:r>
              <a:rPr altLang="zh-CN" b="1" dirty="0" sz="2000" lang="en-US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22</a:t>
            </a:r>
            <a:r>
              <a:rPr altLang="en-US" b="1" dirty="0" sz="2000" lang="zh-CN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号</a:t>
            </a:r>
            <a:r>
              <a:rPr b="1" dirty="0" sz="200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 </a:t>
            </a:r>
            <a:r>
              <a:rPr b="1" dirty="0" sz="2000" lang="en-US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14</a:t>
            </a:r>
            <a:r>
              <a:rPr b="1" dirty="0" sz="200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:</a:t>
            </a:r>
            <a:r>
              <a:rPr b="1" dirty="0" sz="2000" lang="en-US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3</a:t>
            </a:r>
            <a:r>
              <a:rPr b="1" dirty="0" sz="200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0-</a:t>
            </a:r>
            <a:r>
              <a:rPr b="1" dirty="0" sz="2000" lang="en-US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15</a:t>
            </a:r>
            <a:r>
              <a:rPr b="1" dirty="0" sz="200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:30</a:t>
            </a:r>
            <a:endParaRPr b="1" dirty="0" sz="2000">
              <a:solidFill>
                <a:schemeClr val="tx1">
                  <a:lumMod val="65000"/>
                  <a:lumOff val="35000"/>
                </a:schemeClr>
              </a:solidFill>
              <a:latin typeface="方正古隶简体" panose="03000509000000000000" charset="-122"/>
              <a:ea typeface="方正古隶简体" panose="03000509000000000000" charset="-122"/>
              <a:sym typeface="Gill Sans" charset="0"/>
            </a:endParaRPr>
          </a:p>
          <a:p>
            <a:pPr algn="just" fontAlgn="base" inden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b="1" dirty="0" sz="200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地点：</a:t>
            </a:r>
            <a:r>
              <a:rPr b="1" dirty="0" sz="2000" lang="zh-CN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剑桥学府</a:t>
            </a:r>
            <a:r>
              <a:rPr altLang="zh-CN" b="1" dirty="0" sz="2000" lang="en-US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8</a:t>
            </a:r>
            <a:r>
              <a:rPr altLang="en-US" b="1" dirty="0" sz="2000" lang="zh-CN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号楼</a:t>
            </a:r>
            <a:r>
              <a:rPr altLang="zh-CN" b="1" dirty="0" sz="2000" lang="en-US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2</a:t>
            </a:r>
            <a:r>
              <a:rPr altLang="en-US" b="1" dirty="0" sz="2000" lang="zh-CN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单元</a:t>
            </a:r>
            <a:r>
              <a:rPr altLang="zh-CN" b="1" dirty="0" sz="2000" lang="en-US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106</a:t>
            </a:r>
            <a:r>
              <a:rPr altLang="en-US" b="1" dirty="0" sz="2000" lang="zh-CN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室</a:t>
            </a:r>
            <a:endParaRPr altLang="en-US" b="1" dirty="0" sz="2000" lang="zh-CN">
              <a:solidFill>
                <a:schemeClr val="tx1">
                  <a:lumMod val="65000"/>
                  <a:lumOff val="35000"/>
                </a:schemeClr>
              </a:solidFill>
              <a:latin typeface="方正古隶简体" panose="03000509000000000000" charset="-122"/>
              <a:ea typeface="方正古隶简体" panose="03000509000000000000" charset="-122"/>
              <a:sym typeface="Gill Sans" charset="0"/>
            </a:endParaRPr>
          </a:p>
          <a:p>
            <a:pPr algn="just" fontAlgn="base" inden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b="1" dirty="0" sz="200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预期人数：</a:t>
            </a:r>
            <a:r>
              <a:rPr b="1" dirty="0" sz="2000" lang="en-US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5-7</a:t>
            </a:r>
            <a:r>
              <a:rPr b="1" dirty="0" sz="200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人</a:t>
            </a:r>
            <a:endParaRPr b="1" dirty="0" sz="2000">
              <a:solidFill>
                <a:schemeClr val="tx1">
                  <a:lumMod val="65000"/>
                  <a:lumOff val="35000"/>
                </a:schemeClr>
              </a:solidFill>
              <a:latin typeface="方正古隶简体" panose="03000509000000000000" charset="-122"/>
              <a:ea typeface="方正古隶简体" panose="03000509000000000000" charset="-122"/>
              <a:sym typeface="Gill Sans" charset="0"/>
            </a:endParaRPr>
          </a:p>
          <a:p>
            <a:pPr algn="just" fontAlgn="base" inden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altLang="en-US" b="1" dirty="0" sz="2000" lang="zh-CN">
              <a:solidFill>
                <a:schemeClr val="tx1">
                  <a:lumMod val="65000"/>
                  <a:lumOff val="35000"/>
                </a:schemeClr>
              </a:solidFill>
              <a:latin typeface="方正古隶简体" panose="03000509000000000000" charset="-122"/>
              <a:ea typeface="方正古隶简体" panose="03000509000000000000" charset="-122"/>
              <a:sym typeface="Gill Sans" charset="0"/>
            </a:endParaRPr>
          </a:p>
        </p:txBody>
      </p:sp>
      <p:sp>
        <p:nvSpPr>
          <p:cNvPr id="1048657" name="矩形 33"/>
          <p:cNvSpPr/>
          <p:nvPr/>
        </p:nvSpPr>
        <p:spPr bwMode="auto">
          <a:xfrm>
            <a:off x="7868285" y="4091305"/>
            <a:ext cx="3968115" cy="2270751"/>
          </a:xfrm>
          <a:prstGeom prst="rect"/>
          <a:noFill/>
          <a:ln>
            <a:noFill/>
          </a:ln>
        </p:spPr>
        <p:txBody>
          <a:bodyPr anchor="t" bIns="45716" lIns="91431" rIns="91431" rtlCol="0" tIns="45716"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indent="-285750" marL="7429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indent="-228600" marL="11430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indent="-228600" marL="1600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indent="-228600" marL="20574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just" fontAlgn="base" lvl="0">
              <a:lnSpc>
                <a:spcPct val="200000"/>
              </a:lnSpc>
              <a:buClrTx/>
              <a:buSzTx/>
              <a:buNone/>
            </a:pPr>
            <a:r>
              <a:rPr b="1" dirty="0" sz="200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时间：</a:t>
            </a:r>
            <a:r>
              <a:rPr b="1" dirty="0" sz="200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10</a:t>
            </a:r>
            <a:r>
              <a:rPr b="1" dirty="0" sz="200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月</a:t>
            </a:r>
            <a:r>
              <a:rPr b="1" dirty="0" sz="200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29</a:t>
            </a:r>
            <a:r>
              <a:rPr b="1" dirty="0" sz="200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号</a:t>
            </a:r>
            <a:r>
              <a:rPr b="1" dirty="0" sz="200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 </a:t>
            </a:r>
            <a:r>
              <a:rPr b="1" dirty="0" sz="200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14</a:t>
            </a:r>
            <a:r>
              <a:rPr b="1" dirty="0" sz="200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:</a:t>
            </a:r>
            <a:r>
              <a:rPr b="1" dirty="0" sz="200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3</a:t>
            </a:r>
            <a:r>
              <a:rPr b="1" dirty="0" sz="200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0-</a:t>
            </a:r>
            <a:r>
              <a:rPr b="1" dirty="0" sz="200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15</a:t>
            </a:r>
            <a:r>
              <a:rPr b="1" dirty="0" sz="200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:30</a:t>
            </a:r>
            <a:endParaRPr b="1" dirty="0" sz="2000">
              <a:solidFill>
                <a:schemeClr val="tx1">
                  <a:lumMod val="65000"/>
                  <a:lumOff val="35000"/>
                </a:schemeClr>
              </a:solidFill>
              <a:latin typeface="方正古隶简体" panose="03000509000000000000" charset="-122"/>
              <a:ea typeface="方正古隶简体" panose="03000509000000000000" charset="-122"/>
              <a:sym typeface="Gill Sans" charset="0"/>
            </a:endParaRPr>
          </a:p>
          <a:p>
            <a:pPr algn="just" fontAlgn="base" lvl="0">
              <a:lnSpc>
                <a:spcPct val="200000"/>
              </a:lnSpc>
              <a:buClrTx/>
              <a:buSzTx/>
              <a:buNone/>
            </a:pPr>
            <a:r>
              <a:rPr b="1" dirty="0" sz="200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地点：</a:t>
            </a:r>
            <a:r>
              <a:rPr b="1" dirty="0" sz="200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剑桥学府</a:t>
            </a:r>
            <a:r>
              <a:rPr b="1" dirty="0" sz="200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8</a:t>
            </a:r>
            <a:r>
              <a:rPr b="1" dirty="0" sz="200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号楼</a:t>
            </a:r>
            <a:r>
              <a:rPr b="1" dirty="0" sz="200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2</a:t>
            </a:r>
            <a:r>
              <a:rPr b="1" dirty="0" sz="200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单元</a:t>
            </a:r>
            <a:r>
              <a:rPr b="1" dirty="0" sz="200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106</a:t>
            </a:r>
            <a:r>
              <a:rPr b="1" dirty="0" sz="200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室</a:t>
            </a:r>
            <a:endParaRPr b="1" dirty="0" sz="2000">
              <a:solidFill>
                <a:schemeClr val="tx1">
                  <a:lumMod val="65000"/>
                  <a:lumOff val="35000"/>
                </a:schemeClr>
              </a:solidFill>
              <a:latin typeface="方正古隶简体" panose="03000509000000000000" charset="-122"/>
              <a:ea typeface="方正古隶简体" panose="03000509000000000000" charset="-122"/>
              <a:sym typeface="Gill Sans" charset="0"/>
            </a:endParaRPr>
          </a:p>
          <a:p>
            <a:pPr algn="just" fontAlgn="base" lvl="0">
              <a:lnSpc>
                <a:spcPct val="200000"/>
              </a:lnSpc>
              <a:buClrTx/>
              <a:buSzTx/>
              <a:buNone/>
            </a:pPr>
            <a:r>
              <a:rPr b="1" dirty="0" sz="200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预期人数：</a:t>
            </a:r>
            <a:r>
              <a:rPr b="1" dirty="0" sz="200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7-9</a:t>
            </a:r>
            <a:r>
              <a:rPr b="1" dirty="0" sz="200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charset="-122"/>
                <a:ea typeface="方正古隶简体" panose="03000509000000000000" charset="-122"/>
                <a:sym typeface="Gill Sans" charset="0"/>
              </a:rPr>
              <a:t>人</a:t>
            </a:r>
            <a:endParaRPr b="1" dirty="0" sz="2000">
              <a:solidFill>
                <a:schemeClr val="tx1">
                  <a:lumMod val="65000"/>
                  <a:lumOff val="35000"/>
                </a:schemeClr>
              </a:solidFill>
              <a:latin typeface="方正古隶简体" panose="03000509000000000000" charset="-122"/>
              <a:ea typeface="方正古隶简体" panose="03000509000000000000" charset="-122"/>
              <a:sym typeface="Gill Sans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43" name=""/>
        <p:cNvGrpSpPr/>
        <p:nvPr/>
      </p:nvGrpSpPr>
      <p:grpSpPr>
        <a:xfrm/>
      </p:grpSpPr>
      <p:sp>
        <p:nvSpPr>
          <p:cNvPr id="1048658" name="矩形 10"/>
          <p:cNvSpPr/>
          <p:nvPr/>
        </p:nvSpPr>
        <p:spPr>
          <a:xfrm>
            <a:off x="635" y="6741160"/>
            <a:ext cx="12191365" cy="130810"/>
          </a:xfrm>
          <a:prstGeom prst="rect"/>
          <a:solidFill>
            <a:srgbClr val="71A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59" name="矩形 21"/>
          <p:cNvSpPr/>
          <p:nvPr/>
        </p:nvSpPr>
        <p:spPr>
          <a:xfrm>
            <a:off x="0" y="0"/>
            <a:ext cx="12191365" cy="130810"/>
          </a:xfrm>
          <a:prstGeom prst="rect"/>
          <a:solidFill>
            <a:srgbClr val="71A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60" name="矩形 33"/>
          <p:cNvSpPr/>
          <p:nvPr/>
        </p:nvSpPr>
        <p:spPr>
          <a:xfrm>
            <a:off x="-74930" y="178435"/>
            <a:ext cx="4302125" cy="1177290"/>
          </a:xfrm>
          <a:prstGeom prst="rect"/>
        </p:spPr>
        <p:txBody>
          <a:bodyPr anchor="t" wrap="square">
            <a:spAutoFit/>
          </a:bodyPr>
          <a:p>
            <a:pPr algn="ctr">
              <a:lnSpc>
                <a:spcPct val="150000"/>
              </a:lnSpc>
              <a:spcAft>
                <a:spcPts val="600"/>
              </a:spcAft>
              <a:buClr>
                <a:srgbClr val="C0504D"/>
              </a:buClr>
            </a:pPr>
            <a:r>
              <a:rPr altLang="en-US" dirty="0" sz="2800" lang="zh-CN"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Arial" panose="020B0604020202020204"/>
              </a:rPr>
              <a:t>活动计划</a:t>
            </a:r>
            <a:endParaRPr altLang="zh-CN" dirty="0" sz="2800" lang="en-US">
              <a:solidFill>
                <a:schemeClr val="tx1"/>
              </a:solidFill>
              <a:effectLst>
                <a:outerShdw algn="tl" blurRad="38100" dir="2700000" dist="19050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Arial" panose="020B0604020202020204"/>
            </a:endParaRPr>
          </a:p>
          <a:p>
            <a:pPr algn="r">
              <a:lnSpc>
                <a:spcPct val="150000"/>
              </a:lnSpc>
              <a:spcAft>
                <a:spcPts val="600"/>
              </a:spcAft>
              <a:buClr>
                <a:srgbClr val="C0504D"/>
              </a:buClr>
            </a:pPr>
            <a:endParaRPr altLang="en-US" dirty="0" sz="1200" lang="zh-CN">
              <a:solidFill>
                <a:schemeClr val="tx1">
                  <a:lumMod val="65000"/>
                  <a:lumOff val="35000"/>
                </a:schemeClr>
              </a:solidFill>
              <a:latin typeface="方正古隶简体" panose="03000509000000000000" charset="-122"/>
              <a:ea typeface="方正古隶简体" panose="03000509000000000000" charset="-122"/>
              <a:cs typeface="+mn-ea"/>
              <a:sym typeface="Arial" panose="020B0604020202020204"/>
            </a:endParaRPr>
          </a:p>
        </p:txBody>
      </p:sp>
      <p:sp>
        <p:nvSpPr>
          <p:cNvPr id="1048661" name="矩形 5"/>
          <p:cNvSpPr/>
          <p:nvPr/>
        </p:nvSpPr>
        <p:spPr>
          <a:xfrm>
            <a:off x="734695" y="1398270"/>
            <a:ext cx="2499995" cy="3444240"/>
          </a:xfrm>
          <a:prstGeom prst="rect"/>
        </p:spPr>
        <p:txBody>
          <a:bodyPr wrap="square">
            <a:spAutoFit/>
          </a:bodyPr>
          <a:p>
            <a:pPr>
              <a:lnSpc>
                <a:spcPct val="150000"/>
              </a:lnSpc>
              <a:buClr>
                <a:srgbClr val="C0504D"/>
              </a:buClr>
            </a:pPr>
            <a:r>
              <a:rPr altLang="en-US" sz="1600" lang="zh-CN">
                <a:sym typeface="+mn-ea"/>
              </a:rPr>
              <a:t>内容：品茗/古乐冥想抄经</a:t>
            </a:r>
            <a:endParaRPr altLang="en-US" sz="1600" lang="zh-CN"/>
          </a:p>
          <a:p>
            <a:pPr>
              <a:lnSpc>
                <a:spcPct val="150000"/>
              </a:lnSpc>
              <a:buClr>
                <a:srgbClr val="C0504D"/>
              </a:buClr>
            </a:pPr>
            <a:r>
              <a:rPr altLang="en-US" sz="1600" lang="zh-CN">
                <a:sym typeface="+mn-ea"/>
              </a:rPr>
              <a:t>形式：公益</a:t>
            </a:r>
            <a:endParaRPr altLang="en-US" sz="1600" lang="zh-CN"/>
          </a:p>
          <a:p>
            <a:pPr>
              <a:lnSpc>
                <a:spcPct val="150000"/>
              </a:lnSpc>
              <a:buClr>
                <a:srgbClr val="C0504D"/>
              </a:buClr>
            </a:pPr>
            <a:r>
              <a:rPr altLang="en-US" sz="1600" lang="zh-CN">
                <a:sym typeface="+mn-ea"/>
              </a:rPr>
              <a:t>常规时间安排：每月2次，具体时间根据月历待定。</a:t>
            </a:r>
            <a:endParaRPr altLang="en-US" sz="1600" lang="zh-CN"/>
          </a:p>
          <a:p>
            <a:pPr>
              <a:lnSpc>
                <a:spcPct val="150000"/>
              </a:lnSpc>
              <a:buClr>
                <a:srgbClr val="C0504D"/>
              </a:buClr>
            </a:pPr>
            <a:r>
              <a:rPr altLang="en-US" sz="1600" lang="zh-CN">
                <a:sym typeface="+mn-ea"/>
              </a:rPr>
              <a:t>邀约人数：5</a:t>
            </a:r>
            <a:r>
              <a:rPr altLang="zh-CN" sz="1600" lang="en-US">
                <a:sym typeface="+mn-ea"/>
              </a:rPr>
              <a:t>-10</a:t>
            </a:r>
            <a:r>
              <a:rPr altLang="en-US" sz="1600" lang="zh-CN">
                <a:sym typeface="+mn-ea"/>
              </a:rPr>
              <a:t>人</a:t>
            </a:r>
            <a:endParaRPr altLang="en-US" sz="1600" lang="zh-CN"/>
          </a:p>
          <a:p>
            <a:pPr>
              <a:lnSpc>
                <a:spcPct val="150000"/>
              </a:lnSpc>
              <a:buClr>
                <a:srgbClr val="C0504D"/>
              </a:buClr>
            </a:pPr>
            <a:r>
              <a:rPr altLang="en-US" sz="1600" lang="zh-CN">
                <a:sym typeface="+mn-ea"/>
              </a:rPr>
              <a:t>活动发布：必经之路平台微信交流群、朋友圈，推荐邀约</a:t>
            </a:r>
            <a:endParaRPr altLang="en-US" dirty="0" sz="1600" lang="zh-CN">
              <a:solidFill>
                <a:schemeClr val="tx1">
                  <a:lumMod val="65000"/>
                  <a:lumOff val="35000"/>
                </a:schemeClr>
              </a:solidFill>
              <a:latin typeface="方正古隶简体" panose="03000509000000000000" charset="-122"/>
              <a:ea typeface="方正古隶简体" panose="03000509000000000000" charset="-122"/>
              <a:sym typeface="Arial" panose="020B0604020202020204"/>
            </a:endParaRPr>
          </a:p>
        </p:txBody>
      </p:sp>
      <p:sp>
        <p:nvSpPr>
          <p:cNvPr id="1048662" name="搜索"/>
          <p:cNvSpPr/>
          <p:nvPr/>
        </p:nvSpPr>
        <p:spPr>
          <a:xfrm rot="4080000">
            <a:off x="4451350" y="1075055"/>
            <a:ext cx="613410" cy="792480"/>
          </a:xfrm>
          <a:custGeom>
            <a:avLst/>
            <a:ahLst/>
            <a:rect l="l" t="t" r="r" b="b"/>
            <a:pathLst>
              <a:path w="926557" h="1124410">
                <a:moveTo>
                  <a:pt x="319502" y="42976"/>
                </a:moveTo>
                <a:cubicBezTo>
                  <a:pt x="167768" y="42976"/>
                  <a:pt x="44763" y="161072"/>
                  <a:pt x="44763" y="306750"/>
                </a:cubicBezTo>
                <a:cubicBezTo>
                  <a:pt x="44763" y="452429"/>
                  <a:pt x="167768" y="570525"/>
                  <a:pt x="319502" y="570525"/>
                </a:cubicBezTo>
                <a:cubicBezTo>
                  <a:pt x="471237" y="570525"/>
                  <a:pt x="594242" y="452429"/>
                  <a:pt x="594242" y="306750"/>
                </a:cubicBezTo>
                <a:cubicBezTo>
                  <a:pt x="594242" y="161072"/>
                  <a:pt x="471237" y="42976"/>
                  <a:pt x="319502" y="42976"/>
                </a:cubicBezTo>
                <a:close/>
                <a:moveTo>
                  <a:pt x="319502" y="0"/>
                </a:moveTo>
                <a:cubicBezTo>
                  <a:pt x="495959" y="0"/>
                  <a:pt x="639005" y="137337"/>
                  <a:pt x="639005" y="306750"/>
                </a:cubicBezTo>
                <a:cubicBezTo>
                  <a:pt x="639005" y="405310"/>
                  <a:pt x="590590" y="493013"/>
                  <a:pt x="515156" y="548896"/>
                </a:cubicBezTo>
                <a:lnTo>
                  <a:pt x="582115" y="648710"/>
                </a:lnTo>
                <a:lnTo>
                  <a:pt x="602593" y="634624"/>
                </a:lnTo>
                <a:cubicBezTo>
                  <a:pt x="861748" y="850694"/>
                  <a:pt x="940987" y="1016410"/>
                  <a:pt x="924472" y="1076071"/>
                </a:cubicBezTo>
                <a:cubicBezTo>
                  <a:pt x="918911" y="1116496"/>
                  <a:pt x="880404" y="1127298"/>
                  <a:pt x="856539" y="1123792"/>
                </a:cubicBezTo>
                <a:cubicBezTo>
                  <a:pt x="699114" y="1087767"/>
                  <a:pt x="580304" y="803802"/>
                  <a:pt x="527916" y="685990"/>
                </a:cubicBezTo>
                <a:lnTo>
                  <a:pt x="547442" y="672559"/>
                </a:lnTo>
                <a:lnTo>
                  <a:pt x="479840" y="571786"/>
                </a:lnTo>
                <a:cubicBezTo>
                  <a:pt x="432836" y="598404"/>
                  <a:pt x="378006" y="613501"/>
                  <a:pt x="319502" y="613501"/>
                </a:cubicBezTo>
                <a:cubicBezTo>
                  <a:pt x="143046" y="613501"/>
                  <a:pt x="0" y="476164"/>
                  <a:pt x="0" y="306750"/>
                </a:cubicBezTo>
                <a:cubicBezTo>
                  <a:pt x="0" y="137337"/>
                  <a:pt x="143046" y="0"/>
                  <a:pt x="319502" y="0"/>
                </a:cubicBezTo>
                <a:close/>
              </a:path>
            </a:pathLst>
          </a:custGeom>
          <a:solidFill>
            <a:srgbClr val="71A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eaLnBrk="0" fontAlgn="base" hangingPunct="0" rtl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marL="457200" rtl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eaLnBrk="0" fontAlgn="base" hangingPunct="0" marL="914400" rtl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eaLnBrk="0" fontAlgn="base" hangingPunct="0" marL="1371600" rtl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eaLnBrk="0" fontAlgn="base" hangingPunct="0" marL="1828800" rtl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latinLnBrk="0" marL="2286000" rtl="0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latinLnBrk="0" marL="2743200" rtl="0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latinLnBrk="0" marL="3200400" rtl="0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latinLnBrk="0" marL="3657600" rtl="0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048663" name="文本框 1"/>
          <p:cNvSpPr txBox="1"/>
          <p:nvPr/>
        </p:nvSpPr>
        <p:spPr>
          <a:xfrm>
            <a:off x="5682615" y="1437005"/>
            <a:ext cx="6096000" cy="3594735"/>
          </a:xfrm>
          <a:prstGeom prst="rect"/>
          <a:noFill/>
        </p:spPr>
        <p:txBody>
          <a:bodyPr anchor="t" rtlCol="0" wrap="square">
            <a:noAutofit/>
          </a:bodyPr>
          <a:p>
            <a:pPr fontAlgn="auto" indent="0">
              <a:lnSpc>
                <a:spcPct val="150000"/>
              </a:lnSpc>
            </a:pPr>
            <a:r>
              <a:rPr altLang="en-US" lang="zh-CN"/>
              <a:t>活动详细流程：（约</a:t>
            </a:r>
            <a:r>
              <a:rPr altLang="zh-CN" lang="en-US"/>
              <a:t>80</a:t>
            </a:r>
            <a:r>
              <a:rPr altLang="en-US" lang="zh-CN"/>
              <a:t>分钟）</a:t>
            </a:r>
            <a:endParaRPr altLang="en-US" lang="zh-CN"/>
          </a:p>
          <a:p>
            <a:pPr fontAlgn="auto" indent="0">
              <a:lnSpc>
                <a:spcPct val="150000"/>
              </a:lnSpc>
            </a:pPr>
            <a:r>
              <a:rPr altLang="en-US" lang="zh-CN"/>
              <a:t>创意签到，沐手（</a:t>
            </a:r>
            <a:r>
              <a:rPr altLang="zh-CN" lang="en-US"/>
              <a:t>10</a:t>
            </a:r>
            <a:r>
              <a:rPr altLang="en-US" lang="zh-CN"/>
              <a:t>分钟）</a:t>
            </a:r>
            <a:endParaRPr altLang="en-US" lang="zh-CN"/>
          </a:p>
          <a:p>
            <a:pPr fontAlgn="auto" indent="0">
              <a:lnSpc>
                <a:spcPct val="150000"/>
              </a:lnSpc>
            </a:pPr>
            <a:r>
              <a:rPr altLang="en-US" lang="zh-CN"/>
              <a:t>介绍必经之路（3分钟）</a:t>
            </a:r>
            <a:endParaRPr altLang="en-US" lang="zh-CN"/>
          </a:p>
          <a:p>
            <a:pPr fontAlgn="auto" indent="0">
              <a:lnSpc>
                <a:spcPct val="150000"/>
              </a:lnSpc>
            </a:pPr>
            <a:r>
              <a:rPr altLang="en-US" lang="zh-CN"/>
              <a:t>听一曲古乐静心冥想（15分钟）</a:t>
            </a:r>
            <a:endParaRPr altLang="en-US" lang="zh-CN"/>
          </a:p>
          <a:p>
            <a:pPr fontAlgn="auto" indent="0">
              <a:lnSpc>
                <a:spcPct val="150000"/>
              </a:lnSpc>
            </a:pPr>
            <a:r>
              <a:rPr altLang="en-US" lang="zh-CN"/>
              <a:t>诵读开经偈（2分钟）</a:t>
            </a:r>
            <a:endParaRPr altLang="en-US" lang="zh-CN"/>
          </a:p>
          <a:p>
            <a:pPr fontAlgn="auto" indent="0">
              <a:lnSpc>
                <a:spcPct val="150000"/>
              </a:lnSpc>
            </a:pPr>
            <a:r>
              <a:rPr altLang="en-US" lang="zh-CN"/>
              <a:t>抄经（4</a:t>
            </a:r>
            <a:r>
              <a:rPr altLang="zh-CN" lang="en-US"/>
              <a:t>0</a:t>
            </a:r>
            <a:r>
              <a:rPr altLang="en-US" lang="zh-CN"/>
              <a:t>分钟）</a:t>
            </a:r>
            <a:endParaRPr altLang="en-US" lang="zh-CN"/>
          </a:p>
          <a:p>
            <a:pPr fontAlgn="auto" indent="0">
              <a:lnSpc>
                <a:spcPct val="150000"/>
              </a:lnSpc>
            </a:pPr>
            <a:r>
              <a:rPr altLang="en-US" lang="zh-CN"/>
              <a:t>读诵经典一遍（5分钟）</a:t>
            </a:r>
            <a:endParaRPr altLang="en-US" lang="zh-CN"/>
          </a:p>
          <a:p>
            <a:pPr fontAlgn="auto" indent="0">
              <a:lnSpc>
                <a:spcPct val="150000"/>
              </a:lnSpc>
            </a:pPr>
            <a:r>
              <a:rPr altLang="en-US" lang="zh-CN"/>
              <a:t>回向（2分钟）</a:t>
            </a:r>
            <a:endParaRPr altLang="en-US" lang="zh-CN"/>
          </a:p>
          <a:p>
            <a:pPr fontAlgn="auto" indent="0">
              <a:lnSpc>
                <a:spcPct val="150000"/>
              </a:lnSpc>
            </a:pPr>
            <a:r>
              <a:rPr altLang="en-US" lang="zh-CN"/>
              <a:t>合影拍照，打卡（3分钟）</a:t>
            </a:r>
            <a:endParaRPr altLang="en-US" lang="zh-CN"/>
          </a:p>
          <a:p>
            <a:pPr fontAlgn="auto" indent="0">
              <a:lnSpc>
                <a:spcPct val="150000"/>
              </a:lnSpc>
            </a:pPr>
            <a:r>
              <a:rPr altLang="en-US" lang="zh-CN"/>
              <a:t>个人介绍及分享（视情调整时长不计入</a:t>
            </a:r>
            <a:r>
              <a:rPr altLang="zh-CN" lang="en-US"/>
              <a:t>80</a:t>
            </a:r>
            <a:r>
              <a:rPr altLang="en-US" lang="zh-CN"/>
              <a:t>时长内）</a:t>
            </a:r>
            <a:endParaRPr altLang="en-US" lang="zh-CN"/>
          </a:p>
        </p:txBody>
      </p:sp>
      <p:sp>
        <p:nvSpPr>
          <p:cNvPr id="1048664" name="矩形 2"/>
          <p:cNvSpPr/>
          <p:nvPr/>
        </p:nvSpPr>
        <p:spPr>
          <a:xfrm>
            <a:off x="5682615" y="238125"/>
            <a:ext cx="4302125" cy="1177290"/>
          </a:xfrm>
          <a:prstGeom prst="rect"/>
        </p:spPr>
        <p:txBody>
          <a:bodyPr anchor="t" wrap="square">
            <a:spAutoFit/>
          </a:bodyPr>
          <a:p>
            <a:pPr algn="ctr">
              <a:lnSpc>
                <a:spcPct val="150000"/>
              </a:lnSpc>
              <a:spcAft>
                <a:spcPts val="600"/>
              </a:spcAft>
              <a:buClr>
                <a:srgbClr val="C0504D"/>
              </a:buClr>
            </a:pPr>
            <a:r>
              <a:rPr altLang="en-US" dirty="0" sz="2800" lang="zh-CN"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Arial" panose="020B0604020202020204"/>
              </a:rPr>
              <a:t>详细流程</a:t>
            </a:r>
            <a:endParaRPr altLang="zh-CN" dirty="0" sz="2800" lang="en-US">
              <a:solidFill>
                <a:schemeClr val="tx1"/>
              </a:solidFill>
              <a:effectLst>
                <a:outerShdw algn="tl" blurRad="38100" dir="2700000" dist="19050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Arial" panose="020B0604020202020204"/>
            </a:endParaRPr>
          </a:p>
          <a:p>
            <a:pPr algn="r">
              <a:lnSpc>
                <a:spcPct val="150000"/>
              </a:lnSpc>
              <a:spcAft>
                <a:spcPts val="600"/>
              </a:spcAft>
              <a:buClr>
                <a:srgbClr val="C0504D"/>
              </a:buClr>
            </a:pPr>
            <a:endParaRPr altLang="en-US" dirty="0" sz="1200" lang="zh-CN">
              <a:solidFill>
                <a:schemeClr val="tx1">
                  <a:lumMod val="65000"/>
                  <a:lumOff val="35000"/>
                </a:schemeClr>
              </a:solidFill>
              <a:latin typeface="方正古隶简体" panose="03000509000000000000" charset="-122"/>
              <a:ea typeface="方正古隶简体" panose="03000509000000000000" charset="-122"/>
              <a:cs typeface="+mn-ea"/>
              <a:sym typeface="Arial" panose="020B0604020202020204"/>
            </a:endParaRPr>
          </a:p>
        </p:txBody>
      </p:sp>
      <p:sp>
        <p:nvSpPr>
          <p:cNvPr id="1048665" name="椭圆 4"/>
          <p:cNvSpPr/>
          <p:nvPr/>
        </p:nvSpPr>
        <p:spPr>
          <a:xfrm>
            <a:off x="4554855" y="956310"/>
            <a:ext cx="685800" cy="685800"/>
          </a:xfrm>
          <a:prstGeom prst="ellipse"/>
          <a:noFill/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solidFill>
                <a:schemeClr val="tx1">
                  <a:lumMod val="65000"/>
                  <a:lumOff val="35000"/>
                </a:schemeClr>
              </a:solidFill>
              <a:latin typeface="+mn-ea"/>
              <a:sym typeface="Arial" panose="020B0604020202020204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1048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1048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9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0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2"/>
                                        <p:tgtEl>
                                          <p:spTgt spid="1048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1048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60" grpId="0"/>
      <p:bldP spid="1048664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2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4.xml><?xml version="1.0" encoding="utf-8"?>
<p:tagLst xmlns:p="http://schemas.openxmlformats.org/presentationml/2006/main">
  <p:tag name="PA" val="v3.0.1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7.xml><?xml version="1.0" encoding="utf-8"?>
<p:tagLst xmlns:p="http://schemas.openxmlformats.org/presentationml/2006/main">
  <p:tag name="PA" val="v3.0.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PA" val="v3.0.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4.xml><?xml version="1.0" encoding="utf-8"?>
<p:tagLst xmlns:p="http://schemas.openxmlformats.org/presentationml/2006/main">
  <p:tag name="PA" val="v3.0.1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​​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3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WPS 演示</Application>
  <ScaleCrop>0</ScaleCrop>
  <LinksUpToDate>0</LinksUpToDate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creator>24031PN0DC</dc:creator>
  <cp:lastModifiedBy>陈乾</cp:lastModifiedBy>
  <dcterms:created xsi:type="dcterms:W3CDTF">2019-05-13T12:43:00Z</dcterms:created>
  <dcterms:modified xsi:type="dcterms:W3CDTF">2024-10-16T16:18:10Z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2052-11.8.2.12094</vt:lpwstr>
  </property>
  <property fmtid="{D5CDD505-2E9C-101B-9397-08002B2CF9AE}" pid="3" name="KSOTemplateUUID">
    <vt:lpwstr>v1.0_mb_xXttjKOTKSfA3TP2BIpJhg==</vt:lpwstr>
  </property>
  <property fmtid="{D5CDD505-2E9C-101B-9397-08002B2CF9AE}" pid="4" name="ICV">
    <vt:lpwstr>007CAFD4116B4D3588947E2E49BAAD18</vt:lpwstr>
  </property>
</Properties>
</file>