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CC99"/>
    <a:srgbClr val="FF66CC"/>
    <a:srgbClr val="FF99FF"/>
    <a:srgbClr val="FF00FF"/>
    <a:srgbClr val="B41C6C"/>
    <a:srgbClr val="CC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-7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9" name=""/>
        <p:cNvGrpSpPr/>
        <p:nvPr/>
      </p:nvGrpSpPr>
      <p:grpSpPr/>
      <p:sp>
        <p:nvSpPr>
          <p:cNvPr id="10486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48" name="Rectangle 4"/>
          <p:cNvSpPr>
            <a:spLocks noRo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6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>
              <a:buNone/>
            </a:pPr>
            <a:fld id="{9A0DB2DC-4C9A-4742-B13C-FB6460FD3503}" type="slidenum">
              <a:rPr lang="en-US" altLang="zh-CN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8" name=""/>
        <p:cNvGrpSpPr/>
        <p:nvPr/>
      </p:nvGrpSpPr>
      <p:grpSpPr/>
      <p:sp>
        <p:nvSpPr>
          <p:cNvPr id="1048588" name="Rectangle 7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  <p:sp>
        <p:nvSpPr>
          <p:cNvPr id="1048589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048590" name="Rectangle 3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p>
            <a:pPr lvl="0" eaLnBrk="1" hangingPunct="1"/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59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104859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59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59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617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04861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1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2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601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04860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0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0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606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04860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0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0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622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104862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2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2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627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048628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04862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3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3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63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104863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04863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104863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04863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3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3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597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598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599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582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583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641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1048642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1048643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44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45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48611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12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1048613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14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615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008080"/>
            </a:gs>
          </a:gsLst>
          <a:lin ang="5400000" scaled="1"/>
        </a:gradFill>
        <a:effectLst/>
      </p:bgPr>
    </p:bg>
    <p:spTree>
      <p:nvGrpSpPr>
        <p:cNvPr id="3" name=""/>
        <p:cNvGrpSpPr/>
        <p:nvPr/>
      </p:nvGrpSpPr>
      <p:grpSpPr/>
      <p:sp>
        <p:nvSpPr>
          <p:cNvPr id="104857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577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4857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57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858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6" name=""/>
        <p:cNvGrpSpPr/>
        <p:nvPr/>
      </p:nvGrpSpPr>
      <p:grpSpPr/>
      <p:sp>
        <p:nvSpPr>
          <p:cNvPr id="1048584" name="文本框 1048583"/>
          <p:cNvSpPr txBox="1"/>
          <p:nvPr/>
        </p:nvSpPr>
        <p:spPr>
          <a:xfrm>
            <a:off x="6080110" y="5429121"/>
            <a:ext cx="3063890" cy="777239"/>
          </a:xfrm>
          <a:prstGeom prst="rect">
            <a:avLst/>
          </a:prstGeom>
        </p:spPr>
        <p:txBody>
          <a:bodyPr wrap="square" rtlCol="0">
            <a:spAutoFit/>
          </a:bodyPr>
          <a:p>
            <a:pPr algn="ctr"/>
            <a:r>
              <a:rPr lang="zh-CN" sz="1600">
                <a:solidFill>
                  <a:srgbClr val="FF9900"/>
                </a:solidFill>
              </a:rPr>
              <a:t>下载腾讯会议App会议室帐号：</a:t>
            </a:r>
            <a:endParaRPr lang="zh-CN" sz="1400">
              <a:solidFill>
                <a:srgbClr val="FF9900"/>
              </a:solidFill>
            </a:endParaRPr>
          </a:p>
          <a:p>
            <a:pPr algn="ctr"/>
            <a:endParaRPr lang="zh-CN" sz="1400">
              <a:solidFill>
                <a:srgbClr val="FF9900"/>
              </a:solidFill>
            </a:endParaRPr>
          </a:p>
          <a:p>
            <a:pPr algn="ctr"/>
            <a:r>
              <a:rPr lang="zh-CN" sz="1600">
                <a:solidFill>
                  <a:srgbClr val="FF9900"/>
                </a:solidFill>
              </a:rPr>
              <a:t>711-1804-8758</a:t>
            </a:r>
            <a:endParaRPr lang="zh-CN" sz="2800">
              <a:solidFill>
                <a:srgbClr val="FF9900"/>
              </a:solidFill>
            </a:endParaRPr>
          </a:p>
        </p:txBody>
      </p:sp>
      <p:sp>
        <p:nvSpPr>
          <p:cNvPr id="1048585" name="文本框 1048584"/>
          <p:cNvSpPr txBox="1"/>
          <p:nvPr/>
        </p:nvSpPr>
        <p:spPr>
          <a:xfrm>
            <a:off x="2920645" y="787339"/>
            <a:ext cx="5536989" cy="777241"/>
          </a:xfrm>
          <a:prstGeom prst="rect">
            <a:avLst/>
          </a:prstGeom>
        </p:spPr>
        <p:txBody>
          <a:bodyPr wrap="square" rtlCol="0">
            <a:spAutoFit/>
          </a:bodyPr>
          <a:p>
            <a:pPr algn="ctr"/>
            <a:r>
              <a:rPr lang="en-US" altLang="zh-CN" sz="4400" b="1">
                <a:solidFill>
                  <a:srgbClr val="FFFFFF"/>
                </a:solidFill>
                <a:latin typeface="華康楷書體W5(P)"/>
                <a:ea typeface="華康楷書體W5(P)"/>
              </a:rPr>
              <a:t>2</a:t>
            </a:r>
            <a:r>
              <a:rPr lang="en-US" altLang="zh-CN" sz="4400" b="1">
                <a:solidFill>
                  <a:srgbClr val="FFFFFF"/>
                </a:solidFill>
                <a:latin typeface="華康楷書體W5(P)"/>
                <a:ea typeface="華康楷書體W5(P)"/>
              </a:rPr>
              <a:t>4</a:t>
            </a:r>
            <a:r>
              <a:rPr lang="zh-CN" altLang="zh-CN" sz="4400" b="1">
                <a:solidFill>
                  <a:srgbClr val="FFFFFF"/>
                </a:solidFill>
                <a:latin typeface="華康楷書體W5(P)"/>
                <a:ea typeface="華康楷書體W5(P)"/>
              </a:rPr>
              <a:t>小时</a:t>
            </a:r>
            <a:r>
              <a:rPr lang="zh-CN" altLang="zh-CN" sz="4400" b="1">
                <a:solidFill>
                  <a:srgbClr val="FFFFFF"/>
                </a:solidFill>
                <a:latin typeface="華康楷書體W5(P)"/>
                <a:ea typeface="華康楷書體W5(P)"/>
              </a:rPr>
              <a:t>云</a:t>
            </a:r>
            <a:r>
              <a:rPr lang="zh-CN" altLang="zh-CN" sz="4400" b="1">
                <a:solidFill>
                  <a:srgbClr val="FFFFFF"/>
                </a:solidFill>
                <a:latin typeface="華康楷書體W5(P)"/>
                <a:ea typeface="華康楷書體W5(P)"/>
              </a:rPr>
              <a:t>空间</a:t>
            </a:r>
            <a:r>
              <a:rPr lang="zh-CN" altLang="zh-CN" sz="4400" b="1">
                <a:solidFill>
                  <a:srgbClr val="FFFFFF"/>
                </a:solidFill>
                <a:latin typeface="華康楷書體W5(P)"/>
                <a:ea typeface="華康楷書體W5(P)"/>
              </a:rPr>
              <a:t>抄经</a:t>
            </a:r>
            <a:endParaRPr lang="zh-CN" sz="2800" b="1">
              <a:solidFill>
                <a:srgbClr val="FFFFFF"/>
              </a:solidFill>
              <a:latin typeface="華康楷書體W5(P)"/>
              <a:ea typeface="華康楷書體W5(P)"/>
            </a:endParaRPr>
          </a:p>
        </p:txBody>
      </p:sp>
      <p:pic>
        <p:nvPicPr>
          <p:cNvPr id="2097152" name="图片 2097151"/>
          <p:cNvPicPr/>
          <p:nvPr/>
        </p:nvPicPr>
        <p:blipFill>
          <a:blip r:embed="rId2"/>
          <a:stretch>
            <a:fillRect/>
          </a:stretch>
        </p:blipFill>
        <p:spPr>
          <a:xfrm>
            <a:off x="5166587" y="5429121"/>
            <a:ext cx="1045105" cy="991087"/>
          </a:xfrm>
          <a:prstGeom prst="rect">
            <a:avLst/>
          </a:prstGeom>
        </p:spPr>
      </p:pic>
      <p:sp>
        <p:nvSpPr>
          <p:cNvPr id="1048586" name="文本框 1048585"/>
          <p:cNvSpPr txBox="1"/>
          <p:nvPr/>
        </p:nvSpPr>
        <p:spPr>
          <a:xfrm>
            <a:off x="4997259" y="3573033"/>
            <a:ext cx="5229591" cy="944880"/>
          </a:xfrm>
          <a:prstGeom prst="rect">
            <a:avLst/>
          </a:prstGeom>
        </p:spPr>
        <p:txBody>
          <a:bodyPr wrap="square" rtlCol="0">
            <a:spAutoFit/>
          </a:bodyPr>
          <a:p>
            <a:r>
              <a:rPr lang="zh-CN" sz="2800">
                <a:solidFill>
                  <a:srgbClr val="FFFFFF"/>
                </a:solidFill>
                <a:latin typeface="鸿蒙行楷"/>
                <a:ea typeface="鸿蒙行楷"/>
              </a:rPr>
              <a:t>你来</a:t>
            </a:r>
            <a:r>
              <a:rPr lang="zh-CN" sz="2800">
                <a:solidFill>
                  <a:srgbClr val="FFFFFF"/>
                </a:solidFill>
                <a:latin typeface="鸿蒙行楷"/>
                <a:ea typeface="鸿蒙行楷"/>
              </a:rPr>
              <a:t>，</a:t>
            </a:r>
            <a:r>
              <a:rPr lang="zh-CN" sz="2800">
                <a:solidFill>
                  <a:srgbClr val="FFFFFF"/>
                </a:solidFill>
                <a:latin typeface="鸿蒙行楷"/>
                <a:ea typeface="鸿蒙行楷"/>
              </a:rPr>
              <a:t>随心</a:t>
            </a:r>
            <a:r>
              <a:rPr lang="zh-CN" sz="2800">
                <a:solidFill>
                  <a:srgbClr val="FFFFFF"/>
                </a:solidFill>
                <a:latin typeface="鸿蒙行楷"/>
                <a:ea typeface="鸿蒙行楷"/>
              </a:rPr>
              <a:t>欢喜</a:t>
            </a:r>
            <a:r>
              <a:rPr lang="en-US" altLang="zh-CN" sz="2800">
                <a:solidFill>
                  <a:srgbClr val="FFFFFF"/>
                </a:solidFill>
                <a:latin typeface="鸿蒙行楷"/>
                <a:ea typeface="鸿蒙行楷"/>
              </a:rPr>
              <a:t>!</a:t>
            </a:r>
            <a:endParaRPr lang="zh-CN" sz="2800">
              <a:solidFill>
                <a:srgbClr val="FFFFFF"/>
              </a:solidFill>
              <a:latin typeface="鸿蒙行楷"/>
              <a:ea typeface="鸿蒙行楷"/>
            </a:endParaRPr>
          </a:p>
          <a:p>
            <a:r>
              <a:rPr lang="zh-CN" altLang="zh-CN" sz="2800">
                <a:solidFill>
                  <a:srgbClr val="FFFFFF"/>
                </a:solidFill>
                <a:latin typeface="鸿蒙行楷"/>
                <a:ea typeface="鸿蒙行楷"/>
              </a:rPr>
              <a:t>你</a:t>
            </a:r>
            <a:r>
              <a:rPr lang="zh-CN" altLang="zh-CN" sz="2800">
                <a:solidFill>
                  <a:srgbClr val="FFFFFF"/>
                </a:solidFill>
                <a:latin typeface="鸿蒙行楷"/>
                <a:ea typeface="鸿蒙行楷"/>
              </a:rPr>
              <a:t>不来</a:t>
            </a:r>
            <a:r>
              <a:rPr lang="zh-CN" altLang="zh-CN" sz="2800">
                <a:solidFill>
                  <a:srgbClr val="FFFFFF"/>
                </a:solidFill>
                <a:latin typeface="鸿蒙行楷"/>
                <a:ea typeface="鸿蒙行楷"/>
              </a:rPr>
              <a:t>，</a:t>
            </a:r>
            <a:r>
              <a:rPr lang="zh-CN" altLang="zh-CN" sz="2800">
                <a:solidFill>
                  <a:srgbClr val="FFFFFF"/>
                </a:solidFill>
                <a:latin typeface="鸿蒙行楷"/>
                <a:ea typeface="鸿蒙行楷"/>
              </a:rPr>
              <a:t>满心</a:t>
            </a:r>
            <a:r>
              <a:rPr lang="zh-CN" altLang="zh-CN" sz="2800">
                <a:solidFill>
                  <a:srgbClr val="FFFFFF"/>
                </a:solidFill>
                <a:latin typeface="鸿蒙行楷"/>
                <a:ea typeface="鸿蒙行楷"/>
              </a:rPr>
              <a:t>祝福</a:t>
            </a:r>
            <a:r>
              <a:rPr lang="en-US" altLang="zh-CN" sz="2800">
                <a:solidFill>
                  <a:srgbClr val="FFFFFF"/>
                </a:solidFill>
                <a:latin typeface="鸿蒙行楷"/>
                <a:ea typeface="鸿蒙行楷"/>
              </a:rPr>
              <a:t>!</a:t>
            </a:r>
            <a:endParaRPr lang="zh-CN" sz="2800">
              <a:solidFill>
                <a:srgbClr val="FFFFFF"/>
              </a:solidFill>
              <a:latin typeface="鸿蒙行楷"/>
              <a:ea typeface="鸿蒙行楷"/>
            </a:endParaRPr>
          </a:p>
        </p:txBody>
      </p:sp>
      <p:sp>
        <p:nvSpPr>
          <p:cNvPr id="1048587" name="文本框 1048586"/>
          <p:cNvSpPr txBox="1"/>
          <p:nvPr/>
        </p:nvSpPr>
        <p:spPr>
          <a:xfrm>
            <a:off x="3274996" y="1884589"/>
            <a:ext cx="5182638" cy="510540"/>
          </a:xfrm>
          <a:prstGeom prst="rect">
            <a:avLst/>
          </a:prstGeom>
        </p:spPr>
        <p:txBody>
          <a:bodyPr vert="horz" wrap="square" rtlCol="0" anchor="t" anchorCtr="1">
            <a:spAutoFit/>
          </a:bodyPr>
          <a:p>
            <a:pPr algn="ctr"/>
            <a:r>
              <a:rPr lang="zh-CN" sz="2800" b="1" i="0" u="none">
                <a:solidFill>
                  <a:srgbClr val="FFFFFF"/>
                </a:solidFill>
                <a:effectLst/>
              </a:rPr>
              <a:t>免费</a:t>
            </a:r>
            <a:r>
              <a:rPr lang="zh-CN" sz="2800" b="1" i="0" u="none">
                <a:solidFill>
                  <a:srgbClr val="FFFFFF"/>
                </a:solidFill>
                <a:effectLst/>
              </a:rPr>
              <a:t>领取</a:t>
            </a:r>
            <a:r>
              <a:rPr lang="zh-CN" sz="2800" b="1" i="0" u="none">
                <a:solidFill>
                  <a:srgbClr val="FFFFFF"/>
                </a:solidFill>
                <a:effectLst/>
              </a:rPr>
              <a:t>《</a:t>
            </a:r>
            <a:r>
              <a:rPr lang="zh-CN" sz="2800" b="1" i="0" u="none">
                <a:solidFill>
                  <a:srgbClr val="FFFFFF"/>
                </a:solidFill>
                <a:effectLst/>
              </a:rPr>
              <a:t>心经</a:t>
            </a:r>
            <a:r>
              <a:rPr lang="zh-CN" sz="2800" b="1" i="0" u="none">
                <a:solidFill>
                  <a:srgbClr val="FFFFFF"/>
                </a:solidFill>
                <a:effectLst/>
              </a:rPr>
              <a:t>》</a:t>
            </a:r>
            <a:r>
              <a:rPr lang="zh-CN" sz="2800" b="1" i="0" u="none">
                <a:solidFill>
                  <a:srgbClr val="FFFFFF"/>
                </a:solidFill>
                <a:effectLst/>
              </a:rPr>
              <a:t>练</a:t>
            </a:r>
            <a:r>
              <a:rPr lang="zh-CN" sz="2800" b="1" i="0" u="none">
                <a:solidFill>
                  <a:srgbClr val="FFFFFF"/>
                </a:solidFill>
                <a:effectLst/>
              </a:rPr>
              <a:t>字帖</a:t>
            </a:r>
            <a:endParaRPr lang="zh-CN" sz="2800" b="1" i="0" u="none">
              <a:solidFill>
                <a:srgbClr val="FFFFFF"/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WPS 演示</Application>
  <PresentationFormat/>
  <Paragraphs>11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華康楷書體W5(P)</vt:lpstr>
      <vt:lpstr>鸿蒙行楷</vt:lpstr>
      <vt:lpstr>微软雅黑</vt:lpstr>
      <vt:lpstr>Arial Unicode MS</vt:lpstr>
      <vt:lpstr>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RMX3041</dc:creator>
  <cp:lastModifiedBy>贲春娣</cp:lastModifiedBy>
  <cp:revision>1</cp:revision>
  <dcterms:created xsi:type="dcterms:W3CDTF">2024-10-12T08:45:41Z</dcterms:created>
  <dcterms:modified xsi:type="dcterms:W3CDTF">2024-10-12T08:45:41Z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838E81E3B88446E2A2074BA8AD2E44B8_13</vt:lpwstr>
  </property>
  <property fmtid="{D5CDD505-2E9C-101B-9397-08002B2CF9AE}" pid="3" name="KSOProductBuildVer">
    <vt:lpwstr>2052-12.1.0.17827</vt:lpwstr>
  </property>
  <property fmtid="{D5CDD505-2E9C-101B-9397-08002B2CF9AE}" pid="4" name="KSOTemplateUUID">
    <vt:lpwstr>v1.0_mb_CDu7mjciF6OJX44xpg/E2w==</vt:lpwstr>
  </property>
</Properties>
</file>