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" name="rect 4"/>
          <p:cNvSpPr/>
          <p:nvPr/>
        </p:nvSpPr>
        <p:spPr>
          <a:xfrm>
            <a:off x="246888" y="1107947"/>
            <a:ext cx="8650223" cy="4671059"/>
          </a:xfrm>
          <a:prstGeom prst="rect">
            <a:avLst/>
          </a:prstGeom>
          <a:solidFill>
            <a:srgbClr val="FFFFFF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853439"/>
            <a:ext cx="3532184" cy="5178552"/>
          </a:xfrm>
          <a:prstGeom prst="rect">
            <a:avLst/>
          </a:prstGeom>
        </p:spPr>
      </p:pic>
      <p:sp>
        <p:nvSpPr>
          <p:cNvPr id="8" name="textbox 8"/>
          <p:cNvSpPr/>
          <p:nvPr/>
        </p:nvSpPr>
        <p:spPr>
          <a:xfrm>
            <a:off x="2543175" y="2715260"/>
            <a:ext cx="5126355" cy="21666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6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3000"/>
              </a:lnSpc>
            </a:pPr>
            <a:r>
              <a:rPr lang="zh-CN" sz="5300" kern="0" spc="-15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雅静乐圃</a:t>
            </a:r>
            <a:r>
              <a:rPr sz="5300" kern="0" spc="-15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智慧栈</a:t>
            </a:r>
            <a:endParaRPr sz="53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1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0000"/>
              </a:lnSpc>
            </a:pPr>
            <a:endParaRPr sz="8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037590" algn="l" rtl="0" eaLnBrk="0">
              <a:lnSpc>
                <a:spcPct val="80000"/>
              </a:lnSpc>
              <a:spcBef>
                <a:spcPts val="5"/>
              </a:spcBef>
            </a:pPr>
            <a:r>
              <a:rPr sz="3200" kern="0" spc="10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运营计划书</a:t>
            </a:r>
            <a:endParaRPr sz="32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 5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0" name="rect 60"/>
          <p:cNvSpPr/>
          <p:nvPr/>
        </p:nvSpPr>
        <p:spPr>
          <a:xfrm>
            <a:off x="247015" y="271145"/>
            <a:ext cx="8897620" cy="6457950"/>
          </a:xfrm>
          <a:prstGeom prst="rect">
            <a:avLst/>
          </a:prstGeom>
          <a:solidFill>
            <a:srgbClr val="FFFFFF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b="1" kern="0" spc="17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ctr"/>
            <a:endParaRPr b="1" kern="0" spc="17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ctr"/>
            <a:r>
              <a:rPr lang="zh-CN" altLang="en-US" sz="32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祈愿</a:t>
            </a:r>
            <a:endParaRPr lang="zh-CN" altLang="en-US" sz="3200" b="1" kern="0" spc="17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64" name="textbox 64"/>
          <p:cNvSpPr/>
          <p:nvPr/>
        </p:nvSpPr>
        <p:spPr>
          <a:xfrm>
            <a:off x="745490" y="1524635"/>
            <a:ext cx="7973695" cy="475551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9000"/>
              </a:lnSpc>
            </a:pPr>
            <a:r>
              <a:rPr lang="en-US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1</a:t>
            </a:r>
            <a:r>
              <a:rPr lang="zh-CN" altLang="en-US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、</a:t>
            </a:r>
            <a:r>
              <a:rPr lang="en-US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</a:t>
            </a:r>
            <a:r>
              <a:rPr lang="zh-CN" altLang="en-US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来抄经的朋友都能安心、静心抄经，身心舒泰，所愿皆成，并以自身的成长能影响到他人来抄经，沐浴在光明中，家庭幸福吉祥，儿孙成才！</a:t>
            </a:r>
            <a:endParaRPr lang="zh-CN" altLang="en-US" sz="24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99000"/>
              </a:lnSpc>
            </a:pPr>
            <a:endParaRPr lang="zh-CN" altLang="en-US" sz="24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en-US" altLang="zh-CN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2</a:t>
            </a:r>
            <a:r>
              <a:rPr lang="zh-CN" altLang="en-US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、专注开启智慧栈，我的目标不在人间，在极乐世界，凡与我目标不符的，我统统放下。愿所愿皆成！</a:t>
            </a:r>
            <a:endParaRPr lang="zh-CN" altLang="en-US" sz="24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endParaRPr lang="zh-CN" altLang="en-US" sz="24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en-US" altLang="zh-CN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3</a:t>
            </a:r>
            <a:r>
              <a:rPr lang="zh-CN" altLang="en-US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、愿智慧栈开启的功德回向父亲往生极乐世界！</a:t>
            </a:r>
            <a:endParaRPr lang="zh-CN" altLang="en-US" sz="24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endParaRPr lang="zh-CN" altLang="en-US" sz="24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en-US" altLang="zh-CN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4</a:t>
            </a:r>
            <a:r>
              <a:rPr lang="zh-CN" altLang="en-US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、祈愿</a:t>
            </a:r>
            <a:r>
              <a:rPr lang="en-US" altLang="zh-CN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“</a:t>
            </a:r>
            <a:r>
              <a:rPr lang="zh-CN" altLang="en-US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雅静乐圃</a:t>
            </a:r>
            <a:r>
              <a:rPr lang="en-US" altLang="zh-CN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”</a:t>
            </a:r>
            <a:r>
              <a:rPr lang="zh-CN" altLang="en-US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欣欣向荣，利益众生！</a:t>
            </a:r>
            <a:endParaRPr lang="zh-CN" altLang="en-US" sz="24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en-US" altLang="zh-CN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                                                                                </a:t>
            </a:r>
            <a:r>
              <a:rPr lang="en-US" altLang="zh-CN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endParaRPr lang="en-US" altLang="zh-CN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9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1000"/>
              </a:lnSpc>
              <a:spcBef>
                <a:spcPts val="635"/>
              </a:spcBef>
            </a:pP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6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995172"/>
            <a:ext cx="9144000" cy="5004815"/>
          </a:xfrm>
          <a:prstGeom prst="rect">
            <a:avLst/>
          </a:prstGeom>
        </p:spPr>
      </p:pic>
      <p:sp>
        <p:nvSpPr>
          <p:cNvPr id="68" name="textbox 68"/>
          <p:cNvSpPr/>
          <p:nvPr/>
        </p:nvSpPr>
        <p:spPr>
          <a:xfrm>
            <a:off x="1291155" y="2857658"/>
            <a:ext cx="6936740" cy="159956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5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78000"/>
              </a:lnSpc>
            </a:pPr>
            <a:r>
              <a:rPr lang="en-US" altLang="zh-CN" sz="4400" kern="0" spc="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        </a:t>
            </a:r>
            <a:r>
              <a:rPr lang="zh-CN" altLang="en-US" sz="4400" kern="0" spc="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感恩</a:t>
            </a:r>
            <a:r>
              <a:rPr sz="4400" kern="0" spc="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必经之路</a:t>
            </a:r>
            <a:endParaRPr sz="44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36000"/>
              </a:lnSpc>
            </a:pPr>
            <a:endParaRPr sz="35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2" name="textbox 12"/>
          <p:cNvSpPr/>
          <p:nvPr/>
        </p:nvSpPr>
        <p:spPr>
          <a:xfrm>
            <a:off x="1200469" y="2284858"/>
            <a:ext cx="5689600" cy="309117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0015" algn="l" rtl="0" eaLnBrk="0">
              <a:lnSpc>
                <a:spcPct val="93000"/>
              </a:lnSpc>
            </a:pP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一</a:t>
            </a:r>
            <a:r>
              <a:rPr sz="3900" kern="0" spc="-30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 身</a:t>
            </a:r>
            <a:r>
              <a:rPr sz="3900" kern="0" spc="-3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份</a:t>
            </a:r>
            <a:r>
              <a:rPr sz="3900" kern="0" spc="-7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（我是谁</a:t>
            </a:r>
            <a:r>
              <a:rPr sz="3900" kern="0" spc="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？</a:t>
            </a:r>
            <a:r>
              <a:rPr sz="3900" kern="0" spc="-54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endParaRPr sz="3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96000"/>
              </a:lnSpc>
              <a:spcBef>
                <a:spcPts val="1145"/>
              </a:spcBef>
            </a:pP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二</a:t>
            </a:r>
            <a:r>
              <a:rPr sz="38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</a:t>
            </a:r>
            <a:r>
              <a:rPr sz="3800" kern="0" spc="-44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初</a:t>
            </a:r>
            <a:r>
              <a:rPr sz="3800" kern="0" spc="-2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心</a:t>
            </a:r>
            <a:r>
              <a:rPr sz="3800" kern="0" spc="-7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（为什 么</a:t>
            </a:r>
            <a:r>
              <a:rPr sz="3800" kern="0" spc="-4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做</a:t>
            </a:r>
            <a:r>
              <a:rPr sz="3800" kern="0" spc="-10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？</a:t>
            </a:r>
            <a:r>
              <a:rPr sz="3800" kern="0" spc="-5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10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endParaRPr sz="38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4765" algn="l" rtl="0" eaLnBrk="0">
              <a:lnSpc>
                <a:spcPct val="93000"/>
              </a:lnSpc>
              <a:spcBef>
                <a:spcPts val="1170"/>
              </a:spcBef>
            </a:pP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三</a:t>
            </a:r>
            <a:r>
              <a:rPr sz="3900" kern="0" spc="-2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</a:t>
            </a:r>
            <a:r>
              <a:rPr sz="3900" kern="0" spc="-2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行动</a:t>
            </a:r>
            <a:r>
              <a:rPr sz="3900" kern="0" spc="-74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（怎 么</a:t>
            </a:r>
            <a:r>
              <a:rPr sz="3900" kern="0" spc="-45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做</a:t>
            </a:r>
            <a:r>
              <a:rPr sz="3900" kern="0" spc="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？</a:t>
            </a:r>
            <a:r>
              <a:rPr sz="3900" kern="0" spc="-5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endParaRPr sz="3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1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9000"/>
              </a:lnSpc>
            </a:pPr>
            <a:endParaRPr sz="9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43180" algn="l" rtl="0" eaLnBrk="0">
              <a:lnSpc>
                <a:spcPct val="79000"/>
              </a:lnSpc>
              <a:spcBef>
                <a:spcPts val="5"/>
              </a:spcBef>
            </a:pPr>
            <a:r>
              <a:rPr sz="39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四</a:t>
            </a:r>
            <a:r>
              <a:rPr sz="3900" kern="0" spc="-3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 总结</a:t>
            </a:r>
            <a:endParaRPr sz="3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  <p:sp>
        <p:nvSpPr>
          <p:cNvPr id="16" name="textbox 16"/>
          <p:cNvSpPr/>
          <p:nvPr/>
        </p:nvSpPr>
        <p:spPr>
          <a:xfrm>
            <a:off x="4204182" y="1104493"/>
            <a:ext cx="1482089" cy="94043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9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95000"/>
              </a:lnSpc>
            </a:pPr>
            <a:r>
              <a:rPr sz="6300" kern="0" spc="-5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目录</a:t>
            </a:r>
            <a:endParaRPr sz="63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/>
          <p:nvPr/>
        </p:nvSpPr>
        <p:spPr>
          <a:xfrm>
            <a:off x="3411156" y="1835303"/>
            <a:ext cx="2147570" cy="210820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55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81000"/>
              </a:lnSpc>
            </a:pPr>
            <a:r>
              <a:rPr sz="6600" b="1" kern="0" spc="-93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身</a:t>
            </a:r>
            <a:r>
              <a:rPr sz="6600" kern="0" spc="53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</a:t>
            </a:r>
            <a:r>
              <a:rPr sz="6600" b="1" kern="0" spc="-1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份</a:t>
            </a:r>
            <a:endParaRPr sz="66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9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83000"/>
              </a:lnSpc>
              <a:spcBef>
                <a:spcPts val="0"/>
              </a:spcBef>
            </a:pPr>
            <a:r>
              <a:rPr sz="3800" b="1" kern="0" spc="-34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我是谁？</a:t>
            </a:r>
            <a:endParaRPr sz="38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pic>
        <p:nvPicPr>
          <p:cNvPr id="20" name="picture 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995172"/>
            <a:ext cx="9144000" cy="5004815"/>
          </a:xfrm>
          <a:prstGeom prst="rect">
            <a:avLst/>
          </a:prstGeom>
        </p:spPr>
      </p:pic>
      <p:sp>
        <p:nvSpPr>
          <p:cNvPr id="24" name="textbox 24"/>
          <p:cNvSpPr/>
          <p:nvPr/>
        </p:nvSpPr>
        <p:spPr>
          <a:xfrm>
            <a:off x="1506833" y="1400199"/>
            <a:ext cx="6868159" cy="331215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20900" algn="l" rtl="0" eaLnBrk="0">
              <a:lnSpc>
                <a:spcPct val="91000"/>
              </a:lnSpc>
            </a:pPr>
            <a:endParaRPr lang="zh-CN" sz="2900" kern="0" spc="13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1075055" algn="l" rtl="0" eaLnBrk="0">
              <a:lnSpc>
                <a:spcPct val="87000"/>
              </a:lnSpc>
              <a:spcBef>
                <a:spcPts val="1980"/>
              </a:spcBef>
            </a:pPr>
            <a:endParaRPr lang="zh-CN" sz="2900" kern="0" spc="13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1075055" algn="l" rtl="0" eaLnBrk="0">
              <a:lnSpc>
                <a:spcPct val="87000"/>
              </a:lnSpc>
              <a:spcBef>
                <a:spcPts val="1980"/>
              </a:spcBef>
            </a:pPr>
            <a:r>
              <a:rPr lang="zh-CN" sz="29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净、</a:t>
            </a:r>
            <a:r>
              <a:rPr lang="zh-CN" sz="29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静、敬、镜、</a:t>
            </a:r>
            <a:r>
              <a:rPr lang="zh-CN" sz="29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境</a:t>
            </a:r>
            <a:endParaRPr lang="zh-CN" sz="2900" kern="0" spc="13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1075055" algn="l" rtl="0" eaLnBrk="0">
              <a:lnSpc>
                <a:spcPct val="87000"/>
              </a:lnSpc>
              <a:spcBef>
                <a:spcPts val="1980"/>
              </a:spcBef>
            </a:pPr>
            <a:r>
              <a:rPr lang="zh-CN" sz="29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茶、香、花、光、乐（</a:t>
            </a:r>
            <a:r>
              <a:rPr lang="en-US" altLang="zh-CN" sz="29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yue</a:t>
            </a:r>
            <a:r>
              <a:rPr lang="zh-CN" altLang="en-US" sz="29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）</a:t>
            </a:r>
            <a:endParaRPr sz="29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581025" algn="l" rtl="0" eaLnBrk="0">
              <a:lnSpc>
                <a:spcPct val="87000"/>
              </a:lnSpc>
              <a:spcBef>
                <a:spcPts val="1150"/>
              </a:spcBef>
            </a:pPr>
            <a:endParaRPr sz="29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6" name="textbox 26"/>
          <p:cNvSpPr/>
          <p:nvPr/>
        </p:nvSpPr>
        <p:spPr>
          <a:xfrm>
            <a:off x="1762760" y="843915"/>
            <a:ext cx="4513580" cy="8572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10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92000"/>
              </a:lnSpc>
              <a:spcBef>
                <a:spcPts val="0"/>
              </a:spcBef>
            </a:pPr>
            <a:r>
              <a:rPr lang="zh-CN" sz="5900" dirty="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雅静乐圃</a:t>
            </a:r>
            <a:r>
              <a:rPr lang="en-US" altLang="zh-CN" sz="5900" dirty="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endParaRPr lang="en-US" altLang="zh-CN" sz="5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 2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0" name="textbox 30"/>
          <p:cNvSpPr/>
          <p:nvPr/>
        </p:nvSpPr>
        <p:spPr>
          <a:xfrm>
            <a:off x="3312896" y="1463700"/>
            <a:ext cx="2635885" cy="194881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52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74000"/>
              </a:lnSpc>
            </a:pPr>
            <a:r>
              <a:rPr sz="7100" kern="0" spc="-10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初   心</a:t>
            </a:r>
            <a:endParaRPr sz="71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24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4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8000"/>
              </a:lnSpc>
            </a:pPr>
            <a:endParaRPr sz="7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97000"/>
              </a:lnSpc>
            </a:pPr>
            <a:r>
              <a:rPr sz="3000" kern="0" spc="-2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我为什 么</a:t>
            </a:r>
            <a:r>
              <a:rPr sz="3000" kern="0" spc="-2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000" kern="0" spc="-2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做？</a:t>
            </a:r>
            <a:endParaRPr sz="30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pic>
        <p:nvPicPr>
          <p:cNvPr id="32" name="picture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 34"/>
          <p:cNvSpPr/>
          <p:nvPr/>
        </p:nvSpPr>
        <p:spPr>
          <a:xfrm>
            <a:off x="0" y="-422275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36" name="picture 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092337"/>
            <a:ext cx="1626107" cy="909174"/>
          </a:xfrm>
          <a:prstGeom prst="rect">
            <a:avLst/>
          </a:prstGeom>
        </p:spPr>
      </p:pic>
      <p:sp>
        <p:nvSpPr>
          <p:cNvPr id="38" name="textbox 38"/>
          <p:cNvSpPr/>
          <p:nvPr/>
        </p:nvSpPr>
        <p:spPr>
          <a:xfrm>
            <a:off x="589280" y="-422275"/>
            <a:ext cx="8303260" cy="698246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r>
              <a:rPr lang="en-US" altLang="zh-CN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</a:t>
            </a:r>
            <a:endParaRPr lang="en-US" altLang="zh-CN" sz="24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82000"/>
              </a:lnSpc>
            </a:pPr>
            <a:r>
              <a:rPr lang="en-US" altLang="zh-CN" sz="2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</a:t>
            </a:r>
            <a:r>
              <a:rPr 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发心很纯粹，就是想立即去做，这是我能做、我愿做的事情，而且有必经之路在背后的支持，感觉很有力量！很多年前就已经结缘必经之路，但只是请过一两次经文抄写打卡而已，也曾经对线下智慧栈感兴趣，想到当地智慧栈抄写心经，但不管是主动联系还是路经那个地方，我都没有实现抄经的愿望。直到这一次，忘了是什么因缘，让我在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5.21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再次关注必经之路，报名了花果山，在此之前感觉自己真的是经历了九九八十一难。</a:t>
            </a:r>
            <a:endParaRPr lang="zh-CN" altLang="en-US"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82000"/>
              </a:lnSpc>
            </a:pPr>
            <a:endParaRPr lang="zh-CN" altLang="en-US"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关于发愿，我一直不知如何发愿，发什么愿，直到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6.7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参见完智慧栈培训，第二天醒来，我突然冒出了这个愿望：建立智慧栈，要带领一万人以上抄经，每人至少抄经一部以上！这真是让我很欢喜，对自己也生起了信心。</a:t>
            </a:r>
            <a:endParaRPr lang="zh-CN" altLang="en-US"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endParaRPr lang="zh-CN" altLang="en-US"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名称由来：家里刚好有块牌匾叫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雅静乐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”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，我先生不知从哪儿淘来的，落款丙申年，刚好是必经之路创建的那一年！名称也确实很适合！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乐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”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字既可以是快乐的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le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，也可以是音乐的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yue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，与我的专业刚好吻合！至于用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斋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”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、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轩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”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、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堂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”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，哪个更好？突然想起父亲在我十八岁那年就期望我开一家音乐培训机构，他起名叫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苗圃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”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，噢，就用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圃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”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字吧！与大自然多接近呀！有着蓬勃生机的感觉！实现父亲的愿望，并以此功德回向父亲往生极乐世界！</a:t>
            </a:r>
            <a:endParaRPr lang="zh-CN" altLang="en-US"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endParaRPr lang="zh-CN" altLang="en-US"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 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祈愿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雅静乐圃</a:t>
            </a: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”</a:t>
            </a:r>
            <a:r>
              <a:rPr lang="zh-CN" altLang="en-US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欣欣向荣，利益众生！</a:t>
            </a:r>
            <a:endParaRPr lang="zh-CN" altLang="en-US"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                                                                          </a:t>
            </a:r>
            <a:endParaRPr lang="en-US" altLang="zh-CN"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en-US" altLang="zh-CN" sz="20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                                                                                    2025.6.8</a:t>
            </a:r>
            <a:endParaRPr lang="zh-CN" altLang="en-US"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4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995172"/>
            <a:ext cx="9144000" cy="5004815"/>
          </a:xfrm>
          <a:prstGeom prst="rect">
            <a:avLst/>
          </a:prstGeom>
        </p:spPr>
      </p:pic>
      <p:sp>
        <p:nvSpPr>
          <p:cNvPr id="42" name="textbox 42"/>
          <p:cNvSpPr/>
          <p:nvPr/>
        </p:nvSpPr>
        <p:spPr>
          <a:xfrm>
            <a:off x="3384727" y="2022246"/>
            <a:ext cx="2392045" cy="200088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5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76000"/>
              </a:lnSpc>
            </a:pPr>
            <a:r>
              <a:rPr sz="6500" b="1" kern="0" spc="-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行</a:t>
            </a:r>
            <a:r>
              <a:rPr sz="6500" kern="0" spc="-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</a:t>
            </a:r>
            <a:r>
              <a:rPr sz="6500" b="1" kern="0" spc="-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动</a:t>
            </a:r>
            <a:endParaRPr sz="65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11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1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0000"/>
              </a:lnSpc>
            </a:pPr>
            <a:endParaRPr sz="8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7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59715" algn="l" rtl="0" eaLnBrk="0">
              <a:lnSpc>
                <a:spcPct val="87000"/>
              </a:lnSpc>
            </a:pPr>
            <a:r>
              <a:rPr sz="3200" b="1" kern="0" spc="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我怎么做？</a:t>
            </a:r>
            <a:endParaRPr sz="32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6" name="textbox 46"/>
          <p:cNvSpPr/>
          <p:nvPr/>
        </p:nvSpPr>
        <p:spPr>
          <a:xfrm>
            <a:off x="1111885" y="932068"/>
            <a:ext cx="7212965" cy="393128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8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350770" algn="l" rtl="0" eaLnBrk="0">
              <a:lnSpc>
                <a:spcPct val="72000"/>
              </a:lnSpc>
            </a:pPr>
            <a:endParaRPr sz="44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4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en-US" altLang="zh-CN" sz="27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       </a:t>
            </a:r>
            <a:r>
              <a:rPr lang="zh-CN" altLang="en-US" sz="27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我没有了解过流动智慧栈的意思，但我自己的解读就是不管我走到哪里（如高铁上），我都要随身带着心经，有空就坐下来抄经，或者在这过程当中，就能影响到别人。</a:t>
            </a:r>
            <a:endParaRPr lang="zh-CN" altLang="en-US" sz="27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endParaRPr lang="zh-CN" altLang="en-US" sz="27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36830" algn="l" rtl="0" eaLnBrk="0">
              <a:lnSpc>
                <a:spcPct val="84000"/>
              </a:lnSpc>
              <a:spcBef>
                <a:spcPts val="520"/>
              </a:spcBef>
            </a:pPr>
            <a:r>
              <a:rPr lang="zh-CN" altLang="en-US" sz="27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lang="en-US" altLang="zh-CN" sz="27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     </a:t>
            </a:r>
            <a:r>
              <a:rPr lang="zh-CN" altLang="en-US" sz="27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我愿找到一个固定的临街的地方，室雅无需大，布置得人们一看见就愿意走进来，坐下来安安静静地抄经。那里有精油、茗茶、钢琴、古琴、素食</a:t>
            </a:r>
            <a:r>
              <a:rPr lang="en-US" altLang="zh-CN" sz="27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......</a:t>
            </a:r>
            <a:r>
              <a:rPr lang="zh-CN" altLang="en-US" sz="27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，一个我心目中最美的地方！</a:t>
            </a:r>
            <a:endParaRPr sz="27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8" name="picture 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 5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2" name="textbox 52"/>
          <p:cNvSpPr/>
          <p:nvPr/>
        </p:nvSpPr>
        <p:spPr>
          <a:xfrm>
            <a:off x="582295" y="1043305"/>
            <a:ext cx="8189595" cy="497903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6000"/>
              </a:lnSpc>
            </a:pPr>
            <a:endParaRPr sz="32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30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31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62865" algn="l" rtl="0" eaLnBrk="0">
              <a:lnSpc>
                <a:spcPct val="91000"/>
              </a:lnSpc>
              <a:spcBef>
                <a:spcPts val="695"/>
              </a:spcBef>
            </a:pPr>
            <a:r>
              <a:rPr lang="zh-CN" sz="23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场景布置：柔和灯光、酥油灯、鲜花、茶、香（精油或燃香）、音乐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45085" algn="l" rtl="0" eaLnBrk="0">
              <a:lnSpc>
                <a:spcPct val="91000"/>
              </a:lnSpc>
              <a:spcBef>
                <a:spcPts val="635"/>
              </a:spcBef>
            </a:pPr>
            <a:r>
              <a:rPr sz="2100" b="1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时间安排：</a:t>
            </a:r>
            <a:r>
              <a:rPr lang="zh-CN" sz="2100" b="1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找到固定地方，如果没有其它安排就每天晚上开放。</a:t>
            </a:r>
            <a:endParaRPr lang="zh-CN" sz="2100" b="1" kern="0" spc="13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45085" algn="l" rtl="0" eaLnBrk="0">
              <a:lnSpc>
                <a:spcPct val="91000"/>
              </a:lnSpc>
              <a:spcBef>
                <a:spcPts val="635"/>
              </a:spcBef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5400" algn="l" rtl="0" eaLnBrk="0">
              <a:lnSpc>
                <a:spcPct val="91000"/>
              </a:lnSpc>
              <a:spcBef>
                <a:spcPts val="695"/>
              </a:spcBef>
            </a:pPr>
            <a:r>
              <a:rPr lang="zh-CN" sz="23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参与人：</a:t>
            </a:r>
            <a:r>
              <a:rPr sz="23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邀约</a:t>
            </a:r>
            <a:r>
              <a:rPr lang="zh-CN" sz="23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朋友或路人随缘进入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04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48260" algn="l" rtl="0" eaLnBrk="0">
              <a:lnSpc>
                <a:spcPct val="91000"/>
              </a:lnSpc>
              <a:spcBef>
                <a:spcPts val="695"/>
              </a:spcBef>
            </a:pPr>
            <a:r>
              <a:rPr sz="23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活动发布：</a:t>
            </a:r>
            <a:r>
              <a:rPr sz="2100" b="1" kern="0" spc="2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视频号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54" name="picture 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092337"/>
            <a:ext cx="1626107" cy="909174"/>
          </a:xfrm>
          <a:prstGeom prst="rect">
            <a:avLst/>
          </a:prstGeom>
        </p:spPr>
      </p:pic>
      <p:sp>
        <p:nvSpPr>
          <p:cNvPr id="56" name="textbox 56"/>
          <p:cNvSpPr/>
          <p:nvPr/>
        </p:nvSpPr>
        <p:spPr>
          <a:xfrm>
            <a:off x="4757595" y="869023"/>
            <a:ext cx="3565525" cy="47358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1386</Words>
  <Application>WPS 演示</Application>
  <PresentationFormat/>
  <Paragraphs>96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Arial</vt:lpstr>
      <vt:lpstr>华文行楷</vt:lpstr>
      <vt:lpstr>华文楷体</vt:lpstr>
      <vt:lpstr>楷体</vt:lpstr>
      <vt:lpstr>微软雅黑</vt:lpstr>
      <vt:lpstr>Arial Unicode MS</vt:lpstr>
      <vt:lpstr>Calibri</vt:lpstr>
      <vt:lpstr>黑体</vt:lpstr>
      <vt:lpstr>华文琥珀</vt:lpstr>
      <vt:lpstr>华文彩云</vt:lpstr>
      <vt:lpstr>华文新魏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安</cp:lastModifiedBy>
  <cp:revision>15</cp:revision>
  <dcterms:created xsi:type="dcterms:W3CDTF">2025-06-08T02:39:51Z</dcterms:created>
  <dcterms:modified xsi:type="dcterms:W3CDTF">2025-06-08T04:10:28Z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wqlLaW5nc29mdCBQREYgdG8gV1BTIDExMA</vt:lpwstr>
  </property>
  <property fmtid="{D5CDD505-2E9C-101B-9397-08002B2CF9AE}" pid="3" name="Created">
    <vt:filetime>2025-06-08T10:37:59Z</vt:filetime>
  </property>
  <property fmtid="{D5CDD505-2E9C-101B-9397-08002B2CF9AE}" pid="4" name="ICV">
    <vt:lpwstr>91A46575C4604BF2AF0B1DC70AE4B91B_13</vt:lpwstr>
  </property>
  <property fmtid="{D5CDD505-2E9C-101B-9397-08002B2CF9AE}" pid="5" name="KSOProductBuildVer">
    <vt:lpwstr>2052-12.1.0.21171</vt:lpwstr>
  </property>
</Properties>
</file>