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conformance="transitional">
  <p:sldMasterIdLst>
    <p:sldMasterId id="2147483648" r:id="rId1"/>
    <p:sldMasterId id="2147483650" r:id="rId3"/>
    <p:sldMasterId id="2147483652" r:id="rId4"/>
  </p:sldMasterIdLst>
  <p:sldIdLst>
    <p:sldId id="256" r:id="rId5"/>
    <p:sldId id="257" r:id="rId6"/>
    <p:sldId id="258" r:id="rId7"/>
    <p:sldId id="259" r:id="rId8"/>
    <p:sldId id="267" r:id="rId9"/>
    <p:sldId id="260" r:id="rId10"/>
    <p:sldId id="266" r:id="rId11"/>
    <p:sldId id="261" r:id="rId12"/>
    <p:sldId id="262" r:id="rId13"/>
  </p:sldIdLst>
  <p:sldSz cx="9144000" cy="5143500"/>
  <p:notesSz cx="68580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5.xml"/><Relationship Id="rId8" Type="http://schemas.openxmlformats.org/officeDocument/2006/relationships/slide" Target="slides/slide4.xml"/><Relationship Id="rId7" Type="http://schemas.openxmlformats.org/officeDocument/2006/relationships/slide" Target="slides/slide3.xml"/><Relationship Id="rId6" Type="http://schemas.openxmlformats.org/officeDocument/2006/relationships/slide" Target="slides/slide2.xml"/><Relationship Id="rId5" Type="http://schemas.openxmlformats.org/officeDocument/2006/relationships/slide" Target="slides/slide1.xml"/><Relationship Id="rId4" Type="http://schemas.openxmlformats.org/officeDocument/2006/relationships/slideMaster" Target="slideMasters/slideMaster3.xml"/><Relationship Id="rId3" Type="http://schemas.openxmlformats.org/officeDocument/2006/relationships/slideMaster" Target="slideMasters/slideMaster2.xml"/><Relationship Id="rId2" Type="http://schemas.openxmlformats.org/officeDocument/2006/relationships/theme" Target="theme/theme1.xml"/><Relationship Id="rId16" Type="http://schemas.openxmlformats.org/officeDocument/2006/relationships/tableStyles" Target="tableStyles.xml"/><Relationship Id="rId15" Type="http://schemas.openxmlformats.org/officeDocument/2006/relationships/viewProps" Target="viewProps.xml"/><Relationship Id="rId14" Type="http://schemas.openxmlformats.org/officeDocument/2006/relationships/presProps" Target="presProps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0" name=""/>
        <p:cNvGrpSpPr/>
        <p:nvPr/>
      </p:nvGrpSpPr>
      <p:grpSpPr/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0" name=""/>
        <p:cNvGrpSpPr/>
        <p:nvPr/>
      </p:nvGrpSpPr>
      <p:grpSpPr/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0" name=""/>
        <p:cNvGrpSpPr/>
        <p:nvPr/>
      </p:nvGrpSpPr>
      <p:grpSpPr/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.xml"/></Relationships>
</file>

<file path=ppt/slideMasters/_rels/slideMaster3.xml.rels><?xml version="1.0" encoding="UTF-8" standalone="yes"?>
<Relationships xmlns="http://schemas.openxmlformats.org/package/2006/relationships"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0" name=""/>
        <p:cNvGrpSpPr/>
        <p:nvPr/>
      </p:nvGrpSpPr>
      <p:grpSpPr/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/>
    <p:bodyStyle/>
    <p:otherStyle/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0" name=""/>
        <p:cNvGrpSpPr/>
        <p:nvPr/>
      </p:nvGrpSpPr>
      <p:grpSpPr/>
    </p:spTree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</p:sldLayoutIdLst>
  <p:txStyles>
    <p:titleStyle/>
    <p:bodyStyle/>
    <p:otherStyle/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0" name=""/>
        <p:cNvGrpSpPr/>
        <p:nvPr/>
      </p:nvGrpSpPr>
      <p:grpSpPr/>
    </p:spTree>
  </p:cSld>
  <p:clrMap bg1="lt1" tx1="dk1" bg2="lt2" tx2="dk2" accent1="accent1" accent2="accent2" accent3="accent3" accent4="accent4" accent5="accent5" accent6="accent6" hlink="hlink" folHlink="folHlink"/>
  <p:sldLayoutIdLst>
    <p:sldLayoutId id="2147483653" r:id="rId1"/>
  </p:sldLayoutIdLst>
  <p:txStyles>
    <p:titleStyle/>
    <p:bodyStyle/>
    <p:otherStyle/>
  </p:txStyles>
</p:sldMaster>
</file>

<file path=ppt/slides/_rels/slide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1.xml"/><Relationship Id="rId8" Type="http://schemas.openxmlformats.org/officeDocument/2006/relationships/image" Target="../media/image8.png"/><Relationship Id="rId7" Type="http://schemas.openxmlformats.org/officeDocument/2006/relationships/image" Target="../media/image7.png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9" Type="http://schemas.openxmlformats.org/officeDocument/2006/relationships/image" Target="../media/image16.png"/><Relationship Id="rId8" Type="http://schemas.openxmlformats.org/officeDocument/2006/relationships/image" Target="../media/image15.png"/><Relationship Id="rId7" Type="http://schemas.openxmlformats.org/officeDocument/2006/relationships/image" Target="../media/image14.png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0" Type="http://schemas.openxmlformats.org/officeDocument/2006/relationships/slideLayout" Target="../slideLayouts/slideLayout1.xml"/><Relationship Id="rId1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.xml"/><Relationship Id="rId7" Type="http://schemas.openxmlformats.org/officeDocument/2006/relationships/image" Target="../media/image20.png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Relationship Id="rId3" Type="http://schemas.openxmlformats.org/officeDocument/2006/relationships/image" Target="../media/image4.png"/><Relationship Id="rId2" Type="http://schemas.openxmlformats.org/officeDocument/2006/relationships/image" Target="../media/image12.png"/><Relationship Id="rId1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1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image" Target="../media/image21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.xml"/><Relationship Id="rId7" Type="http://schemas.openxmlformats.org/officeDocument/2006/relationships/image" Target="../media/image20.png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Relationship Id="rId3" Type="http://schemas.openxmlformats.org/officeDocument/2006/relationships/image" Target="../media/image4.png"/><Relationship Id="rId2" Type="http://schemas.openxmlformats.org/officeDocument/2006/relationships/image" Target="../media/image12.png"/><Relationship Id="rId1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9" Type="http://schemas.openxmlformats.org/officeDocument/2006/relationships/tags" Target="../tags/tag5.xml"/><Relationship Id="rId8" Type="http://schemas.openxmlformats.org/officeDocument/2006/relationships/image" Target="../media/image29.png"/><Relationship Id="rId7" Type="http://schemas.openxmlformats.org/officeDocument/2006/relationships/tags" Target="../tags/tag4.xml"/><Relationship Id="rId6" Type="http://schemas.openxmlformats.org/officeDocument/2006/relationships/image" Target="../media/image28.png"/><Relationship Id="rId5" Type="http://schemas.openxmlformats.org/officeDocument/2006/relationships/tags" Target="../tags/tag3.xml"/><Relationship Id="rId4" Type="http://schemas.openxmlformats.org/officeDocument/2006/relationships/tags" Target="../tags/tag2.xml"/><Relationship Id="rId38" Type="http://schemas.openxmlformats.org/officeDocument/2006/relationships/slideLayout" Target="../slideLayouts/slideLayout1.xml"/><Relationship Id="rId37" Type="http://schemas.openxmlformats.org/officeDocument/2006/relationships/image" Target="../media/image42.png"/><Relationship Id="rId36" Type="http://schemas.openxmlformats.org/officeDocument/2006/relationships/tags" Target="../tags/tag20.xml"/><Relationship Id="rId35" Type="http://schemas.openxmlformats.org/officeDocument/2006/relationships/image" Target="../media/image41.png"/><Relationship Id="rId34" Type="http://schemas.openxmlformats.org/officeDocument/2006/relationships/tags" Target="../tags/tag19.xml"/><Relationship Id="rId33" Type="http://schemas.openxmlformats.org/officeDocument/2006/relationships/tags" Target="../tags/tag18.xml"/><Relationship Id="rId32" Type="http://schemas.openxmlformats.org/officeDocument/2006/relationships/tags" Target="../tags/tag17.xml"/><Relationship Id="rId31" Type="http://schemas.openxmlformats.org/officeDocument/2006/relationships/tags" Target="../tags/tag16.xml"/><Relationship Id="rId30" Type="http://schemas.openxmlformats.org/officeDocument/2006/relationships/image" Target="../media/image40.png"/><Relationship Id="rId3" Type="http://schemas.openxmlformats.org/officeDocument/2006/relationships/tags" Target="../tags/tag1.xml"/><Relationship Id="rId29" Type="http://schemas.openxmlformats.org/officeDocument/2006/relationships/tags" Target="../tags/tag15.xml"/><Relationship Id="rId28" Type="http://schemas.openxmlformats.org/officeDocument/2006/relationships/image" Target="../media/image39.png"/><Relationship Id="rId27" Type="http://schemas.openxmlformats.org/officeDocument/2006/relationships/tags" Target="../tags/tag14.xml"/><Relationship Id="rId26" Type="http://schemas.openxmlformats.org/officeDocument/2006/relationships/image" Target="../media/image38.png"/><Relationship Id="rId25" Type="http://schemas.openxmlformats.org/officeDocument/2006/relationships/tags" Target="../tags/tag13.xml"/><Relationship Id="rId24" Type="http://schemas.openxmlformats.org/officeDocument/2006/relationships/image" Target="../media/image37.png"/><Relationship Id="rId23" Type="http://schemas.openxmlformats.org/officeDocument/2006/relationships/tags" Target="../tags/tag12.xml"/><Relationship Id="rId22" Type="http://schemas.openxmlformats.org/officeDocument/2006/relationships/image" Target="../media/image36.png"/><Relationship Id="rId21" Type="http://schemas.openxmlformats.org/officeDocument/2006/relationships/tags" Target="../tags/tag11.xml"/><Relationship Id="rId20" Type="http://schemas.openxmlformats.org/officeDocument/2006/relationships/image" Target="../media/image35.png"/><Relationship Id="rId2" Type="http://schemas.openxmlformats.org/officeDocument/2006/relationships/image" Target="../media/image27.png"/><Relationship Id="rId19" Type="http://schemas.openxmlformats.org/officeDocument/2006/relationships/tags" Target="../tags/tag10.xml"/><Relationship Id="rId18" Type="http://schemas.openxmlformats.org/officeDocument/2006/relationships/image" Target="../media/image34.png"/><Relationship Id="rId17" Type="http://schemas.openxmlformats.org/officeDocument/2006/relationships/tags" Target="../tags/tag9.xml"/><Relationship Id="rId16" Type="http://schemas.openxmlformats.org/officeDocument/2006/relationships/image" Target="../media/image33.png"/><Relationship Id="rId15" Type="http://schemas.openxmlformats.org/officeDocument/2006/relationships/tags" Target="../tags/tag8.xml"/><Relationship Id="rId14" Type="http://schemas.openxmlformats.org/officeDocument/2006/relationships/image" Target="../media/image32.png"/><Relationship Id="rId13" Type="http://schemas.openxmlformats.org/officeDocument/2006/relationships/tags" Target="../tags/tag7.xml"/><Relationship Id="rId12" Type="http://schemas.openxmlformats.org/officeDocument/2006/relationships/image" Target="../media/image31.png"/><Relationship Id="rId11" Type="http://schemas.openxmlformats.org/officeDocument/2006/relationships/tags" Target="../tags/tag6.xml"/><Relationship Id="rId10" Type="http://schemas.openxmlformats.org/officeDocument/2006/relationships/image" Target="../media/image30.png"/><Relationship Id="rId1" Type="http://schemas.openxmlformats.org/officeDocument/2006/relationships/image" Target="../media/image21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.xml"/><Relationship Id="rId7" Type="http://schemas.openxmlformats.org/officeDocument/2006/relationships/image" Target="../media/image20.png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Relationship Id="rId3" Type="http://schemas.openxmlformats.org/officeDocument/2006/relationships/image" Target="../media/image4.png"/><Relationship Id="rId2" Type="http://schemas.openxmlformats.org/officeDocument/2006/relationships/image" Target="../media/image12.png"/><Relationship Id="rId1" Type="http://schemas.openxmlformats.org/officeDocument/2006/relationships/image" Target="../media/image1.png"/></Relationships>
</file>

<file path=ppt/slides/_rels/slide8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1.xml"/><Relationship Id="rId6" Type="http://schemas.openxmlformats.org/officeDocument/2006/relationships/image" Target="../media/image47.png"/><Relationship Id="rId5" Type="http://schemas.openxmlformats.org/officeDocument/2006/relationships/image" Target="../media/image46.png"/><Relationship Id="rId4" Type="http://schemas.openxmlformats.org/officeDocument/2006/relationships/image" Target="../media/image45.png"/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image" Target="../media/image21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.xml"/><Relationship Id="rId7" Type="http://schemas.openxmlformats.org/officeDocument/2006/relationships/image" Target="../media/image20.png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Relationship Id="rId3" Type="http://schemas.openxmlformats.org/officeDocument/2006/relationships/image" Target="../media/image4.png"/><Relationship Id="rId2" Type="http://schemas.openxmlformats.org/officeDocument/2006/relationships/image" Target="../media/image12.png"/><Relationship Id="rId1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>
            <a:alphaModFix amt="100000"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2">
            <a:alphaModFix amt="100000"/>
          </a:blip>
          <a:stretch>
            <a:fillRect/>
          </a:stretch>
        </p:blipFill>
        <p:spPr>
          <a:xfrm>
            <a:off x="0" y="3475721"/>
            <a:ext cx="9144000" cy="1957387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3">
            <a:alphaModFix amt="100000"/>
          </a:blip>
          <a:stretch>
            <a:fillRect/>
          </a:stretch>
        </p:blipFill>
        <p:spPr>
          <a:xfrm>
            <a:off x="5443537" y="2347008"/>
            <a:ext cx="3700462" cy="308610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4">
            <a:alphaModFix amt="100000"/>
          </a:blip>
          <a:stretch>
            <a:fillRect/>
          </a:stretch>
        </p:blipFill>
        <p:spPr>
          <a:xfrm>
            <a:off x="0" y="2596205"/>
            <a:ext cx="6438900" cy="2595562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5">
            <a:alphaModFix amt="100000"/>
          </a:blip>
          <a:stretch>
            <a:fillRect/>
          </a:stretch>
        </p:blipFill>
        <p:spPr>
          <a:xfrm>
            <a:off x="0" y="0"/>
            <a:ext cx="3643917" cy="1128092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6">
            <a:alphaModFix amt="100000"/>
          </a:blip>
          <a:stretch>
            <a:fillRect/>
          </a:stretch>
        </p:blipFill>
        <p:spPr>
          <a:xfrm>
            <a:off x="3121924" y="4164806"/>
            <a:ext cx="195051" cy="195051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7">
            <a:alphaModFix amt="43000"/>
          </a:blip>
          <a:stretch>
            <a:fillRect/>
          </a:stretch>
        </p:blipFill>
        <p:spPr>
          <a:xfrm rot="4500000">
            <a:off x="6812078" y="800225"/>
            <a:ext cx="296926" cy="296926"/>
          </a:xfrm>
          <a:prstGeom prst="rect">
            <a:avLst/>
          </a:prstGeom>
        </p:spPr>
      </p:pic>
      <p:sp>
        <p:nvSpPr>
          <p:cNvPr id="13" name="文本框 12"/>
          <p:cNvSpPr txBox="1"/>
          <p:nvPr/>
        </p:nvSpPr>
        <p:spPr>
          <a:xfrm>
            <a:off x="1622393" y="1862126"/>
            <a:ext cx="5899260" cy="855410"/>
          </a:xfrm>
          <a:prstGeom prst="rect">
            <a:avLst/>
          </a:prstGeom>
        </p:spPr>
        <p:txBody>
          <a:bodyPr wrap="square" lIns="0" tIns="0" rIns="0" bIns="0" anchor="ctr">
            <a:scene3d>
              <a:camera prst="legacyObliqueTopLeft">
                <a:rot lat="0" lon="0" rev="0"/>
              </a:camera>
              <a:lightRig rig="legacyFlat1" dir="tl"/>
            </a:scene3d>
          </a:bodyPr>
          <a:p>
            <a:pPr algn="ctr">
              <a:lnSpc>
                <a:spcPct val="100000"/>
              </a:lnSpc>
            </a:pPr>
            <a:r>
              <a:rPr sz="5615" kern="100" spc="0">
                <a:solidFill>
                  <a:srgbClr val="FFFFFF">
                    <a:alpha val="100000"/>
                  </a:srgbClr>
                </a:solidFill>
                <a:latin typeface="Reeji-CloudHeiDa-GB" panose="02010800040101010101" pitchFamily="1" charset="-122"/>
                <a:ea typeface="Reeji-CloudHeiDa-GB" panose="02010800040101010101" pitchFamily="1" charset="-122"/>
              </a:rPr>
              <a:t>小草智慧栈</a:t>
            </a:r>
            <a:endParaRPr sz="5615" kern="100" spc="0">
              <a:solidFill>
                <a:srgbClr val="FFFFFF">
                  <a:alpha val="100000"/>
                </a:srgbClr>
              </a:solidFill>
              <a:latin typeface="Reeji-CloudHeiDa-GB" panose="02010800040101010101" pitchFamily="1" charset="-122"/>
              <a:ea typeface="Reeji-CloudHeiDa-GB" panose="02010800040101010101" pitchFamily="1" charset="-122"/>
            </a:endParaRPr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>
          <a:blip r:embed="rId8">
            <a:alphaModFix amt="100000"/>
          </a:blip>
          <a:stretch>
            <a:fillRect/>
          </a:stretch>
        </p:blipFill>
        <p:spPr>
          <a:xfrm>
            <a:off x="3687266" y="3026968"/>
            <a:ext cx="1769466" cy="470953"/>
          </a:xfrm>
          <a:prstGeom prst="rect">
            <a:avLst/>
          </a:prstGeom>
        </p:spPr>
      </p:pic>
      <p:sp>
        <p:nvSpPr>
          <p:cNvPr id="10" name="文本框 9"/>
          <p:cNvSpPr txBox="1"/>
          <p:nvPr/>
        </p:nvSpPr>
        <p:spPr>
          <a:xfrm>
            <a:off x="3825240" y="3124298"/>
            <a:ext cx="1493541" cy="256035"/>
          </a:xfrm>
          <a:prstGeom prst="rect">
            <a:avLst/>
          </a:prstGeom>
        </p:spPr>
        <p:txBody>
          <a:bodyPr wrap="square" lIns="0" tIns="0" rIns="0" bIns="0" anchor="ctr">
            <a:scene3d>
              <a:camera prst="legacyObliqueTopLeft">
                <a:rot lat="0" lon="0" rev="0"/>
              </a:camera>
              <a:lightRig rig="legacyFlat1" dir="tl"/>
            </a:scene3d>
          </a:bodyPr>
          <a:p>
            <a:pPr algn="ctr">
              <a:lnSpc>
                <a:spcPct val="100000"/>
              </a:lnSpc>
            </a:pPr>
            <a:r>
              <a:rPr sz="1680" kern="100" spc="0">
                <a:solidFill>
                  <a:srgbClr val="FFFFFF">
                    <a:alpha val="100000"/>
                  </a:srgbClr>
                </a:solidFill>
                <a:latin typeface="GEETYPE-XinGothicGB-W7" panose="02010800040101010101" pitchFamily="1" charset="-122"/>
                <a:ea typeface="GEETYPE-XinGothicGB-W7" panose="02010800040101010101" pitchFamily="1" charset="-122"/>
              </a:rPr>
              <a:t>汇报人：小草</a:t>
            </a:r>
            <a:endParaRPr sz="1680" kern="100" spc="0">
              <a:solidFill>
                <a:srgbClr val="FFFFFF">
                  <a:alpha val="100000"/>
                </a:srgbClr>
              </a:solidFill>
              <a:latin typeface="GEETYPE-XinGothicGB-W7" panose="02010800040101010101" pitchFamily="1" charset="-122"/>
              <a:ea typeface="GEETYPE-XinGothicGB-W7" panose="02010800040101010101" pitchFamily="1" charset="-122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3501247" y="1270561"/>
            <a:ext cx="2141532" cy="528098"/>
          </a:xfrm>
          <a:prstGeom prst="rect">
            <a:avLst/>
          </a:prstGeom>
        </p:spPr>
        <p:txBody>
          <a:bodyPr wrap="square" lIns="0" tIns="0" rIns="0" bIns="0" anchor="ctr">
            <a:scene3d>
              <a:camera prst="legacyObliqueTopLeft">
                <a:rot lat="0" lon="0" rev="0"/>
              </a:camera>
              <a:lightRig rig="legacyFlat1" dir="tl"/>
            </a:scene3d>
          </a:bodyPr>
          <a:p>
            <a:pPr algn="ctr">
              <a:lnSpc>
                <a:spcPct val="100000"/>
              </a:lnSpc>
            </a:pPr>
            <a:r>
              <a:rPr sz="3465" kern="100" spc="0">
                <a:solidFill>
                  <a:srgbClr val="FFFFFF">
                    <a:alpha val="100000"/>
                  </a:srgbClr>
                </a:solidFill>
                <a:latin typeface="OPPOSans Regular" panose="02010800040101010101" pitchFamily="1" charset="-122"/>
                <a:ea typeface="OPPOSans Regular" panose="02010800040101010101" pitchFamily="1" charset="-122"/>
              </a:rPr>
              <a:t>"2025"</a:t>
            </a:r>
            <a:endParaRPr sz="3465" kern="100" spc="0">
              <a:solidFill>
                <a:srgbClr val="FFFFFF">
                  <a:alpha val="100000"/>
                </a:srgbClr>
              </a:solidFill>
              <a:latin typeface="OPPOSans Regular" panose="02010800040101010101" pitchFamily="1" charset="-122"/>
              <a:ea typeface="OPPOSans Regular" panose="02010800040101010101" pitchFamily="1" charset="-122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2921127" y="3595728"/>
            <a:ext cx="3293490" cy="158087"/>
          </a:xfrm>
          <a:prstGeom prst="rect">
            <a:avLst/>
          </a:prstGeom>
        </p:spPr>
        <p:txBody>
          <a:bodyPr wrap="square" lIns="0" tIns="0" rIns="0" bIns="0" anchor="ctr">
            <a:scene3d>
              <a:camera prst="legacyObliqueTopLeft">
                <a:rot lat="0" lon="0" rev="0"/>
              </a:camera>
              <a:lightRig rig="legacyFlat1" dir="tl"/>
            </a:scene3d>
          </a:bodyPr>
          <a:p>
            <a:pPr algn="ctr">
              <a:lnSpc>
                <a:spcPct val="100000"/>
              </a:lnSpc>
            </a:pPr>
            <a:r>
              <a:rPr sz="1035" kern="6300" spc="65">
                <a:solidFill>
                  <a:srgbClr val="FFFFFF">
                    <a:alpha val="100000"/>
                  </a:srgbClr>
                </a:solidFill>
                <a:latin typeface="OPPOSans Regular" panose="02010800040101010101" pitchFamily="1" charset="-122"/>
                <a:ea typeface="OPPOSans Regular" panose="02010800040101010101" pitchFamily="1" charset="-122"/>
              </a:rPr>
              <a:t>运营计划书</a:t>
            </a:r>
            <a:endParaRPr sz="1035" kern="6300" spc="65">
              <a:solidFill>
                <a:srgbClr val="FFFFFF">
                  <a:alpha val="100000"/>
                </a:srgbClr>
              </a:solidFill>
              <a:latin typeface="OPPOSans Regular" panose="02010800040101010101" pitchFamily="1" charset="-122"/>
              <a:ea typeface="OPPOSans Regular" panose="02010800040101010101" pitchFamily="1" charset="-122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>
            <a:alphaModFix amt="100000"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2">
            <a:alphaModFix amt="8000"/>
          </a:blip>
          <a:stretch>
            <a:fillRect/>
          </a:stretch>
        </p:blipFill>
        <p:spPr>
          <a:xfrm>
            <a:off x="4066584" y="3686870"/>
            <a:ext cx="763821" cy="763821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2">
            <a:alphaModFix amt="8000"/>
          </a:blip>
          <a:stretch>
            <a:fillRect/>
          </a:stretch>
        </p:blipFill>
        <p:spPr>
          <a:xfrm>
            <a:off x="4066584" y="2699684"/>
            <a:ext cx="763821" cy="763821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2">
            <a:alphaModFix amt="8000"/>
          </a:blip>
          <a:stretch>
            <a:fillRect/>
          </a:stretch>
        </p:blipFill>
        <p:spPr>
          <a:xfrm>
            <a:off x="4066584" y="1690828"/>
            <a:ext cx="763821" cy="763821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2">
            <a:alphaModFix amt="8000"/>
          </a:blip>
          <a:stretch>
            <a:fillRect/>
          </a:stretch>
        </p:blipFill>
        <p:spPr>
          <a:xfrm>
            <a:off x="4066584" y="692808"/>
            <a:ext cx="763821" cy="763821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3">
            <a:alphaModFix amt="100000"/>
          </a:blip>
          <a:stretch>
            <a:fillRect/>
          </a:stretch>
        </p:blipFill>
        <p:spPr>
          <a:xfrm>
            <a:off x="4152701" y="778924"/>
            <a:ext cx="591587" cy="591587"/>
          </a:xfrm>
          <a:prstGeom prst="rect">
            <a:avLst/>
          </a:prstGeom>
        </p:spPr>
      </p:pic>
      <p:sp>
        <p:nvSpPr>
          <p:cNvPr id="24" name="文本框 23"/>
          <p:cNvSpPr txBox="1"/>
          <p:nvPr/>
        </p:nvSpPr>
        <p:spPr>
          <a:xfrm>
            <a:off x="5015245" y="863854"/>
            <a:ext cx="2657960" cy="368545"/>
          </a:xfrm>
          <a:prstGeom prst="rect">
            <a:avLst/>
          </a:prstGeom>
        </p:spPr>
        <p:txBody>
          <a:bodyPr wrap="square" lIns="0" tIns="0" rIns="0" bIns="0" anchor="ctr">
            <a:scene3d>
              <a:camera prst="legacyObliqueTopLeft">
                <a:rot lat="0" lon="0" rev="0"/>
              </a:camera>
              <a:lightRig rig="legacyFlat1" dir="tl"/>
            </a:scene3d>
          </a:bodyPr>
          <a:p>
            <a:pPr algn="l">
              <a:lnSpc>
                <a:spcPct val="100000"/>
              </a:lnSpc>
            </a:pPr>
            <a:r>
              <a:rPr sz="2420" kern="100" spc="0">
                <a:solidFill>
                  <a:srgbClr val="FFFFFF">
                    <a:alpha val="100000"/>
                  </a:srgbClr>
                </a:solidFill>
                <a:latin typeface="GEETYPE-XinGothicGB-W7" panose="02010800040101010101" pitchFamily="1" charset="-122"/>
                <a:ea typeface="GEETYPE-XinGothicGB-W7" panose="02010800040101010101" pitchFamily="1" charset="-122"/>
              </a:rPr>
              <a:t>身份（我是谁？）</a:t>
            </a:r>
            <a:endParaRPr sz="2420" kern="100" spc="0">
              <a:solidFill>
                <a:srgbClr val="FFFFFF">
                  <a:alpha val="100000"/>
                </a:srgbClr>
              </a:solidFill>
              <a:latin typeface="GEETYPE-XinGothicGB-W7" panose="02010800040101010101" pitchFamily="1" charset="-122"/>
              <a:ea typeface="GEETYPE-XinGothicGB-W7" panose="02010800040101010101" pitchFamily="1" charset="-122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4223148" y="872172"/>
            <a:ext cx="450692" cy="376076"/>
          </a:xfrm>
          <a:prstGeom prst="rect">
            <a:avLst/>
          </a:prstGeom>
        </p:spPr>
        <p:txBody>
          <a:bodyPr wrap="square" lIns="0" tIns="0" rIns="0" bIns="0" anchor="ctr">
            <a:scene3d>
              <a:camera prst="legacyObliqueTopLeft">
                <a:rot lat="0" lon="0" rev="0"/>
              </a:camera>
              <a:lightRig rig="legacyFlat1" dir="tl"/>
            </a:scene3d>
          </a:bodyPr>
          <a:p>
            <a:pPr algn="ctr">
              <a:lnSpc>
                <a:spcPct val="100000"/>
              </a:lnSpc>
            </a:pPr>
            <a:r>
              <a:rPr sz="2470" kern="100" spc="0">
                <a:solidFill>
                  <a:srgbClr val="FFFFFF">
                    <a:alpha val="100000"/>
                  </a:srgbClr>
                </a:solidFill>
                <a:latin typeface="OPPOSans Medium" panose="02010800040101010101" pitchFamily="1" charset="-122"/>
                <a:ea typeface="OPPOSans Medium" panose="02010800040101010101" pitchFamily="1" charset="-122"/>
              </a:rPr>
              <a:t>01</a:t>
            </a:r>
            <a:endParaRPr sz="2470" kern="100" spc="0">
              <a:solidFill>
                <a:srgbClr val="FFFFFF">
                  <a:alpha val="100000"/>
                </a:srgbClr>
              </a:solidFill>
              <a:latin typeface="OPPOSans Medium" panose="02010800040101010101" pitchFamily="1" charset="-122"/>
              <a:ea typeface="OPPOSans Medium" panose="02010800040101010101" pitchFamily="1" charset="-122"/>
            </a:endParaRPr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>
          <a:blip r:embed="rId4">
            <a:alphaModFix amt="100000"/>
          </a:blip>
          <a:stretch>
            <a:fillRect/>
          </a:stretch>
        </p:blipFill>
        <p:spPr>
          <a:xfrm>
            <a:off x="4152701" y="1776945"/>
            <a:ext cx="591587" cy="591587"/>
          </a:xfrm>
          <a:prstGeom prst="rect">
            <a:avLst/>
          </a:prstGeom>
        </p:spPr>
      </p:pic>
      <p:sp>
        <p:nvSpPr>
          <p:cNvPr id="10" name="文本框 9"/>
          <p:cNvSpPr txBox="1"/>
          <p:nvPr/>
        </p:nvSpPr>
        <p:spPr>
          <a:xfrm>
            <a:off x="5015245" y="1876124"/>
            <a:ext cx="2736651" cy="368545"/>
          </a:xfrm>
          <a:prstGeom prst="rect">
            <a:avLst/>
          </a:prstGeom>
        </p:spPr>
        <p:txBody>
          <a:bodyPr wrap="square" lIns="0" tIns="0" rIns="0" bIns="0" anchor="ctr">
            <a:scene3d>
              <a:camera prst="legacyObliqueTopLeft">
                <a:rot lat="0" lon="0" rev="0"/>
              </a:camera>
              <a:lightRig rig="legacyFlat1" dir="tl"/>
            </a:scene3d>
          </a:bodyPr>
          <a:p>
            <a:pPr algn="l">
              <a:lnSpc>
                <a:spcPct val="100000"/>
              </a:lnSpc>
            </a:pPr>
            <a:r>
              <a:rPr sz="2420" kern="100" spc="0">
                <a:solidFill>
                  <a:srgbClr val="FFFFFF">
                    <a:alpha val="100000"/>
                  </a:srgbClr>
                </a:solidFill>
                <a:latin typeface="GEETYPE-XinGothicGB-W7" panose="02010800040101010101" pitchFamily="1" charset="-122"/>
                <a:ea typeface="GEETYPE-XinGothicGB-W7" panose="02010800040101010101" pitchFamily="1" charset="-122"/>
              </a:rPr>
              <a:t>初心（为什么做?）</a:t>
            </a:r>
            <a:endParaRPr sz="2420" kern="100" spc="0">
              <a:solidFill>
                <a:srgbClr val="FFFFFF">
                  <a:alpha val="100000"/>
                </a:srgbClr>
              </a:solidFill>
              <a:latin typeface="GEETYPE-XinGothicGB-W7" panose="02010800040101010101" pitchFamily="1" charset="-122"/>
              <a:ea typeface="GEETYPE-XinGothicGB-W7" panose="02010800040101010101" pitchFamily="1" charset="-122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4223148" y="1870193"/>
            <a:ext cx="450692" cy="376076"/>
          </a:xfrm>
          <a:prstGeom prst="rect">
            <a:avLst/>
          </a:prstGeom>
        </p:spPr>
        <p:txBody>
          <a:bodyPr wrap="square" lIns="0" tIns="0" rIns="0" bIns="0" anchor="ctr">
            <a:scene3d>
              <a:camera prst="legacyObliqueTopLeft">
                <a:rot lat="0" lon="0" rev="0"/>
              </a:camera>
              <a:lightRig rig="legacyFlat1" dir="tl"/>
            </a:scene3d>
          </a:bodyPr>
          <a:p>
            <a:pPr algn="ctr">
              <a:lnSpc>
                <a:spcPct val="100000"/>
              </a:lnSpc>
            </a:pPr>
            <a:r>
              <a:rPr sz="2470" kern="100" spc="0">
                <a:solidFill>
                  <a:srgbClr val="FFFFFF">
                    <a:alpha val="100000"/>
                  </a:srgbClr>
                </a:solidFill>
                <a:latin typeface="OPPOSans Medium" panose="02010800040101010101" pitchFamily="1" charset="-122"/>
                <a:ea typeface="OPPOSans Medium" panose="02010800040101010101" pitchFamily="1" charset="-122"/>
              </a:rPr>
              <a:t>02</a:t>
            </a:r>
            <a:endParaRPr sz="2470" kern="100" spc="0">
              <a:solidFill>
                <a:srgbClr val="FFFFFF">
                  <a:alpha val="100000"/>
                </a:srgbClr>
              </a:solidFill>
              <a:latin typeface="OPPOSans Medium" panose="02010800040101010101" pitchFamily="1" charset="-122"/>
              <a:ea typeface="OPPOSans Medium" panose="02010800040101010101" pitchFamily="1" charset="-122"/>
            </a:endParaRPr>
          </a:p>
        </p:txBody>
      </p:sp>
      <p:pic>
        <p:nvPicPr>
          <p:cNvPr id="12" name="图片 11"/>
          <p:cNvPicPr>
            <a:picLocks noChangeAspect="1"/>
          </p:cNvPicPr>
          <p:nvPr/>
        </p:nvPicPr>
        <p:blipFill>
          <a:blip r:embed="rId3">
            <a:alphaModFix amt="100000"/>
          </a:blip>
          <a:stretch>
            <a:fillRect/>
          </a:stretch>
        </p:blipFill>
        <p:spPr>
          <a:xfrm>
            <a:off x="4152701" y="2785801"/>
            <a:ext cx="591587" cy="591587"/>
          </a:xfrm>
          <a:prstGeom prst="rect">
            <a:avLst/>
          </a:prstGeom>
        </p:spPr>
      </p:pic>
      <p:sp>
        <p:nvSpPr>
          <p:cNvPr id="13" name="文本框 12"/>
          <p:cNvSpPr txBox="1"/>
          <p:nvPr/>
        </p:nvSpPr>
        <p:spPr>
          <a:xfrm>
            <a:off x="5015245" y="2913634"/>
            <a:ext cx="2679421" cy="368545"/>
          </a:xfrm>
          <a:prstGeom prst="rect">
            <a:avLst/>
          </a:prstGeom>
        </p:spPr>
        <p:txBody>
          <a:bodyPr wrap="square" lIns="0" tIns="0" rIns="0" bIns="0" anchor="ctr">
            <a:scene3d>
              <a:camera prst="legacyObliqueTopLeft">
                <a:rot lat="0" lon="0" rev="0"/>
              </a:camera>
              <a:lightRig rig="legacyFlat1" dir="tl"/>
            </a:scene3d>
          </a:bodyPr>
          <a:p>
            <a:pPr algn="l">
              <a:lnSpc>
                <a:spcPct val="100000"/>
              </a:lnSpc>
            </a:pPr>
            <a:r>
              <a:rPr sz="2420" kern="100" spc="0">
                <a:solidFill>
                  <a:srgbClr val="FFFFFF">
                    <a:alpha val="100000"/>
                  </a:srgbClr>
                </a:solidFill>
                <a:latin typeface="GEETYPE-XinGothicGB-W7" panose="02010800040101010101" pitchFamily="1" charset="-122"/>
                <a:ea typeface="GEETYPE-XinGothicGB-W7" panose="02010800040101010101" pitchFamily="1" charset="-122"/>
              </a:rPr>
              <a:t>行动（怎么做？）</a:t>
            </a:r>
            <a:endParaRPr sz="2420" kern="100" spc="0">
              <a:solidFill>
                <a:srgbClr val="FFFFFF">
                  <a:alpha val="100000"/>
                </a:srgbClr>
              </a:solidFill>
              <a:latin typeface="GEETYPE-XinGothicGB-W7" panose="02010800040101010101" pitchFamily="1" charset="-122"/>
              <a:ea typeface="GEETYPE-XinGothicGB-W7" panose="02010800040101010101" pitchFamily="1" charset="-122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4223148" y="2879049"/>
            <a:ext cx="450692" cy="376076"/>
          </a:xfrm>
          <a:prstGeom prst="rect">
            <a:avLst/>
          </a:prstGeom>
        </p:spPr>
        <p:txBody>
          <a:bodyPr wrap="square" lIns="0" tIns="0" rIns="0" bIns="0" anchor="ctr">
            <a:scene3d>
              <a:camera prst="legacyObliqueTopLeft">
                <a:rot lat="0" lon="0" rev="0"/>
              </a:camera>
              <a:lightRig rig="legacyFlat1" dir="tl"/>
            </a:scene3d>
          </a:bodyPr>
          <a:p>
            <a:pPr algn="ctr">
              <a:lnSpc>
                <a:spcPct val="100000"/>
              </a:lnSpc>
            </a:pPr>
            <a:r>
              <a:rPr sz="2470" kern="100" spc="0">
                <a:solidFill>
                  <a:srgbClr val="FFFFFF">
                    <a:alpha val="100000"/>
                  </a:srgbClr>
                </a:solidFill>
                <a:latin typeface="OPPOSans Medium" panose="02010800040101010101" pitchFamily="1" charset="-122"/>
                <a:ea typeface="OPPOSans Medium" panose="02010800040101010101" pitchFamily="1" charset="-122"/>
              </a:rPr>
              <a:t>03</a:t>
            </a:r>
            <a:endParaRPr sz="2470" kern="100" spc="0">
              <a:solidFill>
                <a:srgbClr val="FFFFFF">
                  <a:alpha val="100000"/>
                </a:srgbClr>
              </a:solidFill>
              <a:latin typeface="OPPOSans Medium" panose="02010800040101010101" pitchFamily="1" charset="-122"/>
              <a:ea typeface="OPPOSans Medium" panose="02010800040101010101" pitchFamily="1" charset="-122"/>
            </a:endParaRPr>
          </a:p>
        </p:txBody>
      </p:sp>
      <p:pic>
        <p:nvPicPr>
          <p:cNvPr id="15" name="图片 14"/>
          <p:cNvPicPr>
            <a:picLocks noChangeAspect="1"/>
          </p:cNvPicPr>
          <p:nvPr/>
        </p:nvPicPr>
        <p:blipFill>
          <a:blip r:embed="rId4">
            <a:alphaModFix amt="100000"/>
          </a:blip>
          <a:stretch>
            <a:fillRect/>
          </a:stretch>
        </p:blipFill>
        <p:spPr>
          <a:xfrm>
            <a:off x="4152701" y="3772987"/>
            <a:ext cx="591587" cy="591587"/>
          </a:xfrm>
          <a:prstGeom prst="rect">
            <a:avLst/>
          </a:prstGeom>
        </p:spPr>
      </p:pic>
      <p:sp>
        <p:nvSpPr>
          <p:cNvPr id="16" name="文本框 15"/>
          <p:cNvSpPr txBox="1"/>
          <p:nvPr/>
        </p:nvSpPr>
        <p:spPr>
          <a:xfrm>
            <a:off x="5015245" y="3886518"/>
            <a:ext cx="2771567" cy="368545"/>
          </a:xfrm>
          <a:prstGeom prst="rect">
            <a:avLst/>
          </a:prstGeom>
        </p:spPr>
        <p:txBody>
          <a:bodyPr wrap="square" lIns="0" tIns="0" rIns="0" bIns="0" anchor="ctr">
            <a:scene3d>
              <a:camera prst="legacyObliqueTopLeft">
                <a:rot lat="0" lon="0" rev="0"/>
              </a:camera>
              <a:lightRig rig="legacyFlat1" dir="tl"/>
            </a:scene3d>
          </a:bodyPr>
          <a:p>
            <a:pPr algn="l">
              <a:lnSpc>
                <a:spcPct val="100000"/>
              </a:lnSpc>
            </a:pPr>
            <a:r>
              <a:rPr sz="2420" kern="100" spc="0">
                <a:solidFill>
                  <a:srgbClr val="FFFFFF">
                    <a:alpha val="100000"/>
                  </a:srgbClr>
                </a:solidFill>
                <a:latin typeface="GEETYPE-XinGothicGB-W7" panose="02010800040101010101" pitchFamily="1" charset="-122"/>
                <a:ea typeface="GEETYPE-XinGothicGB-W7" panose="02010800040101010101" pitchFamily="1" charset="-122"/>
              </a:rPr>
              <a:t>总结</a:t>
            </a:r>
            <a:endParaRPr sz="2420" kern="100" spc="0">
              <a:solidFill>
                <a:srgbClr val="FFFFFF">
                  <a:alpha val="100000"/>
                </a:srgbClr>
              </a:solidFill>
              <a:latin typeface="GEETYPE-XinGothicGB-W7" panose="02010800040101010101" pitchFamily="1" charset="-122"/>
              <a:ea typeface="GEETYPE-XinGothicGB-W7" panose="02010800040101010101" pitchFamily="1" charset="-122"/>
            </a:endParaRPr>
          </a:p>
        </p:txBody>
      </p:sp>
      <p:sp>
        <p:nvSpPr>
          <p:cNvPr id="17" name="文本框 16"/>
          <p:cNvSpPr txBox="1"/>
          <p:nvPr/>
        </p:nvSpPr>
        <p:spPr>
          <a:xfrm>
            <a:off x="4223148" y="3866235"/>
            <a:ext cx="450692" cy="376076"/>
          </a:xfrm>
          <a:prstGeom prst="rect">
            <a:avLst/>
          </a:prstGeom>
        </p:spPr>
        <p:txBody>
          <a:bodyPr wrap="square" lIns="0" tIns="0" rIns="0" bIns="0" anchor="ctr">
            <a:scene3d>
              <a:camera prst="legacyObliqueTopLeft">
                <a:rot lat="0" lon="0" rev="0"/>
              </a:camera>
              <a:lightRig rig="legacyFlat1" dir="tl"/>
            </a:scene3d>
          </a:bodyPr>
          <a:p>
            <a:pPr algn="ctr">
              <a:lnSpc>
                <a:spcPct val="100000"/>
              </a:lnSpc>
            </a:pPr>
            <a:r>
              <a:rPr sz="2470" kern="100" spc="0">
                <a:solidFill>
                  <a:srgbClr val="FFFFFF">
                    <a:alpha val="100000"/>
                  </a:srgbClr>
                </a:solidFill>
                <a:latin typeface="OPPOSans Medium" panose="02010800040101010101" pitchFamily="1" charset="-122"/>
                <a:ea typeface="OPPOSans Medium" panose="02010800040101010101" pitchFamily="1" charset="-122"/>
              </a:rPr>
              <a:t>04</a:t>
            </a:r>
            <a:endParaRPr sz="2470" kern="100" spc="0">
              <a:solidFill>
                <a:srgbClr val="FFFFFF">
                  <a:alpha val="100000"/>
                </a:srgbClr>
              </a:solidFill>
              <a:latin typeface="OPPOSans Medium" panose="02010800040101010101" pitchFamily="1" charset="-122"/>
              <a:ea typeface="OPPOSans Medium" panose="02010800040101010101" pitchFamily="1" charset="-122"/>
            </a:endParaRPr>
          </a:p>
        </p:txBody>
      </p:sp>
      <p:pic>
        <p:nvPicPr>
          <p:cNvPr id="18" name="图片 17"/>
          <p:cNvPicPr>
            <a:picLocks noChangeAspect="1"/>
          </p:cNvPicPr>
          <p:nvPr/>
        </p:nvPicPr>
        <p:blipFill>
          <a:blip r:embed="rId5">
            <a:alphaModFix amt="100000"/>
          </a:blip>
          <a:stretch>
            <a:fillRect/>
          </a:stretch>
        </p:blipFill>
        <p:spPr>
          <a:xfrm rot="5400000">
            <a:off x="-1369633" y="1384805"/>
            <a:ext cx="4589206" cy="1849939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/>
        </p:nvPicPr>
        <p:blipFill>
          <a:blip r:embed="rId6">
            <a:alphaModFix amt="100000"/>
          </a:blip>
          <a:stretch>
            <a:fillRect/>
          </a:stretch>
        </p:blipFill>
        <p:spPr>
          <a:xfrm rot="5400000">
            <a:off x="5924427" y="1925374"/>
            <a:ext cx="4589206" cy="1849939"/>
          </a:xfrm>
          <a:prstGeom prst="rect">
            <a:avLst/>
          </a:prstGeom>
        </p:spPr>
      </p:pic>
      <p:sp>
        <p:nvSpPr>
          <p:cNvPr id="20" name="文本框 19"/>
          <p:cNvSpPr txBox="1"/>
          <p:nvPr/>
        </p:nvSpPr>
        <p:spPr>
          <a:xfrm>
            <a:off x="1573547" y="841085"/>
            <a:ext cx="663418" cy="3523489"/>
          </a:xfrm>
          <a:prstGeom prst="rect">
            <a:avLst/>
          </a:prstGeom>
        </p:spPr>
        <p:txBody>
          <a:bodyPr vert="eaVert" wrap="square" lIns="0" tIns="0" rIns="0" bIns="0" anchor="ctr">
            <a:scene3d>
              <a:camera prst="legacyObliqueTopLeft">
                <a:rot lat="0" lon="0" rev="0"/>
              </a:camera>
              <a:lightRig rig="legacyFlat1" dir="tl"/>
            </a:scene3d>
          </a:bodyPr>
          <a:p>
            <a:pPr algn="ctr">
              <a:lnSpc>
                <a:spcPct val="100000"/>
              </a:lnSpc>
            </a:pPr>
            <a:r>
              <a:rPr sz="4355" kern="100" spc="0">
                <a:solidFill>
                  <a:srgbClr val="FFFFFF">
                    <a:alpha val="100000"/>
                  </a:srgbClr>
                </a:solidFill>
                <a:latin typeface="OPPOSans Bold" panose="02010800040101010101" pitchFamily="1" charset="-122"/>
                <a:ea typeface="OPPOSans Bold" panose="02010800040101010101" pitchFamily="1" charset="-122"/>
              </a:rPr>
              <a:t>CONTENTS</a:t>
            </a:r>
            <a:endParaRPr sz="4355" kern="100" spc="0">
              <a:solidFill>
                <a:srgbClr val="FFFFFF">
                  <a:alpha val="100000"/>
                </a:srgbClr>
              </a:solidFill>
              <a:latin typeface="OPPOSans Bold" panose="02010800040101010101" pitchFamily="1" charset="-122"/>
              <a:ea typeface="OPPOSans Bold" panose="02010800040101010101" pitchFamily="1" charset="-122"/>
            </a:endParaRPr>
          </a:p>
        </p:txBody>
      </p:sp>
      <p:pic>
        <p:nvPicPr>
          <p:cNvPr id="21" name="图片 20"/>
          <p:cNvPicPr>
            <a:picLocks noChangeAspect="1"/>
          </p:cNvPicPr>
          <p:nvPr/>
        </p:nvPicPr>
        <p:blipFill>
          <a:blip r:embed="rId7">
            <a:alphaModFix amt="43000"/>
          </a:blip>
          <a:stretch>
            <a:fillRect/>
          </a:stretch>
        </p:blipFill>
        <p:spPr>
          <a:xfrm rot="4500000">
            <a:off x="7946410" y="2901015"/>
            <a:ext cx="450931" cy="450931"/>
          </a:xfrm>
          <a:prstGeom prst="rect">
            <a:avLst/>
          </a:prstGeom>
        </p:spPr>
      </p:pic>
      <p:pic>
        <p:nvPicPr>
          <p:cNvPr id="22" name="图片 21"/>
          <p:cNvPicPr>
            <a:picLocks noChangeAspect="1"/>
          </p:cNvPicPr>
          <p:nvPr/>
        </p:nvPicPr>
        <p:blipFill>
          <a:blip r:embed="rId8">
            <a:alphaModFix amt="43000"/>
          </a:blip>
          <a:stretch>
            <a:fillRect/>
          </a:stretch>
        </p:blipFill>
        <p:spPr>
          <a:xfrm rot="7860000">
            <a:off x="2586675" y="3942413"/>
            <a:ext cx="229961" cy="229961"/>
          </a:xfrm>
          <a:prstGeom prst="rect">
            <a:avLst/>
          </a:prstGeom>
        </p:spPr>
      </p:pic>
      <p:pic>
        <p:nvPicPr>
          <p:cNvPr id="23" name="图片 22"/>
          <p:cNvPicPr>
            <a:picLocks noChangeAspect="1"/>
          </p:cNvPicPr>
          <p:nvPr/>
        </p:nvPicPr>
        <p:blipFill>
          <a:blip r:embed="rId9">
            <a:alphaModFix amt="56999"/>
          </a:blip>
          <a:stretch>
            <a:fillRect/>
          </a:stretch>
        </p:blipFill>
        <p:spPr>
          <a:xfrm rot="-10320000">
            <a:off x="957204" y="1990107"/>
            <a:ext cx="374871" cy="374871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>
            <a:alphaModFix amt="100000"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2">
            <a:alphaModFix amt="100000"/>
          </a:blip>
          <a:stretch>
            <a:fillRect/>
          </a:stretch>
        </p:blipFill>
        <p:spPr>
          <a:xfrm rot="-10799999">
            <a:off x="4554793" y="0"/>
            <a:ext cx="4589206" cy="1849939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3">
            <a:alphaModFix amt="100000"/>
          </a:blip>
          <a:stretch>
            <a:fillRect/>
          </a:stretch>
        </p:blipFill>
        <p:spPr>
          <a:xfrm>
            <a:off x="0" y="2547937"/>
            <a:ext cx="6438900" cy="2595562"/>
          </a:xfrm>
          <a:prstGeom prst="rect">
            <a:avLst/>
          </a:prstGeom>
        </p:spPr>
      </p:pic>
      <p:sp>
        <p:nvSpPr>
          <p:cNvPr id="12" name="文本框 11"/>
          <p:cNvSpPr txBox="1"/>
          <p:nvPr/>
        </p:nvSpPr>
        <p:spPr>
          <a:xfrm>
            <a:off x="3049143" y="2486884"/>
            <a:ext cx="3631511" cy="610157"/>
          </a:xfrm>
          <a:prstGeom prst="rect">
            <a:avLst/>
          </a:prstGeom>
        </p:spPr>
        <p:txBody>
          <a:bodyPr wrap="square" lIns="0" tIns="0" rIns="0" bIns="0" anchor="ctr">
            <a:scene3d>
              <a:camera prst="legacyObliqueTopLeft">
                <a:rot lat="0" lon="0" rev="0"/>
              </a:camera>
              <a:lightRig rig="legacyFlat1" dir="tl"/>
            </a:scene3d>
          </a:bodyPr>
          <a:p>
            <a:pPr algn="r">
              <a:lnSpc>
                <a:spcPct val="100000"/>
              </a:lnSpc>
            </a:pPr>
            <a:r>
              <a:rPr sz="4005" kern="100" spc="0">
                <a:solidFill>
                  <a:srgbClr val="FFFFFF">
                    <a:alpha val="100000"/>
                  </a:srgbClr>
                </a:solidFill>
                <a:latin typeface="Reeji-CloudHeiDa-GB" panose="02010800040101010101" pitchFamily="1" charset="-122"/>
                <a:ea typeface="Reeji-CloudHeiDa-GB" panose="02010800040101010101" pitchFamily="1" charset="-122"/>
              </a:rPr>
              <a:t>身份</a:t>
            </a:r>
            <a:endParaRPr sz="4005" kern="100" spc="0">
              <a:solidFill>
                <a:srgbClr val="FFFFFF">
                  <a:alpha val="100000"/>
                </a:srgbClr>
              </a:solidFill>
              <a:latin typeface="Reeji-CloudHeiDa-GB" panose="02010800040101010101" pitchFamily="1" charset="-122"/>
              <a:ea typeface="Reeji-CloudHeiDa-GB" panose="02010800040101010101" pitchFamily="1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402166" y="375310"/>
            <a:ext cx="1933679" cy="1613542"/>
          </a:xfrm>
          <a:prstGeom prst="rect">
            <a:avLst/>
          </a:prstGeom>
        </p:spPr>
        <p:txBody>
          <a:bodyPr wrap="square" lIns="0" tIns="0" rIns="0" bIns="0" anchor="ctr">
            <a:scene3d>
              <a:camera prst="legacyObliqueTopLeft">
                <a:rot lat="0" lon="0" rev="0"/>
              </a:camera>
              <a:lightRig rig="legacyFlat1" dir="tl"/>
            </a:scene3d>
          </a:bodyPr>
          <a:p>
            <a:pPr algn="ctr">
              <a:lnSpc>
                <a:spcPct val="100000"/>
              </a:lnSpc>
            </a:pPr>
            <a:r>
              <a:rPr sz="10595" kern="100" spc="0">
                <a:solidFill>
                  <a:srgbClr val="FFFFFF">
                    <a:alpha val="100000"/>
                  </a:srgbClr>
                </a:solidFill>
                <a:latin typeface="OPPOSans Regular" panose="02010800040101010101" pitchFamily="1" charset="-122"/>
                <a:ea typeface="OPPOSans Regular" panose="02010800040101010101" pitchFamily="1" charset="-122"/>
              </a:rPr>
              <a:t>01</a:t>
            </a:r>
            <a:endParaRPr sz="10595" kern="100" spc="0">
              <a:solidFill>
                <a:srgbClr val="FFFFFF">
                  <a:alpha val="100000"/>
                </a:srgbClr>
              </a:solidFill>
              <a:latin typeface="OPPOSans Regular" panose="02010800040101010101" pitchFamily="1" charset="-122"/>
              <a:ea typeface="OPPOSans Regular" panose="02010800040101010101" pitchFamily="1" charset="-122"/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4">
            <a:alphaModFix amt="100000"/>
          </a:blip>
          <a:stretch>
            <a:fillRect/>
          </a:stretch>
        </p:blipFill>
        <p:spPr>
          <a:xfrm>
            <a:off x="1406872" y="1960086"/>
            <a:ext cx="13316" cy="1925288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5">
            <a:alphaModFix amt="100000"/>
          </a:blip>
          <a:stretch>
            <a:fillRect/>
          </a:stretch>
        </p:blipFill>
        <p:spPr>
          <a:xfrm>
            <a:off x="1368691" y="3864188"/>
            <a:ext cx="86957" cy="86957"/>
          </a:xfrm>
          <a:prstGeom prst="rect">
            <a:avLst/>
          </a:prstGeom>
        </p:spPr>
      </p:pic>
      <p:sp>
        <p:nvSpPr>
          <p:cNvPr id="8" name="文本框 7"/>
          <p:cNvSpPr txBox="1"/>
          <p:nvPr/>
        </p:nvSpPr>
        <p:spPr>
          <a:xfrm>
            <a:off x="567084" y="4123958"/>
            <a:ext cx="1690169" cy="269756"/>
          </a:xfrm>
          <a:prstGeom prst="rect">
            <a:avLst/>
          </a:prstGeom>
        </p:spPr>
        <p:txBody>
          <a:bodyPr wrap="square" lIns="0" tIns="0" rIns="0" bIns="0" anchor="ctr">
            <a:scene3d>
              <a:camera prst="legacyObliqueTopLeft">
                <a:rot lat="0" lon="0" rev="0"/>
              </a:camera>
              <a:lightRig rig="legacyFlat1" dir="tl"/>
            </a:scene3d>
          </a:bodyPr>
          <a:p>
            <a:pPr algn="ctr">
              <a:lnSpc>
                <a:spcPct val="100000"/>
              </a:lnSpc>
            </a:pPr>
            <a:r>
              <a:rPr sz="1770" kern="100" spc="0">
                <a:solidFill>
                  <a:srgbClr val="FFFFFF">
                    <a:alpha val="100000"/>
                  </a:srgbClr>
                </a:solidFill>
                <a:latin typeface="OPPOSans Medium" panose="02010800040101010101" pitchFamily="1" charset="-122"/>
                <a:ea typeface="OPPOSans Medium" panose="02010800040101010101" pitchFamily="1" charset="-122"/>
              </a:rPr>
              <a:t>"PART ONE"</a:t>
            </a:r>
            <a:endParaRPr sz="1770" kern="100" spc="0">
              <a:solidFill>
                <a:srgbClr val="FFFFFF">
                  <a:alpha val="100000"/>
                </a:srgbClr>
              </a:solidFill>
              <a:latin typeface="OPPOSans Medium" panose="02010800040101010101" pitchFamily="1" charset="-122"/>
              <a:ea typeface="OPPOSans Medium" panose="02010800040101010101" pitchFamily="1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2637186" y="3068897"/>
            <a:ext cx="5676823" cy="634933"/>
          </a:xfrm>
          <a:prstGeom prst="rect">
            <a:avLst/>
          </a:prstGeom>
        </p:spPr>
        <p:txBody>
          <a:bodyPr wrap="square" lIns="0" tIns="0" rIns="0" bIns="0" anchor="ctr">
            <a:scene3d>
              <a:camera prst="legacyObliqueTopLeft">
                <a:rot lat="0" lon="0" rev="0"/>
              </a:camera>
              <a:lightRig rig="legacyFlat1" dir="tl"/>
            </a:scene3d>
          </a:bodyPr>
          <a:p>
            <a:pPr algn="r">
              <a:lnSpc>
                <a:spcPct val="150000"/>
              </a:lnSpc>
            </a:pPr>
            <a:r>
              <a:rPr sz="2940" kern="8000" spc="235">
                <a:solidFill>
                  <a:srgbClr val="FFFFFF">
                    <a:alpha val="100000"/>
                  </a:srgbClr>
                </a:solidFill>
                <a:latin typeface="GEETYPE-XinGothicGB-W4" panose="02010800040101010101" pitchFamily="1" charset="-122"/>
                <a:ea typeface="GEETYPE-XinGothicGB-W4" panose="02010800040101010101" pitchFamily="1" charset="-122"/>
              </a:rPr>
              <a:t>我是谁？</a:t>
            </a:r>
            <a:endParaRPr sz="2940" kern="8000" spc="235">
              <a:solidFill>
                <a:srgbClr val="FFFFFF">
                  <a:alpha val="100000"/>
                </a:srgbClr>
              </a:solidFill>
              <a:latin typeface="GEETYPE-XinGothicGB-W4" panose="02010800040101010101" pitchFamily="1" charset="-122"/>
              <a:ea typeface="GEETYPE-XinGothicGB-W4" panose="02010800040101010101" pitchFamily="1" charset="-122"/>
            </a:endParaRPr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>
          <a:blip r:embed="rId6">
            <a:alphaModFix amt="43000"/>
          </a:blip>
          <a:stretch>
            <a:fillRect/>
          </a:stretch>
        </p:blipFill>
        <p:spPr>
          <a:xfrm rot="4500000">
            <a:off x="6465429" y="1034317"/>
            <a:ext cx="430485" cy="430485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7">
            <a:alphaModFix amt="43000"/>
          </a:blip>
          <a:stretch>
            <a:fillRect/>
          </a:stretch>
        </p:blipFill>
        <p:spPr>
          <a:xfrm rot="6780000">
            <a:off x="2531275" y="3501937"/>
            <a:ext cx="211793" cy="211793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>
            <a:alphaModFix amt="100000"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9" name="文本框 18"/>
          <p:cNvSpPr txBox="1"/>
          <p:nvPr/>
        </p:nvSpPr>
        <p:spPr>
          <a:xfrm>
            <a:off x="357282" y="321899"/>
            <a:ext cx="2444774" cy="401690"/>
          </a:xfrm>
          <a:prstGeom prst="rect">
            <a:avLst/>
          </a:prstGeom>
        </p:spPr>
        <p:txBody>
          <a:bodyPr wrap="square" lIns="0" tIns="0" rIns="0" bIns="0" anchor="ctr">
            <a:scene3d>
              <a:camera prst="legacyObliqueTopLeft">
                <a:rot lat="0" lon="0" rev="0"/>
              </a:camera>
              <a:lightRig rig="legacyFlat1" dir="tl"/>
            </a:scene3d>
          </a:bodyPr>
          <a:p>
            <a:pPr algn="l">
              <a:lnSpc>
                <a:spcPct val="100000"/>
              </a:lnSpc>
            </a:pPr>
            <a:r>
              <a:rPr sz="2635" kern="100" spc="0">
                <a:solidFill>
                  <a:srgbClr val="17001C">
                    <a:alpha val="100000"/>
                  </a:srgbClr>
                </a:solidFill>
                <a:latin typeface="GEETYPE-XinGothicGB-W7" panose="02010800040101010101" pitchFamily="1" charset="-122"/>
                <a:ea typeface="GEETYPE-XinGothicGB-W7" panose="02010800040101010101" pitchFamily="1" charset="-122"/>
              </a:rPr>
              <a:t>小草智慧栈</a:t>
            </a:r>
            <a:endParaRPr sz="2635" kern="100" spc="0">
              <a:solidFill>
                <a:srgbClr val="17001C">
                  <a:alpha val="100000"/>
                </a:srgbClr>
              </a:solidFill>
              <a:latin typeface="GEETYPE-XinGothicGB-W7" panose="02010800040101010101" pitchFamily="1" charset="-122"/>
              <a:ea typeface="GEETYPE-XinGothicGB-W7" panose="02010800040101010101" pitchFamily="1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6705457" y="2355402"/>
            <a:ext cx="2360983" cy="388620"/>
          </a:xfrm>
          <a:prstGeom prst="rect">
            <a:avLst/>
          </a:prstGeom>
        </p:spPr>
        <p:txBody>
          <a:bodyPr wrap="square" lIns="0" tIns="0" rIns="0" bIns="0" anchor="ctr">
            <a:scene3d>
              <a:camera prst="legacyObliqueTopLeft">
                <a:rot lat="0" lon="0" rev="0"/>
              </a:camera>
              <a:lightRig rig="legacyFlat1" dir="tl"/>
            </a:scene3d>
          </a:bodyPr>
          <a:p>
            <a:pPr algn="l">
              <a:lnSpc>
                <a:spcPct val="150000"/>
              </a:lnSpc>
            </a:pPr>
            <a:r>
              <a:rPr lang="zh-CN" sz="900" kern="8000" spc="72">
                <a:solidFill>
                  <a:srgbClr val="17001C">
                    <a:alpha val="100000"/>
                  </a:srgbClr>
                </a:solidFill>
                <a:latin typeface="GEETYPE-XinGothicGB-W4" panose="02010800040101010101" pitchFamily="1" charset="-122"/>
                <a:ea typeface="GEETYPE-XinGothicGB-W4" panose="02010800040101010101" pitchFamily="1" charset="-122"/>
              </a:rPr>
              <a:t>相聚成为习惯</a:t>
            </a:r>
            <a:r>
              <a:rPr lang="en-US" altLang="zh-CN" sz="900" kern="8000" spc="72">
                <a:solidFill>
                  <a:srgbClr val="17001C">
                    <a:alpha val="100000"/>
                  </a:srgbClr>
                </a:solidFill>
                <a:latin typeface="GEETYPE-XinGothicGB-W4" panose="02010800040101010101" pitchFamily="1" charset="-122"/>
                <a:ea typeface="GEETYPE-XinGothicGB-W4" panose="02010800040101010101" pitchFamily="1" charset="-122"/>
              </a:rPr>
              <a:t> </a:t>
            </a:r>
            <a:r>
              <a:rPr lang="zh-CN" altLang="en-US" sz="900" kern="8000" spc="72">
                <a:solidFill>
                  <a:srgbClr val="17001C">
                    <a:alpha val="100000"/>
                  </a:srgbClr>
                </a:solidFill>
                <a:latin typeface="GEETYPE-XinGothicGB-W4" panose="02010800040101010101" pitchFamily="1" charset="-122"/>
                <a:ea typeface="GEETYPE-XinGothicGB-W4" panose="02010800040101010101" pitchFamily="1" charset="-122"/>
              </a:rPr>
              <a:t>相守成为信任的基石</a:t>
            </a:r>
            <a:r>
              <a:rPr lang="en-US" altLang="zh-CN" sz="900" kern="8000" spc="72">
                <a:solidFill>
                  <a:srgbClr val="17001C">
                    <a:alpha val="100000"/>
                  </a:srgbClr>
                </a:solidFill>
                <a:latin typeface="GEETYPE-XinGothicGB-W4" panose="02010800040101010101" pitchFamily="1" charset="-122"/>
                <a:ea typeface="GEETYPE-XinGothicGB-W4" panose="02010800040101010101" pitchFamily="1" charset="-122"/>
              </a:rPr>
              <a:t>  </a:t>
            </a:r>
            <a:endParaRPr lang="en-US" altLang="zh-CN" sz="900" kern="8000" spc="72">
              <a:solidFill>
                <a:srgbClr val="17001C">
                  <a:alpha val="100000"/>
                </a:srgbClr>
              </a:solidFill>
              <a:latin typeface="GEETYPE-XinGothicGB-W4" panose="02010800040101010101" pitchFamily="1" charset="-122"/>
              <a:ea typeface="GEETYPE-XinGothicGB-W4" panose="02010800040101010101" pitchFamily="1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6633924" y="1257088"/>
            <a:ext cx="2877749" cy="812215"/>
          </a:xfrm>
          <a:prstGeom prst="rect">
            <a:avLst/>
          </a:prstGeom>
        </p:spPr>
        <p:txBody>
          <a:bodyPr wrap="square" lIns="0" tIns="0" rIns="0" bIns="0" anchor="ctr">
            <a:scene3d>
              <a:camera prst="legacyObliqueTopLeft">
                <a:rot lat="0" lon="0" rev="0"/>
              </a:camera>
              <a:lightRig rig="legacyFlat1" dir="tl"/>
            </a:scene3d>
          </a:bodyPr>
          <a:p>
            <a:pPr algn="l">
              <a:lnSpc>
                <a:spcPct val="174000"/>
              </a:lnSpc>
            </a:pPr>
            <a:r>
              <a:rPr lang="zh-CN" sz="1650" kern="12500" spc="206">
                <a:solidFill>
                  <a:srgbClr val="5937BF">
                    <a:alpha val="100000"/>
                  </a:srgbClr>
                </a:solidFill>
                <a:latin typeface="Reeji-CloudHeiDa-GB" panose="02010800040101010101" pitchFamily="1" charset="-122"/>
                <a:ea typeface="Reeji-CloudHeiDa-GB" panose="02010800040101010101" pitchFamily="1" charset="-122"/>
              </a:rPr>
              <a:t>商场疲惫的我：</a:t>
            </a:r>
            <a:endParaRPr lang="zh-CN" sz="1650" kern="12500" spc="206">
              <a:solidFill>
                <a:srgbClr val="5937BF">
                  <a:alpha val="100000"/>
                </a:srgbClr>
              </a:solidFill>
              <a:latin typeface="Reeji-CloudHeiDa-GB" panose="02010800040101010101" pitchFamily="1" charset="-122"/>
              <a:ea typeface="Reeji-CloudHeiDa-GB" panose="02010800040101010101" pitchFamily="1" charset="-122"/>
            </a:endParaRPr>
          </a:p>
          <a:p>
            <a:pPr algn="l">
              <a:lnSpc>
                <a:spcPct val="174000"/>
              </a:lnSpc>
            </a:pPr>
            <a:r>
              <a:rPr sz="1650" kern="12500" spc="206">
                <a:solidFill>
                  <a:srgbClr val="5937BF">
                    <a:alpha val="100000"/>
                  </a:srgbClr>
                </a:solidFill>
                <a:latin typeface="Reeji-CloudHeiDa-GB" panose="02010800040101010101" pitchFamily="1" charset="-122"/>
                <a:ea typeface="Reeji-CloudHeiDa-GB" panose="02010800040101010101" pitchFamily="1" charset="-122"/>
              </a:rPr>
              <a:t>繁华世间 </a:t>
            </a:r>
            <a:endParaRPr sz="1650" kern="12500" spc="206">
              <a:solidFill>
                <a:srgbClr val="5937BF">
                  <a:alpha val="100000"/>
                </a:srgbClr>
              </a:solidFill>
              <a:latin typeface="Reeji-CloudHeiDa-GB" panose="02010800040101010101" pitchFamily="1" charset="-122"/>
              <a:ea typeface="Reeji-CloudHeiDa-GB" panose="02010800040101010101" pitchFamily="1" charset="-122"/>
            </a:endParaRPr>
          </a:p>
          <a:p>
            <a:pPr algn="l">
              <a:lnSpc>
                <a:spcPct val="174000"/>
              </a:lnSpc>
            </a:pPr>
            <a:r>
              <a:rPr sz="1650" kern="12500" spc="206">
                <a:solidFill>
                  <a:srgbClr val="5937BF">
                    <a:alpha val="100000"/>
                  </a:srgbClr>
                </a:solidFill>
                <a:latin typeface="Reeji-CloudHeiDa-GB" panose="02010800040101010101" pitchFamily="1" charset="-122"/>
                <a:ea typeface="Reeji-CloudHeiDa-GB" panose="02010800040101010101" pitchFamily="1" charset="-122"/>
              </a:rPr>
              <a:t>留有心灵一席之地</a:t>
            </a:r>
            <a:endParaRPr sz="1650" kern="12500" spc="206">
              <a:solidFill>
                <a:srgbClr val="5937BF">
                  <a:alpha val="100000"/>
                </a:srgbClr>
              </a:solidFill>
              <a:latin typeface="Reeji-CloudHeiDa-GB" panose="02010800040101010101" pitchFamily="1" charset="-122"/>
              <a:ea typeface="Reeji-CloudHeiDa-GB" panose="02010800040101010101" pitchFamily="1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567249" y="1978999"/>
            <a:ext cx="1853071" cy="582930"/>
          </a:xfrm>
          <a:prstGeom prst="rect">
            <a:avLst/>
          </a:prstGeom>
        </p:spPr>
        <p:txBody>
          <a:bodyPr wrap="square" lIns="0" tIns="0" rIns="0" bIns="0" anchor="ctr">
            <a:scene3d>
              <a:camera prst="legacyObliqueTopLeft">
                <a:rot lat="0" lon="0" rev="0"/>
              </a:camera>
              <a:lightRig rig="legacyFlat1" dir="tl"/>
            </a:scene3d>
          </a:bodyPr>
          <a:p>
            <a:pPr algn="r">
              <a:lnSpc>
                <a:spcPct val="150000"/>
              </a:lnSpc>
            </a:pPr>
            <a:r>
              <a:rPr lang="zh-CN" altLang="en-US" sz="900" kern="8000" spc="72">
                <a:solidFill>
                  <a:srgbClr val="17001C">
                    <a:alpha val="100000"/>
                  </a:srgbClr>
                </a:solidFill>
                <a:latin typeface="GEETYPE-XinGothicGB-W4" panose="02010800040101010101" pitchFamily="1" charset="-122"/>
                <a:ea typeface="GEETYPE-XinGothicGB-W4" panose="02010800040101010101" pitchFamily="1" charset="-122"/>
              </a:rPr>
              <a:t>相识就是有缘</a:t>
            </a:r>
            <a:endParaRPr lang="zh-CN" altLang="en-US" sz="900" kern="8000" spc="72">
              <a:solidFill>
                <a:srgbClr val="17001C">
                  <a:alpha val="100000"/>
                </a:srgbClr>
              </a:solidFill>
              <a:latin typeface="GEETYPE-XinGothicGB-W4" panose="02010800040101010101" pitchFamily="1" charset="-122"/>
              <a:ea typeface="GEETYPE-XinGothicGB-W4" panose="02010800040101010101" pitchFamily="1" charset="-122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236855" y="1530350"/>
            <a:ext cx="2183130" cy="406400"/>
          </a:xfrm>
          <a:prstGeom prst="rect">
            <a:avLst/>
          </a:prstGeom>
        </p:spPr>
        <p:txBody>
          <a:bodyPr wrap="square" lIns="0" tIns="0" rIns="0" bIns="0" anchor="ctr">
            <a:scene3d>
              <a:camera prst="legacyObliqueTopLeft">
                <a:rot lat="0" lon="0" rev="0"/>
              </a:camera>
              <a:lightRig rig="legacyFlat1" dir="tl"/>
            </a:scene3d>
          </a:bodyPr>
          <a:p>
            <a:pPr algn="r">
              <a:lnSpc>
                <a:spcPct val="174000"/>
              </a:lnSpc>
            </a:pPr>
            <a:r>
              <a:rPr lang="zh-CN" sz="1650" kern="12500" spc="206">
                <a:solidFill>
                  <a:srgbClr val="5937BF">
                    <a:alpha val="100000"/>
                  </a:srgbClr>
                </a:solidFill>
                <a:latin typeface="Reeji-CloudHeiDa-GB" panose="02010800040101010101" pitchFamily="1" charset="-122"/>
                <a:ea typeface="Reeji-CloudHeiDa-GB" panose="02010800040101010101" pitchFamily="1" charset="-122"/>
              </a:rPr>
              <a:t>热情的我：</a:t>
            </a:r>
            <a:r>
              <a:rPr sz="1650" kern="12500" spc="206">
                <a:solidFill>
                  <a:srgbClr val="5937BF">
                    <a:alpha val="100000"/>
                  </a:srgbClr>
                </a:solidFill>
                <a:latin typeface="Reeji-CloudHeiDa-GB" panose="02010800040101010101" pitchFamily="1" charset="-122"/>
                <a:ea typeface="Reeji-CloudHeiDa-GB" panose="02010800040101010101" pitchFamily="1" charset="-122"/>
              </a:rPr>
              <a:t>结交好友</a:t>
            </a:r>
            <a:endParaRPr sz="1650" kern="12500" spc="206">
              <a:solidFill>
                <a:srgbClr val="5937BF">
                  <a:alpha val="100000"/>
                </a:srgbClr>
              </a:solidFill>
              <a:latin typeface="Reeji-CloudHeiDa-GB" panose="02010800040101010101" pitchFamily="1" charset="-122"/>
              <a:ea typeface="Reeji-CloudHeiDa-GB" panose="02010800040101010101" pitchFamily="1" charset="-122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567249" y="3441971"/>
            <a:ext cx="1853071" cy="582930"/>
          </a:xfrm>
          <a:prstGeom prst="rect">
            <a:avLst/>
          </a:prstGeom>
        </p:spPr>
        <p:txBody>
          <a:bodyPr wrap="square" lIns="0" tIns="0" rIns="0" bIns="0" anchor="ctr">
            <a:scene3d>
              <a:camera prst="legacyObliqueTopLeft">
                <a:rot lat="0" lon="0" rev="0"/>
              </a:camera>
              <a:lightRig rig="legacyFlat1" dir="tl"/>
            </a:scene3d>
          </a:bodyPr>
          <a:p>
            <a:pPr algn="r">
              <a:lnSpc>
                <a:spcPct val="150000"/>
              </a:lnSpc>
            </a:pPr>
            <a:r>
              <a:rPr lang="zh-CN" sz="900" kern="8000" spc="72">
                <a:solidFill>
                  <a:srgbClr val="17001C">
                    <a:alpha val="100000"/>
                  </a:srgbClr>
                </a:solidFill>
                <a:latin typeface="GEETYPE-XinGothicGB-W4" panose="02010800040101010101" pitchFamily="1" charset="-122"/>
                <a:ea typeface="GEETYPE-XinGothicGB-W4" panose="02010800040101010101" pitchFamily="1" charset="-122"/>
              </a:rPr>
              <a:t>大家其乐融融</a:t>
            </a:r>
            <a:r>
              <a:rPr lang="en-US" altLang="zh-CN" sz="900" kern="8000" spc="72">
                <a:solidFill>
                  <a:srgbClr val="17001C">
                    <a:alpha val="100000"/>
                  </a:srgbClr>
                </a:solidFill>
                <a:latin typeface="GEETYPE-XinGothicGB-W4" panose="02010800040101010101" pitchFamily="1" charset="-122"/>
                <a:ea typeface="GEETYPE-XinGothicGB-W4" panose="02010800040101010101" pitchFamily="1" charset="-122"/>
              </a:rPr>
              <a:t> </a:t>
            </a:r>
            <a:r>
              <a:rPr lang="zh-CN" sz="900" kern="8000" spc="72">
                <a:solidFill>
                  <a:srgbClr val="17001C">
                    <a:alpha val="100000"/>
                  </a:srgbClr>
                </a:solidFill>
                <a:latin typeface="GEETYPE-XinGothicGB-W4" panose="02010800040101010101" pitchFamily="1" charset="-122"/>
                <a:ea typeface="GEETYPE-XinGothicGB-W4" panose="02010800040101010101" pitchFamily="1" charset="-122"/>
              </a:rPr>
              <a:t>相聚一堂</a:t>
            </a:r>
            <a:endParaRPr lang="en-US" altLang="zh-CN" sz="900" kern="8000" spc="72">
              <a:solidFill>
                <a:srgbClr val="17001C">
                  <a:alpha val="100000"/>
                </a:srgbClr>
              </a:solidFill>
              <a:latin typeface="GEETYPE-XinGothicGB-W4" panose="02010800040101010101" pitchFamily="1" charset="-122"/>
              <a:ea typeface="GEETYPE-XinGothicGB-W4" panose="02010800040101010101" pitchFamily="1" charset="-122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133985" y="2993390"/>
            <a:ext cx="2286000" cy="406400"/>
          </a:xfrm>
          <a:prstGeom prst="rect">
            <a:avLst/>
          </a:prstGeom>
        </p:spPr>
        <p:txBody>
          <a:bodyPr wrap="square" lIns="0" tIns="0" rIns="0" bIns="0" anchor="ctr">
            <a:scene3d>
              <a:camera prst="legacyObliqueTopLeft">
                <a:rot lat="0" lon="0" rev="0"/>
              </a:camera>
              <a:lightRig rig="legacyFlat1" dir="tl"/>
            </a:scene3d>
          </a:bodyPr>
          <a:p>
            <a:pPr algn="r">
              <a:lnSpc>
                <a:spcPct val="174000"/>
              </a:lnSpc>
            </a:pPr>
            <a:r>
              <a:rPr lang="zh-CN" sz="1650" kern="12500" spc="206">
                <a:solidFill>
                  <a:srgbClr val="5937BF">
                    <a:alpha val="100000"/>
                  </a:srgbClr>
                </a:solidFill>
                <a:latin typeface="Reeji-CloudHeiDa-GB" panose="02010800040101010101" pitchFamily="1" charset="-122"/>
                <a:ea typeface="Reeji-CloudHeiDa-GB" panose="02010800040101010101" pitchFamily="1" charset="-122"/>
              </a:rPr>
              <a:t>温暖的我：</a:t>
            </a:r>
            <a:r>
              <a:rPr sz="1650" kern="12500" spc="206">
                <a:solidFill>
                  <a:srgbClr val="5937BF">
                    <a:alpha val="100000"/>
                  </a:srgbClr>
                </a:solidFill>
                <a:latin typeface="Reeji-CloudHeiDa-GB" panose="02010800040101010101" pitchFamily="1" charset="-122"/>
                <a:ea typeface="Reeji-CloudHeiDa-GB" panose="02010800040101010101" pitchFamily="1" charset="-122"/>
              </a:rPr>
              <a:t>温暖之家</a:t>
            </a:r>
            <a:endParaRPr sz="1650" kern="12500" spc="206">
              <a:solidFill>
                <a:srgbClr val="5937BF">
                  <a:alpha val="100000"/>
                </a:srgbClr>
              </a:solidFill>
              <a:latin typeface="Reeji-CloudHeiDa-GB" panose="02010800040101010101" pitchFamily="1" charset="-122"/>
              <a:ea typeface="Reeji-CloudHeiDa-GB" panose="02010800040101010101" pitchFamily="1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6711315" y="3551555"/>
            <a:ext cx="1852930" cy="1252855"/>
          </a:xfrm>
          <a:prstGeom prst="rect">
            <a:avLst/>
          </a:prstGeom>
        </p:spPr>
        <p:txBody>
          <a:bodyPr wrap="square" lIns="0" tIns="0" rIns="0" bIns="0" anchor="ctr">
            <a:scene3d>
              <a:camera prst="legacyObliqueTopLeft">
                <a:rot lat="0" lon="0" rev="0"/>
              </a:camera>
              <a:lightRig rig="legacyFlat1" dir="tl"/>
            </a:scene3d>
          </a:bodyPr>
          <a:p>
            <a:pPr algn="l">
              <a:lnSpc>
                <a:spcPct val="150000"/>
              </a:lnSpc>
            </a:pPr>
            <a:r>
              <a:rPr lang="zh-CN" sz="900" kern="8000" spc="72">
                <a:solidFill>
                  <a:srgbClr val="17001C">
                    <a:alpha val="100000"/>
                  </a:srgbClr>
                </a:solidFill>
                <a:latin typeface="GEETYPE-XinGothicGB-W4" panose="02010800040101010101" pitchFamily="1" charset="-122"/>
                <a:ea typeface="GEETYPE-XinGothicGB-W4" panose="02010800040101010101" pitchFamily="1" charset="-122"/>
              </a:rPr>
              <a:t>觉察之道</a:t>
            </a:r>
            <a:r>
              <a:rPr lang="en-US" altLang="zh-CN" sz="900" kern="8000" spc="72">
                <a:solidFill>
                  <a:srgbClr val="17001C">
                    <a:alpha val="100000"/>
                  </a:srgbClr>
                </a:solidFill>
                <a:latin typeface="GEETYPE-XinGothicGB-W4" panose="02010800040101010101" pitchFamily="1" charset="-122"/>
                <a:ea typeface="GEETYPE-XinGothicGB-W4" panose="02010800040101010101" pitchFamily="1" charset="-122"/>
              </a:rPr>
              <a:t> </a:t>
            </a:r>
            <a:endParaRPr lang="en-US" altLang="zh-CN" sz="900" kern="8000" spc="72">
              <a:solidFill>
                <a:srgbClr val="17001C">
                  <a:alpha val="100000"/>
                </a:srgbClr>
              </a:solidFill>
              <a:latin typeface="GEETYPE-XinGothicGB-W4" panose="02010800040101010101" pitchFamily="1" charset="-122"/>
              <a:ea typeface="GEETYPE-XinGothicGB-W4" panose="02010800040101010101" pitchFamily="1" charset="-122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6711315" y="2967990"/>
            <a:ext cx="2413000" cy="986155"/>
          </a:xfrm>
          <a:prstGeom prst="rect">
            <a:avLst/>
          </a:prstGeom>
        </p:spPr>
        <p:txBody>
          <a:bodyPr wrap="square" lIns="0" tIns="0" rIns="0" bIns="0" anchor="ctr">
            <a:scene3d>
              <a:camera prst="legacyObliqueTopLeft">
                <a:rot lat="0" lon="0" rev="0"/>
              </a:camera>
              <a:lightRig rig="legacyFlat1" dir="tl"/>
            </a:scene3d>
          </a:bodyPr>
          <a:p>
            <a:pPr algn="l">
              <a:lnSpc>
                <a:spcPct val="174000"/>
              </a:lnSpc>
            </a:pPr>
            <a:r>
              <a:rPr lang="zh-CN" sz="1650" kern="12500" spc="206">
                <a:solidFill>
                  <a:srgbClr val="5937BF">
                    <a:alpha val="100000"/>
                  </a:srgbClr>
                </a:solidFill>
                <a:latin typeface="Reeji-CloudHeiDa-GB" panose="02010800040101010101" pitchFamily="1" charset="-122"/>
                <a:ea typeface="Reeji-CloudHeiDa-GB" panose="02010800040101010101" pitchFamily="1" charset="-122"/>
              </a:rPr>
              <a:t>热爱学习的我：</a:t>
            </a:r>
            <a:endParaRPr lang="zh-CN" sz="1650" kern="12500" spc="206">
              <a:solidFill>
                <a:srgbClr val="5937BF">
                  <a:alpha val="100000"/>
                </a:srgbClr>
              </a:solidFill>
              <a:latin typeface="Reeji-CloudHeiDa-GB" panose="02010800040101010101" pitchFamily="1" charset="-122"/>
              <a:ea typeface="Reeji-CloudHeiDa-GB" panose="02010800040101010101" pitchFamily="1" charset="-122"/>
            </a:endParaRPr>
          </a:p>
          <a:p>
            <a:pPr algn="l">
              <a:lnSpc>
                <a:spcPct val="174000"/>
              </a:lnSpc>
            </a:pPr>
            <a:r>
              <a:rPr sz="1650" kern="12500" spc="206">
                <a:solidFill>
                  <a:srgbClr val="5937BF">
                    <a:alpha val="100000"/>
                  </a:srgbClr>
                </a:solidFill>
                <a:latin typeface="Reeji-CloudHeiDa-GB" panose="02010800040101010101" pitchFamily="1" charset="-122"/>
                <a:ea typeface="Reeji-CloudHeiDa-GB" panose="02010800040101010101" pitchFamily="1" charset="-122"/>
              </a:rPr>
              <a:t>诵读经典  </a:t>
            </a:r>
            <a:endParaRPr sz="1650" kern="12500" spc="206">
              <a:solidFill>
                <a:srgbClr val="5937BF">
                  <a:alpha val="100000"/>
                </a:srgbClr>
              </a:solidFill>
              <a:latin typeface="Reeji-CloudHeiDa-GB" panose="02010800040101010101" pitchFamily="1" charset="-122"/>
              <a:ea typeface="Reeji-CloudHeiDa-GB" panose="02010800040101010101" pitchFamily="1" charset="-122"/>
            </a:endParaRPr>
          </a:p>
          <a:p>
            <a:pPr algn="l">
              <a:lnSpc>
                <a:spcPct val="174000"/>
              </a:lnSpc>
            </a:pPr>
            <a:r>
              <a:rPr sz="1650" kern="12500" spc="206">
                <a:solidFill>
                  <a:srgbClr val="5937BF">
                    <a:alpha val="100000"/>
                  </a:srgbClr>
                </a:solidFill>
                <a:latin typeface="Reeji-CloudHeiDa-GB" panose="02010800040101010101" pitchFamily="1" charset="-122"/>
                <a:ea typeface="Reeji-CloudHeiDa-GB" panose="02010800040101010101" pitchFamily="1" charset="-122"/>
              </a:rPr>
              <a:t>回忆</a:t>
            </a:r>
            <a:r>
              <a:rPr lang="zh-CN" sz="1650" kern="12500" spc="206">
                <a:solidFill>
                  <a:srgbClr val="5937BF">
                    <a:alpha val="100000"/>
                  </a:srgbClr>
                </a:solidFill>
                <a:latin typeface="Reeji-CloudHeiDa-GB" panose="02010800040101010101" pitchFamily="1" charset="-122"/>
                <a:ea typeface="Reeji-CloudHeiDa-GB" panose="02010800040101010101" pitchFamily="1" charset="-122"/>
              </a:rPr>
              <a:t>古人智慧</a:t>
            </a:r>
            <a:r>
              <a:rPr sz="1650" kern="12500" spc="206">
                <a:solidFill>
                  <a:srgbClr val="5937BF">
                    <a:alpha val="100000"/>
                  </a:srgbClr>
                </a:solidFill>
                <a:latin typeface="Reeji-CloudHeiDa-GB" panose="02010800040101010101" pitchFamily="1" charset="-122"/>
                <a:ea typeface="Reeji-CloudHeiDa-GB" panose="02010800040101010101" pitchFamily="1" charset="-122"/>
              </a:rPr>
              <a:t>精髓</a:t>
            </a:r>
            <a:endParaRPr sz="1650" kern="12500" spc="206">
              <a:solidFill>
                <a:srgbClr val="5937BF">
                  <a:alpha val="100000"/>
                </a:srgbClr>
              </a:solidFill>
              <a:latin typeface="Reeji-CloudHeiDa-GB" panose="02010800040101010101" pitchFamily="1" charset="-122"/>
              <a:ea typeface="Reeji-CloudHeiDa-GB" panose="02010800040101010101" pitchFamily="1" charset="-122"/>
            </a:endParaRPr>
          </a:p>
        </p:txBody>
      </p:sp>
      <p:pic>
        <p:nvPicPr>
          <p:cNvPr id="11" name="图片 10"/>
          <p:cNvPicPr>
            <a:picLocks noChangeAspect="1"/>
          </p:cNvPicPr>
          <p:nvPr/>
        </p:nvPicPr>
        <p:blipFill>
          <a:blip r:embed="rId2">
            <a:alphaModFix amt="100000"/>
          </a:blip>
          <a:stretch>
            <a:fillRect/>
          </a:stretch>
        </p:blipFill>
        <p:spPr>
          <a:xfrm>
            <a:off x="4632515" y="1706559"/>
            <a:ext cx="1148670" cy="2297340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3">
            <a:alphaModFix amt="100000"/>
          </a:blip>
          <a:stretch>
            <a:fillRect/>
          </a:stretch>
        </p:blipFill>
        <p:spPr>
          <a:xfrm>
            <a:off x="4647453" y="1706559"/>
            <a:ext cx="1148670" cy="2297340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4">
            <a:alphaModFix amt="100000"/>
          </a:blip>
          <a:stretch>
            <a:fillRect/>
          </a:stretch>
        </p:blipFill>
        <p:spPr>
          <a:xfrm rot="-10799999">
            <a:off x="3419728" y="1706559"/>
            <a:ext cx="1148670" cy="2297340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>
          <a:blip r:embed="rId3">
            <a:alphaModFix amt="100000"/>
          </a:blip>
          <a:stretch>
            <a:fillRect/>
          </a:stretch>
        </p:blipFill>
        <p:spPr>
          <a:xfrm rot="-10799999">
            <a:off x="3404791" y="1706559"/>
            <a:ext cx="1148670" cy="2297340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/>
        </p:nvPicPr>
        <p:blipFill>
          <a:blip r:embed="rId5">
            <a:alphaModFix amt="100000"/>
          </a:blip>
          <a:stretch>
            <a:fillRect/>
          </a:stretch>
        </p:blipFill>
        <p:spPr>
          <a:xfrm>
            <a:off x="478176" y="2811429"/>
            <a:ext cx="2031217" cy="15805"/>
          </a:xfrm>
          <a:prstGeom prst="rect">
            <a:avLst/>
          </a:prstGeom>
        </p:spPr>
      </p:pic>
      <p:pic>
        <p:nvPicPr>
          <p:cNvPr id="18" name="图片 17"/>
          <p:cNvPicPr>
            <a:picLocks noChangeAspect="1"/>
          </p:cNvPicPr>
          <p:nvPr/>
        </p:nvPicPr>
        <p:blipFill>
          <a:blip r:embed="rId6">
            <a:alphaModFix amt="100000"/>
          </a:blip>
          <a:stretch>
            <a:fillRect/>
          </a:stretch>
        </p:blipFill>
        <p:spPr>
          <a:xfrm>
            <a:off x="6622289" y="2821236"/>
            <a:ext cx="2031217" cy="15805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>
            <a:alphaModFix amt="100000"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2">
            <a:alphaModFix amt="100000"/>
          </a:blip>
          <a:stretch>
            <a:fillRect/>
          </a:stretch>
        </p:blipFill>
        <p:spPr>
          <a:xfrm rot="-10799999">
            <a:off x="4554793" y="0"/>
            <a:ext cx="4589206" cy="1849939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3">
            <a:alphaModFix amt="100000"/>
          </a:blip>
          <a:stretch>
            <a:fillRect/>
          </a:stretch>
        </p:blipFill>
        <p:spPr>
          <a:xfrm>
            <a:off x="0" y="2547937"/>
            <a:ext cx="6438900" cy="2595562"/>
          </a:xfrm>
          <a:prstGeom prst="rect">
            <a:avLst/>
          </a:prstGeom>
        </p:spPr>
      </p:pic>
      <p:sp>
        <p:nvSpPr>
          <p:cNvPr id="12" name="文本框 11"/>
          <p:cNvSpPr txBox="1"/>
          <p:nvPr/>
        </p:nvSpPr>
        <p:spPr>
          <a:xfrm>
            <a:off x="3049143" y="2486884"/>
            <a:ext cx="3631511" cy="610157"/>
          </a:xfrm>
          <a:prstGeom prst="rect">
            <a:avLst/>
          </a:prstGeom>
        </p:spPr>
        <p:txBody>
          <a:bodyPr wrap="square" lIns="0" tIns="0" rIns="0" bIns="0" anchor="ctr">
            <a:scene3d>
              <a:camera prst="legacyObliqueTopLeft">
                <a:rot lat="0" lon="0" rev="0"/>
              </a:camera>
              <a:lightRig rig="legacyFlat1" dir="tl"/>
            </a:scene3d>
          </a:bodyPr>
          <a:p>
            <a:pPr algn="r">
              <a:lnSpc>
                <a:spcPct val="100000"/>
              </a:lnSpc>
            </a:pPr>
            <a:r>
              <a:rPr lang="zh-CN" sz="4005" kern="100" spc="0">
                <a:solidFill>
                  <a:srgbClr val="FFFFFF">
                    <a:alpha val="100000"/>
                  </a:srgbClr>
                </a:solidFill>
                <a:latin typeface="Reeji-CloudHeiDa-GB" panose="02010800040101010101" pitchFamily="1" charset="-122"/>
                <a:ea typeface="Reeji-CloudHeiDa-GB" panose="02010800040101010101" pitchFamily="1" charset="-122"/>
              </a:rPr>
              <a:t>初心</a:t>
            </a:r>
            <a:endParaRPr lang="zh-CN" sz="4005" kern="100" spc="0">
              <a:solidFill>
                <a:srgbClr val="FFFFFF">
                  <a:alpha val="100000"/>
                </a:srgbClr>
              </a:solidFill>
              <a:latin typeface="Reeji-CloudHeiDa-GB" panose="02010800040101010101" pitchFamily="1" charset="-122"/>
              <a:ea typeface="Reeji-CloudHeiDa-GB" panose="02010800040101010101" pitchFamily="1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402166" y="375310"/>
            <a:ext cx="1933679" cy="1613542"/>
          </a:xfrm>
          <a:prstGeom prst="rect">
            <a:avLst/>
          </a:prstGeom>
        </p:spPr>
        <p:txBody>
          <a:bodyPr wrap="square" lIns="0" tIns="0" rIns="0" bIns="0" anchor="ctr">
            <a:scene3d>
              <a:camera prst="legacyObliqueTopLeft">
                <a:rot lat="0" lon="0" rev="0"/>
              </a:camera>
              <a:lightRig rig="legacyFlat1" dir="tl"/>
            </a:scene3d>
          </a:bodyPr>
          <a:p>
            <a:pPr algn="ctr">
              <a:lnSpc>
                <a:spcPct val="100000"/>
              </a:lnSpc>
            </a:pPr>
            <a:r>
              <a:rPr sz="10595" kern="100" spc="0">
                <a:solidFill>
                  <a:srgbClr val="FFFFFF">
                    <a:alpha val="100000"/>
                  </a:srgbClr>
                </a:solidFill>
                <a:latin typeface="OPPOSans Regular" panose="02010800040101010101" pitchFamily="1" charset="-122"/>
                <a:ea typeface="OPPOSans Regular" panose="02010800040101010101" pitchFamily="1" charset="-122"/>
              </a:rPr>
              <a:t>0</a:t>
            </a:r>
            <a:r>
              <a:rPr lang="en-US" sz="10595" kern="100" spc="0">
                <a:solidFill>
                  <a:srgbClr val="FFFFFF">
                    <a:alpha val="100000"/>
                  </a:srgbClr>
                </a:solidFill>
                <a:latin typeface="OPPOSans Regular" panose="02010800040101010101" pitchFamily="1" charset="-122"/>
                <a:ea typeface="OPPOSans Regular" panose="02010800040101010101" pitchFamily="1" charset="-122"/>
              </a:rPr>
              <a:t>2</a:t>
            </a:r>
            <a:endParaRPr lang="en-US" sz="10595" kern="100" spc="0">
              <a:solidFill>
                <a:srgbClr val="FFFFFF">
                  <a:alpha val="100000"/>
                </a:srgbClr>
              </a:solidFill>
              <a:latin typeface="OPPOSans Regular" panose="02010800040101010101" pitchFamily="1" charset="-122"/>
              <a:ea typeface="OPPOSans Regular" panose="02010800040101010101" pitchFamily="1" charset="-122"/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4">
            <a:alphaModFix amt="100000"/>
          </a:blip>
          <a:stretch>
            <a:fillRect/>
          </a:stretch>
        </p:blipFill>
        <p:spPr>
          <a:xfrm>
            <a:off x="1406872" y="1960086"/>
            <a:ext cx="13316" cy="1925288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5">
            <a:alphaModFix amt="100000"/>
          </a:blip>
          <a:stretch>
            <a:fillRect/>
          </a:stretch>
        </p:blipFill>
        <p:spPr>
          <a:xfrm>
            <a:off x="1368691" y="3864188"/>
            <a:ext cx="86957" cy="86957"/>
          </a:xfrm>
          <a:prstGeom prst="rect">
            <a:avLst/>
          </a:prstGeom>
        </p:spPr>
      </p:pic>
      <p:sp>
        <p:nvSpPr>
          <p:cNvPr id="8" name="文本框 7"/>
          <p:cNvSpPr txBox="1"/>
          <p:nvPr/>
        </p:nvSpPr>
        <p:spPr>
          <a:xfrm>
            <a:off x="567084" y="4123958"/>
            <a:ext cx="1690169" cy="269756"/>
          </a:xfrm>
          <a:prstGeom prst="rect">
            <a:avLst/>
          </a:prstGeom>
        </p:spPr>
        <p:txBody>
          <a:bodyPr wrap="square" lIns="0" tIns="0" rIns="0" bIns="0" anchor="ctr">
            <a:scene3d>
              <a:camera prst="legacyObliqueTopLeft">
                <a:rot lat="0" lon="0" rev="0"/>
              </a:camera>
              <a:lightRig rig="legacyFlat1" dir="tl"/>
            </a:scene3d>
          </a:bodyPr>
          <a:p>
            <a:pPr algn="ctr">
              <a:lnSpc>
                <a:spcPct val="100000"/>
              </a:lnSpc>
            </a:pPr>
            <a:r>
              <a:rPr sz="1770" kern="100" spc="0">
                <a:solidFill>
                  <a:srgbClr val="FFFFFF">
                    <a:alpha val="100000"/>
                  </a:srgbClr>
                </a:solidFill>
                <a:latin typeface="OPPOSans Medium" panose="02010800040101010101" pitchFamily="1" charset="-122"/>
                <a:ea typeface="OPPOSans Medium" panose="02010800040101010101" pitchFamily="1" charset="-122"/>
              </a:rPr>
              <a:t>"PART </a:t>
            </a:r>
            <a:r>
              <a:rPr lang="en-US" sz="1770" kern="100" spc="0">
                <a:solidFill>
                  <a:srgbClr val="FFFFFF">
                    <a:alpha val="100000"/>
                  </a:srgbClr>
                </a:solidFill>
                <a:latin typeface="OPPOSans Medium" panose="02010800040101010101" pitchFamily="1" charset="-122"/>
                <a:ea typeface="OPPOSans Medium" panose="02010800040101010101" pitchFamily="1" charset="-122"/>
              </a:rPr>
              <a:t>TWO</a:t>
            </a:r>
            <a:r>
              <a:rPr sz="1770" kern="100">
                <a:solidFill>
                  <a:srgbClr val="FFFFFF">
                    <a:alpha val="100000"/>
                  </a:srgbClr>
                </a:solidFill>
                <a:latin typeface="OPPOSans Medium" panose="02010800040101010101" pitchFamily="1" charset="-122"/>
                <a:ea typeface="OPPOSans Medium" panose="02010800040101010101" pitchFamily="1" charset="-122"/>
                <a:sym typeface="+mn-ea"/>
              </a:rPr>
              <a:t>"</a:t>
            </a:r>
            <a:endParaRPr lang="en-US" sz="1770" kern="100" spc="0">
              <a:solidFill>
                <a:srgbClr val="FFFFFF">
                  <a:alpha val="100000"/>
                </a:srgbClr>
              </a:solidFill>
              <a:latin typeface="OPPOSans Medium" panose="02010800040101010101" pitchFamily="1" charset="-122"/>
              <a:ea typeface="OPPOSans Medium" panose="02010800040101010101" pitchFamily="1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2637186" y="3068897"/>
            <a:ext cx="5676823" cy="634933"/>
          </a:xfrm>
          <a:prstGeom prst="rect">
            <a:avLst/>
          </a:prstGeom>
        </p:spPr>
        <p:txBody>
          <a:bodyPr wrap="square" lIns="0" tIns="0" rIns="0" bIns="0" anchor="ctr">
            <a:scene3d>
              <a:camera prst="legacyObliqueTopLeft">
                <a:rot lat="0" lon="0" rev="0"/>
              </a:camera>
              <a:lightRig rig="legacyFlat1" dir="tl"/>
            </a:scene3d>
          </a:bodyPr>
          <a:p>
            <a:pPr algn="r">
              <a:lnSpc>
                <a:spcPct val="150000"/>
              </a:lnSpc>
            </a:pPr>
            <a:r>
              <a:rPr sz="2940" kern="8000" spc="235">
                <a:solidFill>
                  <a:srgbClr val="FFFFFF">
                    <a:alpha val="100000"/>
                  </a:srgbClr>
                </a:solidFill>
                <a:latin typeface="GEETYPE-XinGothicGB-W4" panose="02010800040101010101" pitchFamily="1" charset="-122"/>
                <a:ea typeface="GEETYPE-XinGothicGB-W4" panose="02010800040101010101" pitchFamily="1" charset="-122"/>
              </a:rPr>
              <a:t>我</a:t>
            </a:r>
            <a:r>
              <a:rPr lang="zh-CN" sz="2940" kern="8000" spc="235">
                <a:solidFill>
                  <a:srgbClr val="FFFFFF">
                    <a:alpha val="100000"/>
                  </a:srgbClr>
                </a:solidFill>
                <a:latin typeface="GEETYPE-XinGothicGB-W4" panose="02010800040101010101" pitchFamily="1" charset="-122"/>
                <a:ea typeface="GEETYPE-XinGothicGB-W4" panose="02010800040101010101" pitchFamily="1" charset="-122"/>
              </a:rPr>
              <a:t>为什么做</a:t>
            </a:r>
            <a:r>
              <a:rPr sz="2940" kern="8000" spc="235">
                <a:solidFill>
                  <a:srgbClr val="FFFFFF">
                    <a:alpha val="100000"/>
                  </a:srgbClr>
                </a:solidFill>
                <a:latin typeface="GEETYPE-XinGothicGB-W4" panose="02010800040101010101" pitchFamily="1" charset="-122"/>
                <a:ea typeface="GEETYPE-XinGothicGB-W4" panose="02010800040101010101" pitchFamily="1" charset="-122"/>
              </a:rPr>
              <a:t>？</a:t>
            </a:r>
            <a:endParaRPr sz="2940" kern="8000" spc="235">
              <a:solidFill>
                <a:srgbClr val="FFFFFF">
                  <a:alpha val="100000"/>
                </a:srgbClr>
              </a:solidFill>
              <a:latin typeface="GEETYPE-XinGothicGB-W4" panose="02010800040101010101" pitchFamily="1" charset="-122"/>
              <a:ea typeface="GEETYPE-XinGothicGB-W4" panose="02010800040101010101" pitchFamily="1" charset="-122"/>
            </a:endParaRPr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>
          <a:blip r:embed="rId6">
            <a:alphaModFix amt="43000"/>
          </a:blip>
          <a:stretch>
            <a:fillRect/>
          </a:stretch>
        </p:blipFill>
        <p:spPr>
          <a:xfrm rot="4500000">
            <a:off x="6465429" y="1034317"/>
            <a:ext cx="430485" cy="430485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7">
            <a:alphaModFix amt="43000"/>
          </a:blip>
          <a:stretch>
            <a:fillRect/>
          </a:stretch>
        </p:blipFill>
        <p:spPr>
          <a:xfrm rot="6780000">
            <a:off x="2531275" y="3501937"/>
            <a:ext cx="211793" cy="211793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>
            <a:alphaModFix amt="100000"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2">
            <a:alphaModFix amt="100000"/>
          </a:blip>
          <a:stretch>
            <a:fillRect/>
          </a:stretch>
        </p:blipFill>
        <p:spPr>
          <a:xfrm>
            <a:off x="318039" y="177355"/>
            <a:ext cx="1127665" cy="1127665"/>
          </a:xfrm>
          <a:prstGeom prst="rect">
            <a:avLst/>
          </a:prstGeom>
        </p:spPr>
      </p:pic>
      <p:sp>
        <p:nvSpPr>
          <p:cNvPr id="29" name="文本框 28"/>
          <p:cNvSpPr txBox="1"/>
          <p:nvPr/>
        </p:nvSpPr>
        <p:spPr>
          <a:xfrm>
            <a:off x="405669" y="493349"/>
            <a:ext cx="2444774" cy="401690"/>
          </a:xfrm>
          <a:prstGeom prst="rect">
            <a:avLst/>
          </a:prstGeom>
        </p:spPr>
        <p:txBody>
          <a:bodyPr wrap="square" lIns="0" tIns="0" rIns="0" bIns="0" anchor="ctr">
            <a:scene3d>
              <a:camera prst="legacyObliqueTopLeft">
                <a:rot lat="0" lon="0" rev="0"/>
              </a:camera>
              <a:lightRig rig="legacyFlat1" dir="tl"/>
            </a:scene3d>
          </a:bodyPr>
          <a:p>
            <a:pPr algn="l">
              <a:lnSpc>
                <a:spcPct val="100000"/>
              </a:lnSpc>
            </a:pPr>
            <a:r>
              <a:rPr sz="2635" kern="100" spc="0">
                <a:solidFill>
                  <a:srgbClr val="FFFFFF">
                    <a:alpha val="100000"/>
                  </a:srgbClr>
                </a:solidFill>
                <a:latin typeface="GEETYPE-XinGothicGB-W7" panose="02010800040101010101" pitchFamily="1" charset="-122"/>
                <a:ea typeface="GEETYPE-XinGothicGB-W7" panose="02010800040101010101" pitchFamily="1" charset="-122"/>
              </a:rPr>
              <a:t>2 初心</a:t>
            </a:r>
            <a:endParaRPr sz="2635" kern="100" spc="0">
              <a:solidFill>
                <a:srgbClr val="FFFFFF">
                  <a:alpha val="100000"/>
                </a:srgbClr>
              </a:solidFill>
              <a:latin typeface="GEETYPE-XinGothicGB-W7" panose="02010800040101010101" pitchFamily="1" charset="-122"/>
              <a:ea typeface="GEETYPE-XinGothicGB-W7" panose="02010800040101010101" pitchFamily="1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1613868" y="712012"/>
            <a:ext cx="4656611" cy="223517"/>
          </a:xfrm>
          <a:prstGeom prst="rect">
            <a:avLst/>
          </a:prstGeom>
        </p:spPr>
        <p:txBody>
          <a:bodyPr wrap="square" lIns="0" tIns="0" rIns="0" bIns="0" anchor="ctr">
            <a:scene3d>
              <a:camera prst="legacyObliqueTopLeft">
                <a:rot lat="0" lon="0" rev="0"/>
              </a:camera>
              <a:lightRig rig="legacyFlat1" dir="tl"/>
            </a:scene3d>
          </a:bodyPr>
          <a:p>
            <a:pPr algn="l">
              <a:lnSpc>
                <a:spcPct val="100000"/>
              </a:lnSpc>
            </a:pPr>
            <a:r>
              <a:rPr sz="1465" kern="100" spc="0">
                <a:solidFill>
                  <a:srgbClr val="CC4435">
                    <a:alpha val="100000"/>
                  </a:srgbClr>
                </a:solidFill>
                <a:latin typeface="OPPOSans Medium" panose="02010800040101010101" pitchFamily="1" charset="-122"/>
                <a:ea typeface="OPPOSans Medium" panose="02010800040101010101" pitchFamily="1" charset="-122"/>
              </a:rPr>
              <a:t>我问什么而做？</a:t>
            </a:r>
            <a:endParaRPr sz="1465" kern="100" spc="0">
              <a:solidFill>
                <a:srgbClr val="CC4435">
                  <a:alpha val="100000"/>
                </a:srgbClr>
              </a:solidFill>
              <a:latin typeface="OPPOSans Medium" panose="02010800040101010101" pitchFamily="1" charset="-122"/>
              <a:ea typeface="OPPOSans Medium" panose="02010800040101010101" pitchFamily="1" charset="-122"/>
            </a:endParaRPr>
          </a:p>
          <a:p>
            <a:pPr algn="l">
              <a:lnSpc>
                <a:spcPct val="100000"/>
              </a:lnSpc>
            </a:pPr>
            <a:r>
              <a:rPr lang="zh-CN" sz="1465" kern="100" spc="0">
                <a:solidFill>
                  <a:srgbClr val="CC4435">
                    <a:alpha val="100000"/>
                  </a:srgbClr>
                </a:solidFill>
                <a:latin typeface="OPPOSans Medium" panose="02010800040101010101" pitchFamily="1" charset="-122"/>
                <a:ea typeface="OPPOSans Medium" panose="02010800040101010101" pitchFamily="1" charset="-122"/>
              </a:rPr>
              <a:t>身体和心灵都需要放松</a:t>
            </a:r>
            <a:endParaRPr lang="zh-CN" sz="1465" kern="100" spc="0">
              <a:solidFill>
                <a:srgbClr val="CC4435">
                  <a:alpha val="100000"/>
                </a:srgbClr>
              </a:solidFill>
              <a:latin typeface="OPPOSans Medium" panose="02010800040101010101" pitchFamily="1" charset="-122"/>
              <a:ea typeface="OPPOSans Medium" panose="02010800040101010101" pitchFamily="1" charset="-122"/>
            </a:endParaRPr>
          </a:p>
        </p:txBody>
      </p:sp>
      <p:sp>
        <p:nvSpPr>
          <p:cNvPr id="6" name="文本框 5"/>
          <p:cNvSpPr txBox="1"/>
          <p:nvPr>
            <p:custDataLst>
              <p:tags r:id="rId3"/>
            </p:custDataLst>
          </p:nvPr>
        </p:nvSpPr>
        <p:spPr>
          <a:xfrm>
            <a:off x="4972685" y="3361690"/>
            <a:ext cx="4373880" cy="943610"/>
          </a:xfrm>
          <a:prstGeom prst="rect">
            <a:avLst/>
          </a:prstGeom>
        </p:spPr>
        <p:txBody>
          <a:bodyPr wrap="square" lIns="0" tIns="0" rIns="0" bIns="0" anchor="ctr">
            <a:scene3d>
              <a:camera prst="legacyObliqueTopLeft">
                <a:rot lat="0" lon="0" rev="0"/>
              </a:camera>
              <a:lightRig rig="legacyFlat1" dir="tl"/>
            </a:scene3d>
          </a:bodyPr>
          <a:p>
            <a:pPr algn="l">
              <a:lnSpc>
                <a:spcPct val="174000"/>
              </a:lnSpc>
            </a:pPr>
            <a:r>
              <a:rPr lang="zh-CN" sz="1650" kern="12500" spc="206">
                <a:solidFill>
                  <a:srgbClr val="5937BF">
                    <a:alpha val="100000"/>
                  </a:srgbClr>
                </a:solidFill>
                <a:latin typeface="Reeji-CloudHeiDa-GB" panose="02010800040101010101" pitchFamily="1" charset="-122"/>
                <a:ea typeface="Reeji-CloudHeiDa-GB" panose="02010800040101010101" pitchFamily="1" charset="-122"/>
              </a:rPr>
              <a:t>感染更多的人共同谱写人生</a:t>
            </a:r>
            <a:r>
              <a:rPr lang="en-US" altLang="zh-CN" sz="1650" kern="12500" spc="206">
                <a:solidFill>
                  <a:srgbClr val="5937BF">
                    <a:alpha val="100000"/>
                  </a:srgbClr>
                </a:solidFill>
                <a:latin typeface="Reeji-CloudHeiDa-GB" panose="02010800040101010101" pitchFamily="1" charset="-122"/>
                <a:ea typeface="Reeji-CloudHeiDa-GB" panose="02010800040101010101" pitchFamily="1" charset="-122"/>
              </a:rPr>
              <a:t> </a:t>
            </a:r>
            <a:endParaRPr lang="en-US" altLang="zh-CN" sz="1650" kern="12500" spc="206">
              <a:solidFill>
                <a:srgbClr val="5937BF">
                  <a:alpha val="100000"/>
                </a:srgbClr>
              </a:solidFill>
              <a:latin typeface="Reeji-CloudHeiDa-GB" panose="02010800040101010101" pitchFamily="1" charset="-122"/>
              <a:ea typeface="Reeji-CloudHeiDa-GB" panose="02010800040101010101" pitchFamily="1" charset="-122"/>
            </a:endParaRPr>
          </a:p>
          <a:p>
            <a:pPr algn="l">
              <a:lnSpc>
                <a:spcPct val="174000"/>
              </a:lnSpc>
            </a:pPr>
            <a:r>
              <a:rPr lang="zh-CN" altLang="en-US" sz="1650" kern="12500" spc="206">
                <a:solidFill>
                  <a:srgbClr val="5937BF">
                    <a:alpha val="100000"/>
                  </a:srgbClr>
                </a:solidFill>
                <a:latin typeface="Reeji-CloudHeiDa-GB" panose="02010800040101010101" pitchFamily="1" charset="-122"/>
                <a:ea typeface="Reeji-CloudHeiDa-GB" panose="02010800040101010101" pitchFamily="1" charset="-122"/>
              </a:rPr>
              <a:t>获得心灵释放</a:t>
            </a:r>
            <a:endParaRPr lang="zh-CN" altLang="en-US" sz="1650" kern="12500" spc="206">
              <a:solidFill>
                <a:srgbClr val="5937BF">
                  <a:alpha val="100000"/>
                </a:srgbClr>
              </a:solidFill>
              <a:latin typeface="Reeji-CloudHeiDa-GB" panose="02010800040101010101" pitchFamily="1" charset="-122"/>
              <a:ea typeface="Reeji-CloudHeiDa-GB" panose="02010800040101010101" pitchFamily="1" charset="-122"/>
            </a:endParaRPr>
          </a:p>
        </p:txBody>
      </p:sp>
      <p:sp>
        <p:nvSpPr>
          <p:cNvPr id="8" name="文本框 7"/>
          <p:cNvSpPr txBox="1"/>
          <p:nvPr>
            <p:custDataLst>
              <p:tags r:id="rId4"/>
            </p:custDataLst>
          </p:nvPr>
        </p:nvSpPr>
        <p:spPr>
          <a:xfrm>
            <a:off x="782955" y="3289935"/>
            <a:ext cx="3562985" cy="1049655"/>
          </a:xfrm>
          <a:prstGeom prst="rect">
            <a:avLst/>
          </a:prstGeom>
        </p:spPr>
        <p:txBody>
          <a:bodyPr wrap="square" lIns="0" tIns="0" rIns="0" bIns="0" anchor="ctr">
            <a:scene3d>
              <a:camera prst="legacyObliqueTopLeft">
                <a:rot lat="0" lon="0" rev="0"/>
              </a:camera>
              <a:lightRig rig="legacyFlat1" dir="tl"/>
            </a:scene3d>
          </a:bodyPr>
          <a:p>
            <a:pPr algn="l">
              <a:lnSpc>
                <a:spcPct val="174000"/>
              </a:lnSpc>
            </a:pPr>
            <a:r>
              <a:rPr lang="zh-CN" sz="1650" kern="12500" spc="206">
                <a:solidFill>
                  <a:srgbClr val="5937BF">
                    <a:alpha val="100000"/>
                  </a:srgbClr>
                </a:solidFill>
                <a:latin typeface="Reeji-CloudHeiDa-GB" panose="02010800040101010101" pitchFamily="1" charset="-122"/>
                <a:ea typeface="Reeji-CloudHeiDa-GB" panose="02010800040101010101" pitchFamily="1" charset="-122"/>
              </a:rPr>
              <a:t>让自己心灵有一块净土得到放松</a:t>
            </a:r>
            <a:endParaRPr lang="zh-CN" sz="1650" kern="12500" spc="206">
              <a:solidFill>
                <a:srgbClr val="5937BF">
                  <a:alpha val="100000"/>
                </a:srgbClr>
              </a:solidFill>
              <a:latin typeface="Reeji-CloudHeiDa-GB" panose="02010800040101010101" pitchFamily="1" charset="-122"/>
              <a:ea typeface="Reeji-CloudHeiDa-GB" panose="02010800040101010101" pitchFamily="1" charset="-122"/>
            </a:endParaRPr>
          </a:p>
        </p:txBody>
      </p:sp>
      <p:pic>
        <p:nvPicPr>
          <p:cNvPr id="9" name="图片 8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6">
            <a:alphaModFix amt="100000"/>
          </a:blip>
          <a:stretch>
            <a:fillRect/>
          </a:stretch>
        </p:blipFill>
        <p:spPr>
          <a:xfrm>
            <a:off x="760992" y="1520019"/>
            <a:ext cx="3585247" cy="1411858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8">
            <a:alphaModFix amt="100000"/>
          </a:blip>
          <a:stretch>
            <a:fillRect/>
          </a:stretch>
        </p:blipFill>
        <p:spPr>
          <a:xfrm>
            <a:off x="4797759" y="1520019"/>
            <a:ext cx="3585247" cy="1411858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10">
            <a:alphaModFix amt="100000"/>
          </a:blip>
          <a:stretch>
            <a:fillRect/>
          </a:stretch>
        </p:blipFill>
        <p:spPr>
          <a:xfrm>
            <a:off x="2757366" y="1832955"/>
            <a:ext cx="93053" cy="907267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12">
            <a:alphaModFix amt="100000"/>
          </a:blip>
          <a:stretch>
            <a:fillRect/>
          </a:stretch>
        </p:blipFill>
        <p:spPr>
          <a:xfrm>
            <a:off x="2948620" y="2066125"/>
            <a:ext cx="94684" cy="674097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14">
            <a:alphaModFix amt="100000"/>
          </a:blip>
          <a:stretch>
            <a:fillRect/>
          </a:stretch>
        </p:blipFill>
        <p:spPr>
          <a:xfrm>
            <a:off x="3134097" y="1910379"/>
            <a:ext cx="94684" cy="829843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16">
            <a:alphaModFix amt="100000"/>
          </a:blip>
          <a:stretch>
            <a:fillRect/>
          </a:stretch>
        </p:blipFill>
        <p:spPr>
          <a:xfrm>
            <a:off x="3320382" y="2151633"/>
            <a:ext cx="94684" cy="588589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>
            <p:custDataLst>
              <p:tags r:id="rId17"/>
            </p:custDataLst>
          </p:nvPr>
        </p:nvPicPr>
        <p:blipFill>
          <a:blip r:embed="rId18">
            <a:alphaModFix amt="100000"/>
          </a:blip>
          <a:stretch>
            <a:fillRect/>
          </a:stretch>
        </p:blipFill>
        <p:spPr>
          <a:xfrm>
            <a:off x="3509721" y="2270733"/>
            <a:ext cx="94684" cy="469488"/>
          </a:xfrm>
          <a:prstGeom prst="rect">
            <a:avLst/>
          </a:prstGeom>
        </p:spPr>
      </p:pic>
      <p:pic>
        <p:nvPicPr>
          <p:cNvPr id="18" name="图片 17"/>
          <p:cNvPicPr>
            <a:picLocks noChangeAspect="1"/>
          </p:cNvPicPr>
          <p:nvPr>
            <p:custDataLst>
              <p:tags r:id="rId19"/>
            </p:custDataLst>
          </p:nvPr>
        </p:nvPicPr>
        <p:blipFill>
          <a:blip r:embed="rId20">
            <a:alphaModFix amt="100000"/>
          </a:blip>
          <a:stretch>
            <a:fillRect/>
          </a:stretch>
        </p:blipFill>
        <p:spPr>
          <a:xfrm>
            <a:off x="6807420" y="1981472"/>
            <a:ext cx="93053" cy="742895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>
            <p:custDataLst>
              <p:tags r:id="rId21"/>
            </p:custDataLst>
          </p:nvPr>
        </p:nvPicPr>
        <p:blipFill>
          <a:blip r:embed="rId22">
            <a:alphaModFix amt="100000"/>
          </a:blip>
          <a:stretch>
            <a:fillRect/>
          </a:stretch>
        </p:blipFill>
        <p:spPr>
          <a:xfrm>
            <a:off x="6998674" y="1803712"/>
            <a:ext cx="94684" cy="920655"/>
          </a:xfrm>
          <a:prstGeom prst="rect">
            <a:avLst/>
          </a:prstGeom>
        </p:spPr>
      </p:pic>
      <p:pic>
        <p:nvPicPr>
          <p:cNvPr id="20" name="图片 19"/>
          <p:cNvPicPr>
            <a:picLocks noChangeAspect="1"/>
          </p:cNvPicPr>
          <p:nvPr>
            <p:custDataLst>
              <p:tags r:id="rId23"/>
            </p:custDataLst>
          </p:nvPr>
        </p:nvPicPr>
        <p:blipFill>
          <a:blip r:embed="rId24">
            <a:alphaModFix amt="100000"/>
          </a:blip>
          <a:stretch>
            <a:fillRect/>
          </a:stretch>
        </p:blipFill>
        <p:spPr>
          <a:xfrm>
            <a:off x="7184151" y="1957744"/>
            <a:ext cx="94684" cy="766623"/>
          </a:xfrm>
          <a:prstGeom prst="rect">
            <a:avLst/>
          </a:prstGeom>
        </p:spPr>
      </p:pic>
      <p:pic>
        <p:nvPicPr>
          <p:cNvPr id="21" name="图片 20"/>
          <p:cNvPicPr>
            <a:picLocks noChangeAspect="1"/>
          </p:cNvPicPr>
          <p:nvPr>
            <p:custDataLst>
              <p:tags r:id="rId25"/>
            </p:custDataLst>
          </p:nvPr>
        </p:nvPicPr>
        <p:blipFill>
          <a:blip r:embed="rId26">
            <a:alphaModFix amt="100000"/>
          </a:blip>
          <a:stretch>
            <a:fillRect/>
          </a:stretch>
        </p:blipFill>
        <p:spPr>
          <a:xfrm>
            <a:off x="7370436" y="1851287"/>
            <a:ext cx="94684" cy="873079"/>
          </a:xfrm>
          <a:prstGeom prst="rect">
            <a:avLst/>
          </a:prstGeom>
        </p:spPr>
      </p:pic>
      <p:pic>
        <p:nvPicPr>
          <p:cNvPr id="22" name="图片 21"/>
          <p:cNvPicPr>
            <a:picLocks noChangeAspect="1"/>
          </p:cNvPicPr>
          <p:nvPr>
            <p:custDataLst>
              <p:tags r:id="rId27"/>
            </p:custDataLst>
          </p:nvPr>
        </p:nvPicPr>
        <p:blipFill>
          <a:blip r:embed="rId28">
            <a:alphaModFix amt="100000"/>
          </a:blip>
          <a:stretch>
            <a:fillRect/>
          </a:stretch>
        </p:blipFill>
        <p:spPr>
          <a:xfrm>
            <a:off x="7559775" y="2071540"/>
            <a:ext cx="94684" cy="652827"/>
          </a:xfrm>
          <a:prstGeom prst="rect">
            <a:avLst/>
          </a:prstGeom>
        </p:spPr>
      </p:pic>
      <p:pic>
        <p:nvPicPr>
          <p:cNvPr id="23" name="图片 22"/>
          <p:cNvPicPr>
            <a:picLocks noChangeAspect="1"/>
          </p:cNvPicPr>
          <p:nvPr>
            <p:custDataLst>
              <p:tags r:id="rId29"/>
            </p:custDataLst>
          </p:nvPr>
        </p:nvPicPr>
        <p:blipFill>
          <a:blip r:embed="rId30">
            <a:alphaModFix amt="100000"/>
          </a:blip>
          <a:stretch>
            <a:fillRect/>
          </a:stretch>
        </p:blipFill>
        <p:spPr>
          <a:xfrm>
            <a:off x="3635504" y="1743420"/>
            <a:ext cx="584168" cy="584168"/>
          </a:xfrm>
          <a:prstGeom prst="rect">
            <a:avLst/>
          </a:prstGeom>
        </p:spPr>
      </p:pic>
      <p:sp>
        <p:nvSpPr>
          <p:cNvPr id="24" name="文本框 23"/>
          <p:cNvSpPr txBox="1"/>
          <p:nvPr>
            <p:custDataLst>
              <p:tags r:id="rId31"/>
            </p:custDataLst>
          </p:nvPr>
        </p:nvSpPr>
        <p:spPr>
          <a:xfrm>
            <a:off x="3662701" y="1887156"/>
            <a:ext cx="529774" cy="264759"/>
          </a:xfrm>
          <a:prstGeom prst="rect">
            <a:avLst/>
          </a:prstGeom>
        </p:spPr>
        <p:txBody>
          <a:bodyPr wrap="square" lIns="0" tIns="0" rIns="0" bIns="0" anchor="ctr">
            <a:scene3d>
              <a:camera prst="legacyObliqueTopLeft">
                <a:rot lat="0" lon="0" rev="0"/>
              </a:camera>
              <a:lightRig rig="legacyFlat1" dir="tl"/>
            </a:scene3d>
          </a:bodyPr>
          <a:p>
            <a:pPr algn="ctr">
              <a:lnSpc>
                <a:spcPct val="100000"/>
              </a:lnSpc>
            </a:pPr>
            <a:r>
              <a:rPr sz="1740" kern="100" spc="0">
                <a:solidFill>
                  <a:srgbClr val="5937BF">
                    <a:alpha val="100000"/>
                  </a:srgbClr>
                </a:solidFill>
                <a:latin typeface="OPPOSans Medium" panose="02010800040101010101" pitchFamily="1" charset="-122"/>
                <a:ea typeface="OPPOSans Medium" panose="02010800040101010101" pitchFamily="1" charset="-122"/>
              </a:rPr>
              <a:t>3</a:t>
            </a:r>
            <a:r>
              <a:rPr lang="en-US" sz="1740" kern="100" spc="0">
                <a:solidFill>
                  <a:srgbClr val="5937BF">
                    <a:alpha val="100000"/>
                  </a:srgbClr>
                </a:solidFill>
                <a:latin typeface="OPPOSans Medium" panose="02010800040101010101" pitchFamily="1" charset="-122"/>
                <a:ea typeface="OPPOSans Medium" panose="02010800040101010101" pitchFamily="1" charset="-122"/>
              </a:rPr>
              <a:t>4</a:t>
            </a:r>
            <a:r>
              <a:rPr sz="1740" kern="100" spc="0">
                <a:solidFill>
                  <a:srgbClr val="5937BF">
                    <a:alpha val="100000"/>
                  </a:srgbClr>
                </a:solidFill>
                <a:latin typeface="OPPOSans Medium" panose="02010800040101010101" pitchFamily="1" charset="-122"/>
                <a:ea typeface="OPPOSans Medium" panose="02010800040101010101" pitchFamily="1" charset="-122"/>
              </a:rPr>
              <a:t>%</a:t>
            </a:r>
            <a:endParaRPr sz="1740" kern="100" spc="0">
              <a:solidFill>
                <a:srgbClr val="5937BF">
                  <a:alpha val="100000"/>
                </a:srgbClr>
              </a:solidFill>
              <a:latin typeface="OPPOSans Medium" panose="02010800040101010101" pitchFamily="1" charset="-122"/>
              <a:ea typeface="OPPOSans Medium" panose="02010800040101010101" pitchFamily="1" charset="-122"/>
            </a:endParaRPr>
          </a:p>
        </p:txBody>
      </p:sp>
      <p:pic>
        <p:nvPicPr>
          <p:cNvPr id="25" name="图片 24"/>
          <p:cNvPicPr>
            <a:picLocks noChangeAspect="1"/>
          </p:cNvPicPr>
          <p:nvPr>
            <p:custDataLst>
              <p:tags r:id="rId32"/>
            </p:custDataLst>
          </p:nvPr>
        </p:nvPicPr>
        <p:blipFill>
          <a:blip r:embed="rId30">
            <a:alphaModFix amt="100000"/>
          </a:blip>
          <a:stretch>
            <a:fillRect/>
          </a:stretch>
        </p:blipFill>
        <p:spPr>
          <a:xfrm>
            <a:off x="7690642" y="1743420"/>
            <a:ext cx="584168" cy="584168"/>
          </a:xfrm>
          <a:prstGeom prst="rect">
            <a:avLst/>
          </a:prstGeom>
        </p:spPr>
      </p:pic>
      <p:sp>
        <p:nvSpPr>
          <p:cNvPr id="26" name="文本框 25"/>
          <p:cNvSpPr txBox="1"/>
          <p:nvPr>
            <p:custDataLst>
              <p:tags r:id="rId33"/>
            </p:custDataLst>
          </p:nvPr>
        </p:nvSpPr>
        <p:spPr>
          <a:xfrm>
            <a:off x="7717840" y="1888051"/>
            <a:ext cx="529774" cy="264759"/>
          </a:xfrm>
          <a:prstGeom prst="rect">
            <a:avLst/>
          </a:prstGeom>
        </p:spPr>
        <p:txBody>
          <a:bodyPr wrap="square" lIns="0" tIns="0" rIns="0" bIns="0" anchor="ctr">
            <a:scene3d>
              <a:camera prst="legacyObliqueTopLeft">
                <a:rot lat="0" lon="0" rev="0"/>
              </a:camera>
              <a:lightRig rig="legacyFlat1" dir="tl"/>
            </a:scene3d>
          </a:bodyPr>
          <a:p>
            <a:pPr algn="ctr">
              <a:lnSpc>
                <a:spcPct val="100000"/>
              </a:lnSpc>
            </a:pPr>
            <a:r>
              <a:rPr sz="1740" kern="100" spc="0">
                <a:solidFill>
                  <a:srgbClr val="CC4435">
                    <a:alpha val="100000"/>
                  </a:srgbClr>
                </a:solidFill>
                <a:latin typeface="OPPOSans Medium" panose="02010800040101010101" pitchFamily="1" charset="-122"/>
                <a:ea typeface="OPPOSans Medium" panose="02010800040101010101" pitchFamily="1" charset="-122"/>
              </a:rPr>
              <a:t>56%</a:t>
            </a:r>
            <a:endParaRPr sz="1740" kern="100" spc="0">
              <a:solidFill>
                <a:srgbClr val="CC4435">
                  <a:alpha val="100000"/>
                </a:srgbClr>
              </a:solidFill>
              <a:latin typeface="OPPOSans Medium" panose="02010800040101010101" pitchFamily="1" charset="-122"/>
              <a:ea typeface="OPPOSans Medium" panose="02010800040101010101" pitchFamily="1" charset="-122"/>
            </a:endParaRPr>
          </a:p>
        </p:txBody>
      </p:sp>
      <p:pic>
        <p:nvPicPr>
          <p:cNvPr id="27" name="图片 26"/>
          <p:cNvPicPr>
            <a:picLocks noChangeAspect="1"/>
          </p:cNvPicPr>
          <p:nvPr>
            <p:custDataLst>
              <p:tags r:id="rId34"/>
            </p:custDataLst>
          </p:nvPr>
        </p:nvPicPr>
        <p:blipFill>
          <a:blip r:embed="rId35">
            <a:alphaModFix amt="100000"/>
          </a:blip>
          <a:stretch>
            <a:fillRect/>
          </a:stretch>
        </p:blipFill>
        <p:spPr>
          <a:xfrm rot="2700000">
            <a:off x="4406695" y="3450805"/>
            <a:ext cx="323968" cy="323968"/>
          </a:xfrm>
          <a:prstGeom prst="rect">
            <a:avLst/>
          </a:prstGeom>
        </p:spPr>
      </p:pic>
      <p:pic>
        <p:nvPicPr>
          <p:cNvPr id="28" name="图片 27"/>
          <p:cNvPicPr>
            <a:picLocks noChangeAspect="1"/>
          </p:cNvPicPr>
          <p:nvPr>
            <p:custDataLst>
              <p:tags r:id="rId36"/>
            </p:custDataLst>
          </p:nvPr>
        </p:nvPicPr>
        <p:blipFill>
          <a:blip r:embed="rId37">
            <a:alphaModFix amt="100000"/>
          </a:blip>
          <a:stretch>
            <a:fillRect/>
          </a:stretch>
        </p:blipFill>
        <p:spPr>
          <a:xfrm rot="2699999">
            <a:off x="4406695" y="4093279"/>
            <a:ext cx="323968" cy="323968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>
            <a:alphaModFix amt="100000"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2">
            <a:alphaModFix amt="100000"/>
          </a:blip>
          <a:stretch>
            <a:fillRect/>
          </a:stretch>
        </p:blipFill>
        <p:spPr>
          <a:xfrm rot="-10799999">
            <a:off x="4554793" y="0"/>
            <a:ext cx="4589206" cy="1849939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3">
            <a:alphaModFix amt="100000"/>
          </a:blip>
          <a:stretch>
            <a:fillRect/>
          </a:stretch>
        </p:blipFill>
        <p:spPr>
          <a:xfrm>
            <a:off x="0" y="2547937"/>
            <a:ext cx="6438900" cy="2595562"/>
          </a:xfrm>
          <a:prstGeom prst="rect">
            <a:avLst/>
          </a:prstGeom>
        </p:spPr>
      </p:pic>
      <p:sp>
        <p:nvSpPr>
          <p:cNvPr id="12" name="文本框 11"/>
          <p:cNvSpPr txBox="1"/>
          <p:nvPr/>
        </p:nvSpPr>
        <p:spPr>
          <a:xfrm>
            <a:off x="3049143" y="2486884"/>
            <a:ext cx="3631511" cy="610157"/>
          </a:xfrm>
          <a:prstGeom prst="rect">
            <a:avLst/>
          </a:prstGeom>
        </p:spPr>
        <p:txBody>
          <a:bodyPr wrap="square" lIns="0" tIns="0" rIns="0" bIns="0" anchor="ctr">
            <a:scene3d>
              <a:camera prst="legacyObliqueTopLeft">
                <a:rot lat="0" lon="0" rev="0"/>
              </a:camera>
              <a:lightRig rig="legacyFlat1" dir="tl"/>
            </a:scene3d>
          </a:bodyPr>
          <a:p>
            <a:pPr algn="r">
              <a:lnSpc>
                <a:spcPct val="100000"/>
              </a:lnSpc>
            </a:pPr>
            <a:r>
              <a:rPr lang="zh-CN" sz="4005" kern="100" spc="0">
                <a:solidFill>
                  <a:srgbClr val="FFFFFF">
                    <a:alpha val="100000"/>
                  </a:srgbClr>
                </a:solidFill>
                <a:latin typeface="Reeji-CloudHeiDa-GB" panose="02010800040101010101" pitchFamily="1" charset="-122"/>
                <a:ea typeface="Reeji-CloudHeiDa-GB" panose="02010800040101010101" pitchFamily="1" charset="-122"/>
              </a:rPr>
              <a:t>行动</a:t>
            </a:r>
            <a:endParaRPr lang="zh-CN" sz="4005" kern="100" spc="0">
              <a:solidFill>
                <a:srgbClr val="FFFFFF">
                  <a:alpha val="100000"/>
                </a:srgbClr>
              </a:solidFill>
              <a:latin typeface="Reeji-CloudHeiDa-GB" panose="02010800040101010101" pitchFamily="1" charset="-122"/>
              <a:ea typeface="Reeji-CloudHeiDa-GB" panose="02010800040101010101" pitchFamily="1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402166" y="375310"/>
            <a:ext cx="1933679" cy="1613542"/>
          </a:xfrm>
          <a:prstGeom prst="rect">
            <a:avLst/>
          </a:prstGeom>
        </p:spPr>
        <p:txBody>
          <a:bodyPr wrap="square" lIns="0" tIns="0" rIns="0" bIns="0" anchor="ctr">
            <a:scene3d>
              <a:camera prst="legacyObliqueTopLeft">
                <a:rot lat="0" lon="0" rev="0"/>
              </a:camera>
              <a:lightRig rig="legacyFlat1" dir="tl"/>
            </a:scene3d>
          </a:bodyPr>
          <a:p>
            <a:pPr algn="ctr">
              <a:lnSpc>
                <a:spcPct val="100000"/>
              </a:lnSpc>
            </a:pPr>
            <a:r>
              <a:rPr sz="10595" kern="100" spc="0">
                <a:solidFill>
                  <a:srgbClr val="FFFFFF">
                    <a:alpha val="100000"/>
                  </a:srgbClr>
                </a:solidFill>
                <a:latin typeface="OPPOSans Regular" panose="02010800040101010101" pitchFamily="1" charset="-122"/>
                <a:ea typeface="OPPOSans Regular" panose="02010800040101010101" pitchFamily="1" charset="-122"/>
              </a:rPr>
              <a:t>0</a:t>
            </a:r>
            <a:r>
              <a:rPr lang="en-US" sz="10595" kern="100" spc="0">
                <a:solidFill>
                  <a:srgbClr val="FFFFFF">
                    <a:alpha val="100000"/>
                  </a:srgbClr>
                </a:solidFill>
                <a:latin typeface="OPPOSans Regular" panose="02010800040101010101" pitchFamily="1" charset="-122"/>
                <a:ea typeface="OPPOSans Regular" panose="02010800040101010101" pitchFamily="1" charset="-122"/>
              </a:rPr>
              <a:t>3</a:t>
            </a:r>
            <a:endParaRPr lang="en-US" sz="10595" kern="100" spc="0">
              <a:solidFill>
                <a:srgbClr val="FFFFFF">
                  <a:alpha val="100000"/>
                </a:srgbClr>
              </a:solidFill>
              <a:latin typeface="OPPOSans Regular" panose="02010800040101010101" pitchFamily="1" charset="-122"/>
              <a:ea typeface="OPPOSans Regular" panose="02010800040101010101" pitchFamily="1" charset="-122"/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4">
            <a:alphaModFix amt="100000"/>
          </a:blip>
          <a:stretch>
            <a:fillRect/>
          </a:stretch>
        </p:blipFill>
        <p:spPr>
          <a:xfrm>
            <a:off x="1406872" y="1960086"/>
            <a:ext cx="13316" cy="1925288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5">
            <a:alphaModFix amt="100000"/>
          </a:blip>
          <a:stretch>
            <a:fillRect/>
          </a:stretch>
        </p:blipFill>
        <p:spPr>
          <a:xfrm>
            <a:off x="1368691" y="3864188"/>
            <a:ext cx="86957" cy="86957"/>
          </a:xfrm>
          <a:prstGeom prst="rect">
            <a:avLst/>
          </a:prstGeom>
        </p:spPr>
      </p:pic>
      <p:sp>
        <p:nvSpPr>
          <p:cNvPr id="8" name="文本框 7"/>
          <p:cNvSpPr txBox="1"/>
          <p:nvPr/>
        </p:nvSpPr>
        <p:spPr>
          <a:xfrm>
            <a:off x="395634" y="4228098"/>
            <a:ext cx="1690169" cy="269756"/>
          </a:xfrm>
          <a:prstGeom prst="rect">
            <a:avLst/>
          </a:prstGeom>
        </p:spPr>
        <p:txBody>
          <a:bodyPr wrap="square" lIns="0" tIns="0" rIns="0" bIns="0" anchor="ctr">
            <a:scene3d>
              <a:camera prst="legacyObliqueTopLeft">
                <a:rot lat="0" lon="0" rev="0"/>
              </a:camera>
              <a:lightRig rig="legacyFlat1" dir="tl"/>
            </a:scene3d>
          </a:bodyPr>
          <a:p>
            <a:pPr algn="ctr">
              <a:lnSpc>
                <a:spcPct val="100000"/>
              </a:lnSpc>
            </a:pPr>
            <a:r>
              <a:rPr sz="1770" kern="100" spc="0">
                <a:solidFill>
                  <a:srgbClr val="FFFFFF">
                    <a:alpha val="100000"/>
                  </a:srgbClr>
                </a:solidFill>
                <a:latin typeface="OPPOSans Medium" panose="02010800040101010101" pitchFamily="1" charset="-122"/>
                <a:ea typeface="OPPOSans Medium" panose="02010800040101010101" pitchFamily="1" charset="-122"/>
              </a:rPr>
              <a:t>"PART </a:t>
            </a:r>
            <a:r>
              <a:rPr lang="en-US" sz="1770" kern="100" spc="0">
                <a:solidFill>
                  <a:srgbClr val="FFFFFF">
                    <a:alpha val="100000"/>
                  </a:srgbClr>
                </a:solidFill>
                <a:latin typeface="OPPOSans Medium" panose="02010800040101010101" pitchFamily="1" charset="-122"/>
                <a:ea typeface="OPPOSans Medium" panose="02010800040101010101" pitchFamily="1" charset="-122"/>
              </a:rPr>
              <a:t>THREE</a:t>
            </a:r>
            <a:r>
              <a:rPr sz="1770" kern="100">
                <a:solidFill>
                  <a:srgbClr val="FFFFFF">
                    <a:alpha val="100000"/>
                  </a:srgbClr>
                </a:solidFill>
                <a:latin typeface="OPPOSans Medium" panose="02010800040101010101" pitchFamily="1" charset="-122"/>
                <a:ea typeface="OPPOSans Medium" panose="02010800040101010101" pitchFamily="1" charset="-122"/>
                <a:sym typeface="+mn-ea"/>
              </a:rPr>
              <a:t>"</a:t>
            </a:r>
            <a:endParaRPr lang="en-US" sz="1770" kern="100" spc="0">
              <a:solidFill>
                <a:srgbClr val="FFFFFF">
                  <a:alpha val="100000"/>
                </a:srgbClr>
              </a:solidFill>
              <a:latin typeface="OPPOSans Medium" panose="02010800040101010101" pitchFamily="1" charset="-122"/>
              <a:ea typeface="OPPOSans Medium" panose="02010800040101010101" pitchFamily="1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2637186" y="3068897"/>
            <a:ext cx="5676823" cy="634933"/>
          </a:xfrm>
          <a:prstGeom prst="rect">
            <a:avLst/>
          </a:prstGeom>
        </p:spPr>
        <p:txBody>
          <a:bodyPr wrap="square" lIns="0" tIns="0" rIns="0" bIns="0" anchor="ctr">
            <a:scene3d>
              <a:camera prst="legacyObliqueTopLeft">
                <a:rot lat="0" lon="0" rev="0"/>
              </a:camera>
              <a:lightRig rig="legacyFlat1" dir="tl"/>
            </a:scene3d>
          </a:bodyPr>
          <a:p>
            <a:pPr algn="r">
              <a:lnSpc>
                <a:spcPct val="150000"/>
              </a:lnSpc>
            </a:pPr>
            <a:r>
              <a:rPr lang="zh-CN" sz="2940" kern="8000" spc="235">
                <a:solidFill>
                  <a:srgbClr val="FFFFFF">
                    <a:alpha val="100000"/>
                  </a:srgbClr>
                </a:solidFill>
                <a:latin typeface="GEETYPE-XinGothicGB-W4" panose="02010800040101010101" pitchFamily="1" charset="-122"/>
                <a:ea typeface="GEETYPE-XinGothicGB-W4" panose="02010800040101010101" pitchFamily="1" charset="-122"/>
              </a:rPr>
              <a:t>怎么做</a:t>
            </a:r>
            <a:r>
              <a:rPr sz="2940" kern="8000" spc="235">
                <a:solidFill>
                  <a:srgbClr val="FFFFFF">
                    <a:alpha val="100000"/>
                  </a:srgbClr>
                </a:solidFill>
                <a:latin typeface="GEETYPE-XinGothicGB-W4" panose="02010800040101010101" pitchFamily="1" charset="-122"/>
                <a:ea typeface="GEETYPE-XinGothicGB-W4" panose="02010800040101010101" pitchFamily="1" charset="-122"/>
              </a:rPr>
              <a:t>？</a:t>
            </a:r>
            <a:endParaRPr sz="2940" kern="8000" spc="235">
              <a:solidFill>
                <a:srgbClr val="FFFFFF">
                  <a:alpha val="100000"/>
                </a:srgbClr>
              </a:solidFill>
              <a:latin typeface="GEETYPE-XinGothicGB-W4" panose="02010800040101010101" pitchFamily="1" charset="-122"/>
              <a:ea typeface="GEETYPE-XinGothicGB-W4" panose="02010800040101010101" pitchFamily="1" charset="-122"/>
            </a:endParaRPr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>
          <a:blip r:embed="rId6">
            <a:alphaModFix amt="43000"/>
          </a:blip>
          <a:stretch>
            <a:fillRect/>
          </a:stretch>
        </p:blipFill>
        <p:spPr>
          <a:xfrm rot="4500000">
            <a:off x="6465429" y="1034317"/>
            <a:ext cx="430485" cy="430485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7">
            <a:alphaModFix amt="43000"/>
          </a:blip>
          <a:stretch>
            <a:fillRect/>
          </a:stretch>
        </p:blipFill>
        <p:spPr>
          <a:xfrm rot="6780000">
            <a:off x="2531275" y="3501937"/>
            <a:ext cx="211793" cy="211793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>
            <a:alphaModFix amt="100000"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2">
            <a:alphaModFix amt="100000"/>
          </a:blip>
          <a:stretch>
            <a:fillRect/>
          </a:stretch>
        </p:blipFill>
        <p:spPr>
          <a:xfrm>
            <a:off x="175260" y="-22860"/>
            <a:ext cx="1223010" cy="1134745"/>
          </a:xfrm>
          <a:prstGeom prst="rect">
            <a:avLst/>
          </a:prstGeom>
        </p:spPr>
      </p:pic>
      <p:sp>
        <p:nvSpPr>
          <p:cNvPr id="19" name="文本框 18"/>
          <p:cNvSpPr txBox="1"/>
          <p:nvPr/>
        </p:nvSpPr>
        <p:spPr>
          <a:xfrm>
            <a:off x="275129" y="287323"/>
            <a:ext cx="2444774" cy="401690"/>
          </a:xfrm>
          <a:prstGeom prst="rect">
            <a:avLst/>
          </a:prstGeom>
        </p:spPr>
        <p:txBody>
          <a:bodyPr wrap="square" lIns="0" tIns="0" rIns="0" bIns="0" anchor="ctr">
            <a:scene3d>
              <a:camera prst="legacyObliqueTopLeft">
                <a:rot lat="0" lon="0" rev="0"/>
              </a:camera>
              <a:lightRig rig="legacyFlat1" dir="tl"/>
            </a:scene3d>
          </a:bodyPr>
          <a:p>
            <a:pPr algn="l">
              <a:lnSpc>
                <a:spcPct val="100000"/>
              </a:lnSpc>
            </a:pPr>
            <a:r>
              <a:rPr sz="2635" kern="100" spc="0">
                <a:solidFill>
                  <a:srgbClr val="FFFFFF">
                    <a:alpha val="100000"/>
                  </a:srgbClr>
                </a:solidFill>
                <a:latin typeface="GEETYPE-XinGothicGB-W7" panose="02010800040101010101" pitchFamily="1" charset="-122"/>
                <a:ea typeface="GEETYPE-XinGothicGB-W7" panose="02010800040101010101" pitchFamily="1" charset="-122"/>
              </a:rPr>
              <a:t>3 行动</a:t>
            </a:r>
            <a:endParaRPr sz="2635" kern="100" spc="0">
              <a:solidFill>
                <a:srgbClr val="FFFFFF">
                  <a:alpha val="100000"/>
                </a:srgbClr>
              </a:solidFill>
              <a:latin typeface="GEETYPE-XinGothicGB-W7" panose="02010800040101010101" pitchFamily="1" charset="-122"/>
              <a:ea typeface="GEETYPE-XinGothicGB-W7" panose="02010800040101010101" pitchFamily="1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1795145" y="393700"/>
            <a:ext cx="5222240" cy="800735"/>
          </a:xfrm>
          <a:prstGeom prst="rect">
            <a:avLst/>
          </a:prstGeom>
        </p:spPr>
        <p:txBody>
          <a:bodyPr wrap="square" lIns="0" tIns="0" rIns="0" bIns="0" anchor="ctr">
            <a:scene3d>
              <a:camera prst="legacyObliqueTopLeft">
                <a:rot lat="0" lon="0" rev="0"/>
              </a:camera>
              <a:lightRig rig="legacyFlat1" dir="tl"/>
            </a:scene3d>
          </a:bodyPr>
          <a:p>
            <a:pPr algn="l">
              <a:lnSpc>
                <a:spcPct val="100000"/>
              </a:lnSpc>
            </a:pPr>
            <a:r>
              <a:rPr sz="1665" kern="100" spc="0">
                <a:solidFill>
                  <a:srgbClr val="CC4435">
                    <a:alpha val="100000"/>
                  </a:srgbClr>
                </a:solidFill>
                <a:latin typeface="OPPOSans Medium" panose="02010800040101010101" pitchFamily="1" charset="-122"/>
                <a:ea typeface="OPPOSans Medium" panose="02010800040101010101" pitchFamily="1" charset="-122"/>
              </a:rPr>
              <a:t>我怎么做？</a:t>
            </a:r>
            <a:endParaRPr sz="1665" kern="100" spc="0">
              <a:solidFill>
                <a:srgbClr val="CC4435">
                  <a:alpha val="100000"/>
                </a:srgbClr>
              </a:solidFill>
              <a:latin typeface="OPPOSans Medium" panose="02010800040101010101" pitchFamily="1" charset="-122"/>
              <a:ea typeface="OPPOSans Medium" panose="02010800040101010101" pitchFamily="1" charset="-122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2349500" y="1510030"/>
            <a:ext cx="3710305" cy="527050"/>
          </a:xfrm>
          <a:prstGeom prst="rect">
            <a:avLst/>
          </a:prstGeom>
        </p:spPr>
        <p:txBody>
          <a:bodyPr wrap="square" lIns="0" tIns="0" rIns="0" bIns="0" anchor="ctr">
            <a:scene3d>
              <a:camera prst="legacyObliqueTopLeft">
                <a:rot lat="0" lon="0" rev="0"/>
              </a:camera>
              <a:lightRig rig="legacyFlat1" dir="tl"/>
            </a:scene3d>
          </a:bodyPr>
          <a:p>
            <a:pPr algn="l">
              <a:lnSpc>
                <a:spcPct val="174000"/>
              </a:lnSpc>
            </a:pPr>
            <a:r>
              <a:rPr lang="zh-CN" sz="1650" kern="12500" spc="206">
                <a:solidFill>
                  <a:srgbClr val="5937BF">
                    <a:alpha val="100000"/>
                  </a:srgbClr>
                </a:solidFill>
                <a:latin typeface="Reeji-CloudHeiDa-GB" panose="02010800040101010101" pitchFamily="1" charset="-122"/>
                <a:ea typeface="Reeji-CloudHeiDa-GB" panose="02010800040101010101" pitchFamily="1" charset="-122"/>
              </a:rPr>
              <a:t>每周六固定</a:t>
            </a:r>
            <a:r>
              <a:rPr lang="en-US" altLang="zh-CN" sz="1650" kern="12500" spc="206">
                <a:solidFill>
                  <a:srgbClr val="5937BF">
                    <a:alpha val="100000"/>
                  </a:srgbClr>
                </a:solidFill>
                <a:latin typeface="Reeji-CloudHeiDa-GB" panose="02010800040101010101" pitchFamily="1" charset="-122"/>
                <a:ea typeface="Reeji-CloudHeiDa-GB" panose="02010800040101010101" pitchFamily="1" charset="-122"/>
              </a:rPr>
              <a:t>13:00-15:00</a:t>
            </a:r>
            <a:endParaRPr lang="en-US" altLang="zh-CN" sz="1650" kern="12500" spc="206">
              <a:solidFill>
                <a:srgbClr val="5937BF">
                  <a:alpha val="100000"/>
                </a:srgbClr>
              </a:solidFill>
              <a:latin typeface="Reeji-CloudHeiDa-GB" panose="02010800040101010101" pitchFamily="1" charset="-122"/>
              <a:ea typeface="Reeji-CloudHeiDa-GB" panose="02010800040101010101" pitchFamily="1" charset="-122"/>
            </a:endParaRPr>
          </a:p>
          <a:p>
            <a:pPr algn="l">
              <a:lnSpc>
                <a:spcPct val="174000"/>
              </a:lnSpc>
            </a:pPr>
            <a:r>
              <a:rPr lang="zh-CN" sz="1650" kern="12500" spc="206">
                <a:solidFill>
                  <a:srgbClr val="5937BF">
                    <a:alpha val="100000"/>
                  </a:srgbClr>
                </a:solidFill>
                <a:latin typeface="Reeji-CloudHeiDa-GB" panose="02010800040101010101" pitchFamily="1" charset="-122"/>
                <a:ea typeface="Reeji-CloudHeiDa-GB" panose="02010800040101010101" pitchFamily="1" charset="-122"/>
              </a:rPr>
              <a:t>持续抄写邀约发布分享活动</a:t>
            </a:r>
            <a:endParaRPr lang="zh-CN" sz="1650" kern="12500" spc="206">
              <a:solidFill>
                <a:srgbClr val="5937BF">
                  <a:alpha val="100000"/>
                </a:srgbClr>
              </a:solidFill>
              <a:latin typeface="Reeji-CloudHeiDa-GB" panose="02010800040101010101" pitchFamily="1" charset="-122"/>
              <a:ea typeface="Reeji-CloudHeiDa-GB" panose="02010800040101010101" pitchFamily="1" charset="-122"/>
            </a:endParaRP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3">
            <a:alphaModFix amt="100000"/>
          </a:blip>
          <a:stretch>
            <a:fillRect/>
          </a:stretch>
        </p:blipFill>
        <p:spPr>
          <a:xfrm>
            <a:off x="843136" y="1318889"/>
            <a:ext cx="1108193" cy="1108193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4">
            <a:alphaModFix amt="100000"/>
          </a:blip>
          <a:stretch>
            <a:fillRect/>
          </a:stretch>
        </p:blipFill>
        <p:spPr>
          <a:xfrm>
            <a:off x="1951329" y="2415255"/>
            <a:ext cx="4497446" cy="11827"/>
          </a:xfrm>
          <a:prstGeom prst="rect">
            <a:avLst/>
          </a:prstGeom>
        </p:spPr>
      </p:pic>
      <p:sp>
        <p:nvSpPr>
          <p:cNvPr id="10" name="文本框 9"/>
          <p:cNvSpPr txBox="1"/>
          <p:nvPr/>
        </p:nvSpPr>
        <p:spPr>
          <a:xfrm>
            <a:off x="3502660" y="2508885"/>
            <a:ext cx="3823970" cy="1104265"/>
          </a:xfrm>
          <a:prstGeom prst="rect">
            <a:avLst/>
          </a:prstGeom>
        </p:spPr>
        <p:txBody>
          <a:bodyPr wrap="square" lIns="0" tIns="0" rIns="0" bIns="0" anchor="ctr">
            <a:scene3d>
              <a:camera prst="legacyObliqueTopLeft">
                <a:rot lat="0" lon="0" rev="0"/>
              </a:camera>
              <a:lightRig rig="legacyFlat1" dir="tl"/>
            </a:scene3d>
          </a:bodyPr>
          <a:p>
            <a:pPr algn="l">
              <a:lnSpc>
                <a:spcPct val="174000"/>
              </a:lnSpc>
            </a:pPr>
            <a:r>
              <a:rPr lang="zh-CN" sz="1650" kern="12500" spc="206">
                <a:solidFill>
                  <a:srgbClr val="5937BF">
                    <a:alpha val="100000"/>
                  </a:srgbClr>
                </a:solidFill>
                <a:latin typeface="Reeji-CloudHeiDa-GB" panose="02010800040101010101" pitchFamily="1" charset="-122"/>
                <a:ea typeface="Reeji-CloudHeiDa-GB" panose="02010800040101010101" pitchFamily="1" charset="-122"/>
              </a:rPr>
              <a:t>与工厂公司合作共同谱写</a:t>
            </a:r>
            <a:endParaRPr lang="zh-CN" sz="1650" kern="12500" spc="206">
              <a:solidFill>
                <a:srgbClr val="5937BF">
                  <a:alpha val="100000"/>
                </a:srgbClr>
              </a:solidFill>
              <a:latin typeface="Reeji-CloudHeiDa-GB" panose="02010800040101010101" pitchFamily="1" charset="-122"/>
              <a:ea typeface="Reeji-CloudHeiDa-GB" panose="02010800040101010101" pitchFamily="1" charset="-122"/>
            </a:endParaRPr>
          </a:p>
          <a:p>
            <a:pPr algn="l">
              <a:lnSpc>
                <a:spcPct val="174000"/>
              </a:lnSpc>
            </a:pPr>
            <a:r>
              <a:rPr lang="zh-CN" sz="1650" kern="12500" spc="206">
                <a:solidFill>
                  <a:srgbClr val="5937BF">
                    <a:alpha val="100000"/>
                  </a:srgbClr>
                </a:solidFill>
                <a:latin typeface="Reeji-CloudHeiDa-GB" panose="02010800040101010101" pitchFamily="1" charset="-122"/>
                <a:ea typeface="Reeji-CloudHeiDa-GB" panose="02010800040101010101" pitchFamily="1" charset="-122"/>
              </a:rPr>
              <a:t>定期不定期的抄写心经</a:t>
            </a:r>
            <a:endParaRPr lang="zh-CN" sz="1650" kern="12500" spc="206">
              <a:solidFill>
                <a:srgbClr val="5937BF">
                  <a:alpha val="100000"/>
                </a:srgbClr>
              </a:solidFill>
              <a:latin typeface="Reeji-CloudHeiDa-GB" panose="02010800040101010101" pitchFamily="1" charset="-122"/>
              <a:ea typeface="Reeji-CloudHeiDa-GB" panose="02010800040101010101" pitchFamily="1" charset="-122"/>
            </a:endParaRPr>
          </a:p>
        </p:txBody>
      </p:sp>
      <p:pic>
        <p:nvPicPr>
          <p:cNvPr id="11" name="图片 10"/>
          <p:cNvPicPr>
            <a:picLocks noChangeAspect="1"/>
          </p:cNvPicPr>
          <p:nvPr/>
        </p:nvPicPr>
        <p:blipFill>
          <a:blip r:embed="rId5">
            <a:alphaModFix amt="100000"/>
          </a:blip>
          <a:stretch>
            <a:fillRect/>
          </a:stretch>
        </p:blipFill>
        <p:spPr>
          <a:xfrm>
            <a:off x="2137482" y="2601710"/>
            <a:ext cx="967374" cy="967374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4">
            <a:alphaModFix amt="100000"/>
          </a:blip>
          <a:stretch>
            <a:fillRect/>
          </a:stretch>
        </p:blipFill>
        <p:spPr>
          <a:xfrm>
            <a:off x="3104857" y="3557257"/>
            <a:ext cx="4497446" cy="11827"/>
          </a:xfrm>
          <a:prstGeom prst="rect">
            <a:avLst/>
          </a:prstGeom>
        </p:spPr>
      </p:pic>
      <p:sp>
        <p:nvSpPr>
          <p:cNvPr id="14" name="文本框 13"/>
          <p:cNvSpPr txBox="1"/>
          <p:nvPr/>
        </p:nvSpPr>
        <p:spPr>
          <a:xfrm>
            <a:off x="4329430" y="3791585"/>
            <a:ext cx="3736975" cy="749300"/>
          </a:xfrm>
          <a:prstGeom prst="rect">
            <a:avLst/>
          </a:prstGeom>
        </p:spPr>
        <p:txBody>
          <a:bodyPr wrap="square" lIns="0" tIns="0" rIns="0" bIns="0" anchor="ctr">
            <a:scene3d>
              <a:camera prst="legacyObliqueTopLeft">
                <a:rot lat="0" lon="0" rev="0"/>
              </a:camera>
              <a:lightRig rig="legacyFlat1" dir="tl"/>
            </a:scene3d>
          </a:bodyPr>
          <a:p>
            <a:pPr algn="l">
              <a:lnSpc>
                <a:spcPct val="174000"/>
              </a:lnSpc>
            </a:pPr>
            <a:r>
              <a:rPr lang="zh-CN" sz="1650" kern="12500" spc="206">
                <a:solidFill>
                  <a:srgbClr val="5937BF">
                    <a:alpha val="100000"/>
                  </a:srgbClr>
                </a:solidFill>
                <a:latin typeface="Reeji-CloudHeiDa-GB" panose="02010800040101010101" pitchFamily="1" charset="-122"/>
                <a:ea typeface="Reeji-CloudHeiDa-GB" panose="02010800040101010101" pitchFamily="1" charset="-122"/>
              </a:rPr>
              <a:t>边旅行边抄写心经</a:t>
            </a:r>
            <a:r>
              <a:rPr lang="en-US" altLang="zh-CN" sz="1650" kern="12500" spc="206">
                <a:solidFill>
                  <a:srgbClr val="5937BF">
                    <a:alpha val="100000"/>
                  </a:srgbClr>
                </a:solidFill>
                <a:latin typeface="Reeji-CloudHeiDa-GB" panose="02010800040101010101" pitchFamily="1" charset="-122"/>
                <a:ea typeface="Reeji-CloudHeiDa-GB" panose="02010800040101010101" pitchFamily="1" charset="-122"/>
              </a:rPr>
              <a:t> </a:t>
            </a:r>
            <a:r>
              <a:rPr lang="zh-CN" altLang="en-US" sz="1650" kern="12500" spc="206">
                <a:solidFill>
                  <a:srgbClr val="5937BF">
                    <a:alpha val="100000"/>
                  </a:srgbClr>
                </a:solidFill>
                <a:latin typeface="Reeji-CloudHeiDa-GB" panose="02010800040101010101" pitchFamily="1" charset="-122"/>
                <a:ea typeface="Reeji-CloudHeiDa-GB" panose="02010800040101010101" pitchFamily="1" charset="-122"/>
              </a:rPr>
              <a:t>传递正能量</a:t>
            </a:r>
            <a:r>
              <a:rPr lang="en-US" altLang="zh-CN" sz="1650" kern="12500" spc="206">
                <a:solidFill>
                  <a:srgbClr val="5937BF">
                    <a:alpha val="100000"/>
                  </a:srgbClr>
                </a:solidFill>
                <a:latin typeface="Reeji-CloudHeiDa-GB" panose="02010800040101010101" pitchFamily="1" charset="-122"/>
                <a:ea typeface="Reeji-CloudHeiDa-GB" panose="02010800040101010101" pitchFamily="1" charset="-122"/>
              </a:rPr>
              <a:t> </a:t>
            </a:r>
            <a:endParaRPr lang="en-US" altLang="zh-CN" sz="1650" kern="12500" spc="206">
              <a:solidFill>
                <a:srgbClr val="5937BF">
                  <a:alpha val="100000"/>
                </a:srgbClr>
              </a:solidFill>
              <a:latin typeface="Reeji-CloudHeiDa-GB" panose="02010800040101010101" pitchFamily="1" charset="-122"/>
              <a:ea typeface="Reeji-CloudHeiDa-GB" panose="02010800040101010101" pitchFamily="1" charset="-122"/>
            </a:endParaRPr>
          </a:p>
          <a:p>
            <a:pPr algn="l">
              <a:lnSpc>
                <a:spcPct val="174000"/>
              </a:lnSpc>
            </a:pPr>
            <a:r>
              <a:rPr lang="zh-CN" altLang="en-US" sz="1650" kern="12500" spc="206">
                <a:solidFill>
                  <a:srgbClr val="5937BF">
                    <a:alpha val="100000"/>
                  </a:srgbClr>
                </a:solidFill>
                <a:latin typeface="Reeji-CloudHeiDa-GB" panose="02010800040101010101" pitchFamily="1" charset="-122"/>
                <a:ea typeface="Reeji-CloudHeiDa-GB" panose="02010800040101010101" pitchFamily="1" charset="-122"/>
              </a:rPr>
              <a:t>让抄写无处不在</a:t>
            </a:r>
            <a:endParaRPr lang="zh-CN" altLang="en-US" sz="1650" kern="12500" spc="206">
              <a:solidFill>
                <a:srgbClr val="5937BF">
                  <a:alpha val="100000"/>
                </a:srgbClr>
              </a:solidFill>
              <a:latin typeface="Reeji-CloudHeiDa-GB" panose="02010800040101010101" pitchFamily="1" charset="-122"/>
              <a:ea typeface="Reeji-CloudHeiDa-GB" panose="02010800040101010101" pitchFamily="1" charset="-122"/>
            </a:endParaRPr>
          </a:p>
        </p:txBody>
      </p:sp>
      <p:pic>
        <p:nvPicPr>
          <p:cNvPr id="15" name="图片 14"/>
          <p:cNvPicPr>
            <a:picLocks noChangeAspect="1"/>
          </p:cNvPicPr>
          <p:nvPr/>
        </p:nvPicPr>
        <p:blipFill>
          <a:blip r:embed="rId6">
            <a:alphaModFix amt="100000"/>
          </a:blip>
          <a:stretch>
            <a:fillRect/>
          </a:stretch>
        </p:blipFill>
        <p:spPr>
          <a:xfrm>
            <a:off x="3195742" y="3900453"/>
            <a:ext cx="807678" cy="807678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>
          <a:blip r:embed="rId4">
            <a:alphaModFix amt="100000"/>
          </a:blip>
          <a:stretch>
            <a:fillRect/>
          </a:stretch>
        </p:blipFill>
        <p:spPr>
          <a:xfrm>
            <a:off x="4003420" y="4696304"/>
            <a:ext cx="4497446" cy="11827"/>
          </a:xfrm>
          <a:prstGeom prst="rect">
            <a:avLst/>
          </a:prstGeom>
        </p:spPr>
      </p:pic>
      <p:sp>
        <p:nvSpPr>
          <p:cNvPr id="18" name="文本框 17"/>
          <p:cNvSpPr txBox="1"/>
          <p:nvPr/>
        </p:nvSpPr>
        <p:spPr>
          <a:xfrm>
            <a:off x="8139103" y="484468"/>
            <a:ext cx="172210" cy="2055579"/>
          </a:xfrm>
          <a:prstGeom prst="rect">
            <a:avLst/>
          </a:prstGeom>
        </p:spPr>
        <p:txBody>
          <a:bodyPr vert="eaVert" wrap="square" lIns="0" tIns="0" rIns="0" bIns="0" anchor="ctr">
            <a:scene3d>
              <a:camera prst="legacyObliqueTopLeft">
                <a:rot lat="0" lon="0" rev="0"/>
              </a:camera>
              <a:lightRig rig="legacyFlat1" dir="tl"/>
            </a:scene3d>
          </a:bodyPr>
          <a:p>
            <a:pPr algn="l">
              <a:lnSpc>
                <a:spcPct val="100000"/>
              </a:lnSpc>
            </a:pPr>
            <a:r>
              <a:rPr sz="1130" kern="100" spc="0">
                <a:solidFill>
                  <a:srgbClr val="FFFFFF">
                    <a:alpha val="100000"/>
                  </a:srgbClr>
                </a:solidFill>
                <a:latin typeface="OPPOSans Medium" panose="02010800040101010101" pitchFamily="1" charset="-122"/>
                <a:ea typeface="OPPOSans Medium" panose="02010800040101010101" pitchFamily="1" charset="-122"/>
              </a:rPr>
              <a:t>Market status and analysis</a:t>
            </a:r>
            <a:endParaRPr sz="1130" kern="100" spc="0">
              <a:solidFill>
                <a:srgbClr val="FFFFFF">
                  <a:alpha val="100000"/>
                </a:srgbClr>
              </a:solidFill>
              <a:latin typeface="OPPOSans Medium" panose="02010800040101010101" pitchFamily="1" charset="-122"/>
              <a:ea typeface="OPPOSans Medium" panose="02010800040101010101" pitchFamily="1" charset="-122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>
            <a:alphaModFix amt="100000"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2">
            <a:alphaModFix amt="100000"/>
          </a:blip>
          <a:stretch>
            <a:fillRect/>
          </a:stretch>
        </p:blipFill>
        <p:spPr>
          <a:xfrm rot="-10799999">
            <a:off x="4554793" y="0"/>
            <a:ext cx="4589206" cy="1849939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3">
            <a:alphaModFix amt="100000"/>
          </a:blip>
          <a:stretch>
            <a:fillRect/>
          </a:stretch>
        </p:blipFill>
        <p:spPr>
          <a:xfrm>
            <a:off x="0" y="2547937"/>
            <a:ext cx="6438900" cy="2595562"/>
          </a:xfrm>
          <a:prstGeom prst="rect">
            <a:avLst/>
          </a:prstGeom>
        </p:spPr>
      </p:pic>
      <p:sp>
        <p:nvSpPr>
          <p:cNvPr id="10" name="文本框 9"/>
          <p:cNvSpPr txBox="1"/>
          <p:nvPr/>
        </p:nvSpPr>
        <p:spPr>
          <a:xfrm>
            <a:off x="402145" y="375329"/>
            <a:ext cx="2906581" cy="1613542"/>
          </a:xfrm>
          <a:prstGeom prst="rect">
            <a:avLst/>
          </a:prstGeom>
        </p:spPr>
        <p:txBody>
          <a:bodyPr wrap="square" lIns="0" tIns="0" rIns="0" bIns="0" anchor="ctr">
            <a:scene3d>
              <a:camera prst="legacyObliqueTopLeft">
                <a:rot lat="0" lon="0" rev="0"/>
              </a:camera>
              <a:lightRig rig="legacyFlat1" dir="tl"/>
            </a:scene3d>
          </a:bodyPr>
          <a:p>
            <a:pPr algn="ctr">
              <a:lnSpc>
                <a:spcPct val="100000"/>
              </a:lnSpc>
            </a:pPr>
            <a:r>
              <a:rPr sz="10595" kern="100">
                <a:solidFill>
                  <a:srgbClr val="FFFFFF">
                    <a:alpha val="100000"/>
                  </a:srgbClr>
                </a:solidFill>
                <a:latin typeface="OPPOSans Regular" panose="02010800040101010101" pitchFamily="1" charset="-122"/>
                <a:ea typeface="OPPOSans Regular" panose="02010800040101010101" pitchFamily="1" charset="-122"/>
                <a:sym typeface="+mn-ea"/>
              </a:rPr>
              <a:t>0</a:t>
            </a:r>
            <a:r>
              <a:rPr lang="en-US" sz="10595" kern="100">
                <a:solidFill>
                  <a:srgbClr val="FFFFFF">
                    <a:alpha val="100000"/>
                  </a:srgbClr>
                </a:solidFill>
                <a:latin typeface="OPPOSans Regular" panose="02010800040101010101" pitchFamily="1" charset="-122"/>
                <a:ea typeface="OPPOSans Regular" panose="02010800040101010101" pitchFamily="1" charset="-122"/>
                <a:sym typeface="+mn-ea"/>
              </a:rPr>
              <a:t>4</a:t>
            </a:r>
            <a:endParaRPr sz="10595" kern="100" spc="0">
              <a:solidFill>
                <a:srgbClr val="FFFFFF">
                  <a:alpha val="100000"/>
                </a:srgbClr>
              </a:solidFill>
              <a:latin typeface="OPPOSans Regular" panose="02010800040101010101" pitchFamily="1" charset="-122"/>
              <a:ea typeface="OPPOSans Regular" panose="02010800040101010101" pitchFamily="1" charset="-122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4">
            <a:alphaModFix amt="100000"/>
          </a:blip>
          <a:stretch>
            <a:fillRect/>
          </a:stretch>
        </p:blipFill>
        <p:spPr>
          <a:xfrm>
            <a:off x="1406872" y="1960086"/>
            <a:ext cx="13316" cy="1925288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5">
            <a:alphaModFix amt="100000"/>
          </a:blip>
          <a:stretch>
            <a:fillRect/>
          </a:stretch>
        </p:blipFill>
        <p:spPr>
          <a:xfrm>
            <a:off x="1368691" y="3864188"/>
            <a:ext cx="86957" cy="86957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3990975" y="785495"/>
            <a:ext cx="4973955" cy="3876675"/>
          </a:xfrm>
          <a:prstGeom prst="rect">
            <a:avLst/>
          </a:prstGeom>
        </p:spPr>
        <p:txBody>
          <a:bodyPr wrap="square" lIns="0" tIns="0" rIns="0" bIns="0" anchor="ctr">
            <a:scene3d>
              <a:camera prst="legacyObliqueTopLeft">
                <a:rot lat="0" lon="0" rev="0"/>
              </a:camera>
              <a:lightRig rig="legacyFlat1" dir="tl"/>
            </a:scene3d>
          </a:bodyPr>
          <a:p>
            <a:pPr marL="171450" indent="-17145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sz="900" kern="8000" spc="72">
                <a:solidFill>
                  <a:srgbClr val="FFFFFF">
                    <a:alpha val="100000"/>
                  </a:srgbClr>
                </a:solidFill>
                <a:latin typeface="GEETYPE-XinGothicGB-W4" panose="02010800040101010101" pitchFamily="1" charset="-122"/>
                <a:ea typeface="GEETYPE-XinGothicGB-W4" panose="02010800040101010101" pitchFamily="1" charset="-122"/>
              </a:rPr>
              <a:t>抄写心经的好处如此之多，</a:t>
            </a:r>
            <a:r>
              <a:rPr lang="zh-CN" altLang="en-US" sz="900" kern="8000" spc="72">
                <a:solidFill>
                  <a:srgbClr val="FFFFFF">
                    <a:alpha val="100000"/>
                  </a:srgbClr>
                </a:solidFill>
                <a:latin typeface="GEETYPE-XinGothicGB-W4" panose="02010800040101010101" pitchFamily="1" charset="-122"/>
                <a:ea typeface="GEETYPE-XinGothicGB-W4" panose="02010800040101010101" pitchFamily="1" charset="-122"/>
              </a:rPr>
              <a:t>坚持做下去即可：</a:t>
            </a:r>
            <a:endParaRPr lang="zh-CN" altLang="en-US" sz="900" kern="8000" spc="72">
              <a:solidFill>
                <a:srgbClr val="FFFFFF">
                  <a:alpha val="100000"/>
                </a:srgbClr>
              </a:solidFill>
              <a:latin typeface="GEETYPE-XinGothicGB-W4" panose="02010800040101010101" pitchFamily="1" charset="-122"/>
              <a:ea typeface="GEETYPE-XinGothicGB-W4" panose="02010800040101010101" pitchFamily="1" charset="-122"/>
            </a:endParaRPr>
          </a:p>
          <a:p>
            <a:pPr marL="171450" indent="-171450" algn="l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zh-CN" altLang="en-US" sz="900" kern="8000" spc="72">
              <a:solidFill>
                <a:srgbClr val="FFFFFF">
                  <a:alpha val="100000"/>
                </a:srgbClr>
              </a:solidFill>
              <a:latin typeface="GEETYPE-XinGothicGB-W4" panose="02010800040101010101" pitchFamily="1" charset="-122"/>
              <a:ea typeface="GEETYPE-XinGothicGB-W4" panose="02010800040101010101" pitchFamily="1" charset="-122"/>
            </a:endParaRPr>
          </a:p>
          <a:p>
            <a:pPr algn="l">
              <a:lnSpc>
                <a:spcPct val="150000"/>
              </a:lnSpc>
            </a:pPr>
            <a:r>
              <a:rPr lang="zh-CN" altLang="en-US" sz="900" kern="8000" spc="72">
                <a:solidFill>
                  <a:srgbClr val="FFFFFF">
                    <a:alpha val="100000"/>
                  </a:srgbClr>
                </a:solidFill>
                <a:latin typeface="GEETYPE-XinGothicGB-W4" panose="02010800040101010101" pitchFamily="1" charset="-122"/>
                <a:ea typeface="GEETYPE-XinGothicGB-W4" panose="02010800040101010101" pitchFamily="1" charset="-122"/>
              </a:rPr>
              <a:t>锻炼记忆力：抄写心经需要高度集中注意力，有助于提高记忆力。</a:t>
            </a:r>
            <a:endParaRPr lang="zh-CN" altLang="en-US" sz="900" kern="8000" spc="72">
              <a:solidFill>
                <a:srgbClr val="FFFFFF">
                  <a:alpha val="100000"/>
                </a:srgbClr>
              </a:solidFill>
              <a:latin typeface="GEETYPE-XinGothicGB-W4" panose="02010800040101010101" pitchFamily="1" charset="-122"/>
              <a:ea typeface="GEETYPE-XinGothicGB-W4" panose="02010800040101010101" pitchFamily="1" charset="-122"/>
            </a:endParaRPr>
          </a:p>
          <a:p>
            <a:pPr algn="l">
              <a:lnSpc>
                <a:spcPct val="150000"/>
              </a:lnSpc>
            </a:pPr>
            <a:endParaRPr lang="en-US" altLang="zh-CN" sz="900" kern="8000" spc="72">
              <a:solidFill>
                <a:srgbClr val="FFFFFF">
                  <a:alpha val="100000"/>
                </a:srgbClr>
              </a:solidFill>
              <a:latin typeface="GEETYPE-XinGothicGB-W4" panose="02010800040101010101" pitchFamily="1" charset="-122"/>
              <a:ea typeface="GEETYPE-XinGothicGB-W4" panose="02010800040101010101" pitchFamily="1" charset="-122"/>
            </a:endParaRPr>
          </a:p>
          <a:p>
            <a:pPr algn="l">
              <a:lnSpc>
                <a:spcPct val="150000"/>
              </a:lnSpc>
            </a:pPr>
            <a:r>
              <a:rPr lang="zh-CN" altLang="en-US" sz="900" kern="8000" spc="72">
                <a:solidFill>
                  <a:srgbClr val="FFFFFF">
                    <a:alpha val="100000"/>
                  </a:srgbClr>
                </a:solidFill>
                <a:latin typeface="GEETYPE-XinGothicGB-W4" panose="02010800040101010101" pitchFamily="1" charset="-122"/>
                <a:ea typeface="GEETYPE-XinGothicGB-W4" panose="02010800040101010101" pitchFamily="1" charset="-122"/>
              </a:rPr>
              <a:t>调心养性：抄写心经可以帮助人们保持内心的平静和澄澈，逐渐感受到经文中的智慧，从而改变性格，使眼光和心胸更加开阔，态度更加平和，改善人际关系，对事业和生活都有积极影响。</a:t>
            </a:r>
            <a:endParaRPr lang="zh-CN" altLang="en-US" sz="900" kern="8000" spc="72">
              <a:solidFill>
                <a:srgbClr val="FFFFFF">
                  <a:alpha val="100000"/>
                </a:srgbClr>
              </a:solidFill>
              <a:latin typeface="GEETYPE-XinGothicGB-W4" panose="02010800040101010101" pitchFamily="1" charset="-122"/>
              <a:ea typeface="GEETYPE-XinGothicGB-W4" panose="02010800040101010101" pitchFamily="1" charset="-122"/>
            </a:endParaRPr>
          </a:p>
          <a:p>
            <a:pPr algn="l">
              <a:lnSpc>
                <a:spcPct val="150000"/>
              </a:lnSpc>
            </a:pPr>
            <a:endParaRPr lang="en-US" altLang="zh-CN" sz="900" kern="8000" spc="72">
              <a:solidFill>
                <a:srgbClr val="FFFFFF">
                  <a:alpha val="100000"/>
                </a:srgbClr>
              </a:solidFill>
              <a:latin typeface="GEETYPE-XinGothicGB-W4" panose="02010800040101010101" pitchFamily="1" charset="-122"/>
              <a:ea typeface="GEETYPE-XinGothicGB-W4" panose="02010800040101010101" pitchFamily="1" charset="-122"/>
            </a:endParaRPr>
          </a:p>
          <a:p>
            <a:pPr algn="l">
              <a:lnSpc>
                <a:spcPct val="150000"/>
              </a:lnSpc>
            </a:pPr>
            <a:r>
              <a:rPr lang="zh-CN" altLang="en-US" sz="900" kern="8000" spc="72">
                <a:solidFill>
                  <a:srgbClr val="FFFFFF">
                    <a:alpha val="100000"/>
                  </a:srgbClr>
                </a:solidFill>
                <a:latin typeface="GEETYPE-XinGothicGB-W4" panose="02010800040101010101" pitchFamily="1" charset="-122"/>
                <a:ea typeface="GEETYPE-XinGothicGB-W4" panose="02010800040101010101" pitchFamily="1" charset="-122"/>
              </a:rPr>
              <a:t>积累福报：抄写心经被认为是一种积累个人福报的方式，可以为自己和家人带来福报。</a:t>
            </a:r>
            <a:endParaRPr lang="zh-CN" altLang="en-US" sz="900" kern="8000" spc="72">
              <a:solidFill>
                <a:srgbClr val="FFFFFF">
                  <a:alpha val="100000"/>
                </a:srgbClr>
              </a:solidFill>
              <a:latin typeface="GEETYPE-XinGothicGB-W4" panose="02010800040101010101" pitchFamily="1" charset="-122"/>
              <a:ea typeface="GEETYPE-XinGothicGB-W4" panose="02010800040101010101" pitchFamily="1" charset="-122"/>
            </a:endParaRPr>
          </a:p>
          <a:p>
            <a:pPr algn="l">
              <a:lnSpc>
                <a:spcPct val="150000"/>
              </a:lnSpc>
            </a:pPr>
            <a:endParaRPr lang="en-US" altLang="zh-CN" sz="900" kern="8000" spc="72">
              <a:solidFill>
                <a:srgbClr val="FFFFFF">
                  <a:alpha val="100000"/>
                </a:srgbClr>
              </a:solidFill>
              <a:latin typeface="GEETYPE-XinGothicGB-W4" panose="02010800040101010101" pitchFamily="1" charset="-122"/>
              <a:ea typeface="GEETYPE-XinGothicGB-W4" panose="02010800040101010101" pitchFamily="1" charset="-122"/>
            </a:endParaRPr>
          </a:p>
          <a:p>
            <a:pPr algn="l">
              <a:lnSpc>
                <a:spcPct val="150000"/>
              </a:lnSpc>
            </a:pPr>
            <a:r>
              <a:rPr lang="zh-CN" altLang="en-US" sz="900" kern="8000" spc="72">
                <a:solidFill>
                  <a:srgbClr val="FFFFFF">
                    <a:alpha val="100000"/>
                  </a:srgbClr>
                </a:solidFill>
                <a:latin typeface="GEETYPE-XinGothicGB-W4" panose="02010800040101010101" pitchFamily="1" charset="-122"/>
                <a:ea typeface="GEETYPE-XinGothicGB-W4" panose="02010800040101010101" pitchFamily="1" charset="-122"/>
              </a:rPr>
              <a:t>增长智慧：《心经》是开启大智慧的经典，抄写心经可以帮助人们增长智慧，提高记忆，促进学业、事业的发展。</a:t>
            </a:r>
            <a:endParaRPr lang="zh-CN" altLang="en-US" sz="900" kern="8000" spc="72">
              <a:solidFill>
                <a:srgbClr val="FFFFFF">
                  <a:alpha val="100000"/>
                </a:srgbClr>
              </a:solidFill>
              <a:latin typeface="GEETYPE-XinGothicGB-W4" panose="02010800040101010101" pitchFamily="1" charset="-122"/>
              <a:ea typeface="GEETYPE-XinGothicGB-W4" panose="02010800040101010101" pitchFamily="1" charset="-122"/>
            </a:endParaRPr>
          </a:p>
          <a:p>
            <a:pPr algn="l">
              <a:lnSpc>
                <a:spcPct val="150000"/>
              </a:lnSpc>
            </a:pPr>
            <a:endParaRPr lang="en-US" altLang="zh-CN" sz="900" kern="8000" spc="72">
              <a:solidFill>
                <a:srgbClr val="FFFFFF">
                  <a:alpha val="100000"/>
                </a:srgbClr>
              </a:solidFill>
              <a:latin typeface="GEETYPE-XinGothicGB-W4" panose="02010800040101010101" pitchFamily="1" charset="-122"/>
              <a:ea typeface="GEETYPE-XinGothicGB-W4" panose="02010800040101010101" pitchFamily="1" charset="-122"/>
            </a:endParaRPr>
          </a:p>
          <a:p>
            <a:pPr algn="l">
              <a:lnSpc>
                <a:spcPct val="150000"/>
              </a:lnSpc>
            </a:pPr>
            <a:r>
              <a:rPr lang="zh-CN" altLang="en-US" sz="900" kern="8000" spc="72">
                <a:solidFill>
                  <a:srgbClr val="FFFFFF">
                    <a:alpha val="100000"/>
                  </a:srgbClr>
                </a:solidFill>
                <a:latin typeface="GEETYPE-XinGothicGB-W4" panose="02010800040101010101" pitchFamily="1" charset="-122"/>
                <a:ea typeface="GEETYPE-XinGothicGB-W4" panose="02010800040101010101" pitchFamily="1" charset="-122"/>
              </a:rPr>
              <a:t>趋吉避凶：抄写心经可以聚集正能量，帮助人们规避不吉之事，带来吉祥。</a:t>
            </a:r>
            <a:endParaRPr lang="zh-CN" altLang="en-US" sz="900" kern="8000" spc="72">
              <a:solidFill>
                <a:srgbClr val="FFFFFF">
                  <a:alpha val="100000"/>
                </a:srgbClr>
              </a:solidFill>
              <a:latin typeface="GEETYPE-XinGothicGB-W4" panose="02010800040101010101" pitchFamily="1" charset="-122"/>
              <a:ea typeface="GEETYPE-XinGothicGB-W4" panose="02010800040101010101" pitchFamily="1" charset="-122"/>
            </a:endParaRPr>
          </a:p>
          <a:p>
            <a:pPr algn="l">
              <a:lnSpc>
                <a:spcPct val="150000"/>
              </a:lnSpc>
            </a:pPr>
            <a:endParaRPr lang="en-US" altLang="zh-CN" sz="900" kern="8000" spc="72">
              <a:solidFill>
                <a:srgbClr val="FFFFFF">
                  <a:alpha val="100000"/>
                </a:srgbClr>
              </a:solidFill>
              <a:latin typeface="GEETYPE-XinGothicGB-W4" panose="02010800040101010101" pitchFamily="1" charset="-122"/>
              <a:ea typeface="GEETYPE-XinGothicGB-W4" panose="02010800040101010101" pitchFamily="1" charset="-122"/>
            </a:endParaRPr>
          </a:p>
          <a:p>
            <a:pPr algn="l">
              <a:lnSpc>
                <a:spcPct val="150000"/>
              </a:lnSpc>
            </a:pPr>
            <a:r>
              <a:rPr lang="zh-CN" altLang="en-US" sz="900" kern="8000" spc="72">
                <a:solidFill>
                  <a:srgbClr val="FFFFFF">
                    <a:alpha val="100000"/>
                  </a:srgbClr>
                </a:solidFill>
                <a:latin typeface="GEETYPE-XinGothicGB-W4" panose="02010800040101010101" pitchFamily="1" charset="-122"/>
                <a:ea typeface="GEETYPE-XinGothicGB-W4" panose="02010800040101010101" pitchFamily="1" charset="-122"/>
              </a:rPr>
              <a:t>去除烦恼：抄写心经可以帮助人们去除贪、嗔、痴等烦恼，获得内心的宁静。</a:t>
            </a:r>
            <a:endParaRPr lang="zh-CN" altLang="en-US" sz="900" kern="8000" spc="72">
              <a:solidFill>
                <a:srgbClr val="FFFFFF">
                  <a:alpha val="100000"/>
                </a:srgbClr>
              </a:solidFill>
              <a:latin typeface="GEETYPE-XinGothicGB-W4" panose="02010800040101010101" pitchFamily="1" charset="-122"/>
              <a:ea typeface="GEETYPE-XinGothicGB-W4" panose="02010800040101010101" pitchFamily="1" charset="-122"/>
            </a:endParaRPr>
          </a:p>
          <a:p>
            <a:pPr algn="l">
              <a:lnSpc>
                <a:spcPct val="150000"/>
              </a:lnSpc>
            </a:pPr>
            <a:endParaRPr lang="en-US" altLang="zh-CN" sz="900" kern="8000" spc="72">
              <a:solidFill>
                <a:srgbClr val="FFFFFF">
                  <a:alpha val="100000"/>
                </a:srgbClr>
              </a:solidFill>
              <a:latin typeface="GEETYPE-XinGothicGB-W4" panose="02010800040101010101" pitchFamily="1" charset="-122"/>
              <a:ea typeface="GEETYPE-XinGothicGB-W4" panose="02010800040101010101" pitchFamily="1" charset="-122"/>
            </a:endParaRPr>
          </a:p>
          <a:p>
            <a:pPr algn="l">
              <a:lnSpc>
                <a:spcPct val="150000"/>
              </a:lnSpc>
            </a:pPr>
            <a:r>
              <a:rPr lang="zh-CN" altLang="en-US" sz="900" kern="8000" spc="72">
                <a:solidFill>
                  <a:srgbClr val="FFFFFF">
                    <a:alpha val="100000"/>
                  </a:srgbClr>
                </a:solidFill>
                <a:latin typeface="GEETYPE-XinGothicGB-W4" panose="02010800040101010101" pitchFamily="1" charset="-122"/>
                <a:ea typeface="GEETYPE-XinGothicGB-W4" panose="02010800040101010101" pitchFamily="1" charset="-122"/>
              </a:rPr>
              <a:t>提升定力：抄写心经是提升定力的有效方法之一，有助于控制情绪，减少无明烦</a:t>
            </a:r>
            <a:r>
              <a:rPr lang="en-US" altLang="zh-CN" sz="900" kern="8000" spc="72">
                <a:solidFill>
                  <a:srgbClr val="FFFFFF">
                    <a:alpha val="100000"/>
                  </a:srgbClr>
                </a:solidFill>
                <a:latin typeface="GEETYPE-XinGothicGB-W4" panose="02010800040101010101" pitchFamily="1" charset="-122"/>
                <a:ea typeface="GEETYPE-XinGothicGB-W4" panose="02010800040101010101" pitchFamily="1" charset="-122"/>
              </a:rPr>
              <a:t>                </a:t>
            </a:r>
            <a:r>
              <a:rPr lang="en-US" altLang="zh-CN" sz="5400" kern="8000" spc="72">
                <a:solidFill>
                  <a:srgbClr val="FFFFFF">
                    <a:alpha val="100000"/>
                  </a:srgbClr>
                </a:solidFill>
                <a:latin typeface="GEETYPE-XinGothicGB-W4" panose="02010800040101010101" pitchFamily="1" charset="-122"/>
                <a:ea typeface="GEETYPE-XinGothicGB-W4" panose="02010800040101010101" pitchFamily="1" charset="-122"/>
              </a:rPr>
              <a:t>THANKS!</a:t>
            </a:r>
            <a:endParaRPr lang="en-US" altLang="zh-CN" sz="5400" kern="8000" spc="72">
              <a:solidFill>
                <a:srgbClr val="FFFFFF">
                  <a:alpha val="100000"/>
                </a:srgbClr>
              </a:solidFill>
              <a:latin typeface="GEETYPE-XinGothicGB-W4" panose="02010800040101010101" pitchFamily="1" charset="-122"/>
              <a:ea typeface="GEETYPE-XinGothicGB-W4" panose="02010800040101010101" pitchFamily="1" charset="-122"/>
            </a:endParaRP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6">
            <a:alphaModFix amt="43000"/>
          </a:blip>
          <a:stretch>
            <a:fillRect/>
          </a:stretch>
        </p:blipFill>
        <p:spPr>
          <a:xfrm rot="4500000">
            <a:off x="6465429" y="1034317"/>
            <a:ext cx="430485" cy="430485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7">
            <a:alphaModFix amt="43000"/>
          </a:blip>
          <a:stretch>
            <a:fillRect/>
          </a:stretch>
        </p:blipFill>
        <p:spPr>
          <a:xfrm rot="6780000">
            <a:off x="2531275" y="3501937"/>
            <a:ext cx="211793" cy="211793"/>
          </a:xfrm>
          <a:prstGeom prst="rect">
            <a:avLst/>
          </a:prstGeom>
        </p:spPr>
      </p:pic>
      <p:sp>
        <p:nvSpPr>
          <p:cNvPr id="11" name="文本框 10"/>
          <p:cNvSpPr txBox="1"/>
          <p:nvPr/>
        </p:nvSpPr>
        <p:spPr>
          <a:xfrm>
            <a:off x="2788285" y="1042035"/>
            <a:ext cx="791210" cy="2675890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p>
            <a:pPr algn="ctr">
              <a:lnSpc>
                <a:spcPct val="100000"/>
              </a:lnSpc>
            </a:pPr>
            <a:r>
              <a:rPr sz="10595" kern="100">
                <a:solidFill>
                  <a:srgbClr val="FFFFFF">
                    <a:alpha val="100000"/>
                  </a:srgbClr>
                </a:solidFill>
                <a:latin typeface="OPPOSans Regular" panose="02010800040101010101" pitchFamily="1" charset="-122"/>
                <a:ea typeface="OPPOSans Regular" panose="02010800040101010101" pitchFamily="1" charset="-122"/>
                <a:sym typeface="+mn-ea"/>
              </a:rPr>
              <a:t>总结</a:t>
            </a:r>
            <a:endParaRPr lang="zh-CN" altLang="en-US" sz="10595" kern="100">
              <a:solidFill>
                <a:srgbClr val="FFFFFF">
                  <a:alpha val="100000"/>
                </a:srgbClr>
              </a:solidFill>
              <a:latin typeface="OPPOSans Regular" panose="02010800040101010101" pitchFamily="1" charset="-122"/>
              <a:ea typeface="OPPOSans Regular" panose="02010800040101010101" pitchFamily="1" charset="-122"/>
              <a:sym typeface="+mn-ea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-900430" y="4083685"/>
            <a:ext cx="4572000" cy="36322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>
              <a:lnSpc>
                <a:spcPct val="100000"/>
              </a:lnSpc>
            </a:pPr>
            <a:r>
              <a:rPr sz="1770" kern="100">
                <a:solidFill>
                  <a:srgbClr val="FFFFFF">
                    <a:alpha val="100000"/>
                  </a:srgbClr>
                </a:solidFill>
                <a:latin typeface="OPPOSans Medium" panose="02010800040101010101" pitchFamily="1" charset="-122"/>
                <a:ea typeface="OPPOSans Medium" panose="02010800040101010101" pitchFamily="1" charset="-122"/>
                <a:sym typeface="+mn-ea"/>
              </a:rPr>
              <a:t>"PART </a:t>
            </a:r>
            <a:r>
              <a:rPr lang="en-US" sz="1770" kern="100">
                <a:solidFill>
                  <a:srgbClr val="FFFFFF">
                    <a:alpha val="100000"/>
                  </a:srgbClr>
                </a:solidFill>
                <a:latin typeface="OPPOSans Medium" panose="02010800040101010101" pitchFamily="1" charset="-122"/>
                <a:ea typeface="OPPOSans Medium" panose="02010800040101010101" pitchFamily="1" charset="-122"/>
                <a:sym typeface="+mn-ea"/>
              </a:rPr>
              <a:t>FOUR</a:t>
            </a:r>
            <a:r>
              <a:rPr sz="1770" kern="100">
                <a:solidFill>
                  <a:srgbClr val="FFFFFF">
                    <a:alpha val="100000"/>
                  </a:srgbClr>
                </a:solidFill>
                <a:latin typeface="OPPOSans Medium" panose="02010800040101010101" pitchFamily="1" charset="-122"/>
                <a:ea typeface="OPPOSans Medium" panose="02010800040101010101" pitchFamily="1" charset="-122"/>
                <a:sym typeface="+mn-ea"/>
              </a:rPr>
              <a:t>"</a:t>
            </a:r>
            <a:endParaRPr lang="en-US" altLang="en-US" sz="1770" kern="100">
              <a:solidFill>
                <a:srgbClr val="FFFFFF">
                  <a:alpha val="100000"/>
                </a:srgbClr>
              </a:solidFill>
              <a:latin typeface="OPPOSans Medium" panose="02010800040101010101" pitchFamily="1" charset="-122"/>
              <a:ea typeface="OPPOSans Medium" panose="02010800040101010101" pitchFamily="1" charset="-122"/>
              <a:sym typeface="+mn-ea"/>
            </a:endParaRPr>
          </a:p>
        </p:txBody>
      </p:sp>
    </p:spTree>
  </p:cSld>
  <p:clrMapOvr>
    <a:masterClrMapping/>
  </p:clrMapOvr>
</p:sld>
</file>

<file path=ppt/tags/tag1.xml><?xml version="1.0" encoding="utf-8"?>
<p:tagLst xmlns:p="http://schemas.openxmlformats.org/presentationml/2006/main">
  <p:tag name="KSO_WM_DIAGRAM_VIRTUALLY_FRAME" val="{&quot;height&quot;:233.41133619586094,&quot;left&quot;:59.920629921259845,&quot;top&quot;:119.68653543307087,&quot;width&quot;:692.9793700787402}"/>
</p:tagLst>
</file>

<file path=ppt/tags/tag10.xml><?xml version="1.0" encoding="utf-8"?>
<p:tagLst xmlns:p="http://schemas.openxmlformats.org/presentationml/2006/main">
  <p:tag name="KSO_WM_DIAGRAM_VIRTUALLY_FRAME" val="{&quot;height&quot;:233.41133619586094,&quot;left&quot;:59.920629921259845,&quot;top&quot;:119.68653543307087,&quot;width&quot;:692.9793700787402}"/>
</p:tagLst>
</file>

<file path=ppt/tags/tag11.xml><?xml version="1.0" encoding="utf-8"?>
<p:tagLst xmlns:p="http://schemas.openxmlformats.org/presentationml/2006/main">
  <p:tag name="KSO_WM_DIAGRAM_VIRTUALLY_FRAME" val="{&quot;height&quot;:233.41133619586094,&quot;left&quot;:59.920629921259845,&quot;top&quot;:119.68653543307087,&quot;width&quot;:692.9793700787402}"/>
</p:tagLst>
</file>

<file path=ppt/tags/tag12.xml><?xml version="1.0" encoding="utf-8"?>
<p:tagLst xmlns:p="http://schemas.openxmlformats.org/presentationml/2006/main">
  <p:tag name="KSO_WM_DIAGRAM_VIRTUALLY_FRAME" val="{&quot;height&quot;:233.41133619586094,&quot;left&quot;:59.920629921259845,&quot;top&quot;:119.68653543307087,&quot;width&quot;:692.9793700787402}"/>
</p:tagLst>
</file>

<file path=ppt/tags/tag13.xml><?xml version="1.0" encoding="utf-8"?>
<p:tagLst xmlns:p="http://schemas.openxmlformats.org/presentationml/2006/main">
  <p:tag name="KSO_WM_DIAGRAM_VIRTUALLY_FRAME" val="{&quot;height&quot;:233.41133619586094,&quot;left&quot;:59.920629921259845,&quot;top&quot;:119.68653543307087,&quot;width&quot;:692.9793700787402}"/>
</p:tagLst>
</file>

<file path=ppt/tags/tag14.xml><?xml version="1.0" encoding="utf-8"?>
<p:tagLst xmlns:p="http://schemas.openxmlformats.org/presentationml/2006/main">
  <p:tag name="KSO_WM_DIAGRAM_VIRTUALLY_FRAME" val="{&quot;height&quot;:233.41133619586094,&quot;left&quot;:59.920629921259845,&quot;top&quot;:119.68653543307087,&quot;width&quot;:692.9793700787402}"/>
</p:tagLst>
</file>

<file path=ppt/tags/tag15.xml><?xml version="1.0" encoding="utf-8"?>
<p:tagLst xmlns:p="http://schemas.openxmlformats.org/presentationml/2006/main">
  <p:tag name="KSO_WM_DIAGRAM_VIRTUALLY_FRAME" val="{&quot;height&quot;:233.41133619586094,&quot;left&quot;:59.920629921259845,&quot;top&quot;:119.68653543307087,&quot;width&quot;:692.9793700787402}"/>
</p:tagLst>
</file>

<file path=ppt/tags/tag16.xml><?xml version="1.0" encoding="utf-8"?>
<p:tagLst xmlns:p="http://schemas.openxmlformats.org/presentationml/2006/main">
  <p:tag name="KSO_WM_DIAGRAM_VIRTUALLY_FRAME" val="{&quot;height&quot;:233.41133619586094,&quot;left&quot;:59.920629921259845,&quot;top&quot;:119.68653543307087,&quot;width&quot;:692.9793700787402}"/>
</p:tagLst>
</file>

<file path=ppt/tags/tag17.xml><?xml version="1.0" encoding="utf-8"?>
<p:tagLst xmlns:p="http://schemas.openxmlformats.org/presentationml/2006/main">
  <p:tag name="KSO_WM_DIAGRAM_VIRTUALLY_FRAME" val="{&quot;height&quot;:233.41133619586094,&quot;left&quot;:59.920629921259845,&quot;top&quot;:119.68653543307087,&quot;width&quot;:692.9793700787402}"/>
</p:tagLst>
</file>

<file path=ppt/tags/tag18.xml><?xml version="1.0" encoding="utf-8"?>
<p:tagLst xmlns:p="http://schemas.openxmlformats.org/presentationml/2006/main">
  <p:tag name="KSO_WM_DIAGRAM_VIRTUALLY_FRAME" val="{&quot;height&quot;:233.41133619586094,&quot;left&quot;:59.920629921259845,&quot;top&quot;:119.68653543307087,&quot;width&quot;:692.9793700787402}"/>
</p:tagLst>
</file>

<file path=ppt/tags/tag19.xml><?xml version="1.0" encoding="utf-8"?>
<p:tagLst xmlns:p="http://schemas.openxmlformats.org/presentationml/2006/main">
  <p:tag name="KSO_WM_DIAGRAM_VIRTUALLY_FRAME" val="{&quot;height&quot;:233.41133619586094,&quot;left&quot;:59.920629921259845,&quot;top&quot;:119.68653543307087,&quot;width&quot;:692.9793700787402}"/>
</p:tagLst>
</file>

<file path=ppt/tags/tag2.xml><?xml version="1.0" encoding="utf-8"?>
<p:tagLst xmlns:p="http://schemas.openxmlformats.org/presentationml/2006/main">
  <p:tag name="KSO_WM_DIAGRAM_VIRTUALLY_FRAME" val="{&quot;height&quot;:233.41133619586094,&quot;left&quot;:59.920629921259845,&quot;top&quot;:119.68653543307087,&quot;width&quot;:692.9793700787402}"/>
</p:tagLst>
</file>

<file path=ppt/tags/tag20.xml><?xml version="1.0" encoding="utf-8"?>
<p:tagLst xmlns:p="http://schemas.openxmlformats.org/presentationml/2006/main">
  <p:tag name="KSO_WM_DIAGRAM_VIRTUALLY_FRAME" val="{&quot;height&quot;:233.41133619586094,&quot;left&quot;:59.920629921259845,&quot;top&quot;:119.68653543307087,&quot;width&quot;:692.9793700787402}"/>
</p:tagLst>
</file>

<file path=ppt/tags/tag3.xml><?xml version="1.0" encoding="utf-8"?>
<p:tagLst xmlns:p="http://schemas.openxmlformats.org/presentationml/2006/main">
  <p:tag name="KSO_WM_DIAGRAM_VIRTUALLY_FRAME" val="{&quot;height&quot;:233.41133619586094,&quot;left&quot;:59.920629921259845,&quot;top&quot;:119.68653543307087,&quot;width&quot;:692.9793700787402}"/>
</p:tagLst>
</file>

<file path=ppt/tags/tag4.xml><?xml version="1.0" encoding="utf-8"?>
<p:tagLst xmlns:p="http://schemas.openxmlformats.org/presentationml/2006/main">
  <p:tag name="KSO_WM_DIAGRAM_VIRTUALLY_FRAME" val="{&quot;height&quot;:233.41133619586094,&quot;left&quot;:59.920629921259845,&quot;top&quot;:119.68653543307087,&quot;width&quot;:692.9793700787402}"/>
</p:tagLst>
</file>

<file path=ppt/tags/tag5.xml><?xml version="1.0" encoding="utf-8"?>
<p:tagLst xmlns:p="http://schemas.openxmlformats.org/presentationml/2006/main">
  <p:tag name="KSO_WM_DIAGRAM_VIRTUALLY_FRAME" val="{&quot;height&quot;:233.41133619586094,&quot;left&quot;:59.920629921259845,&quot;top&quot;:119.68653543307087,&quot;width&quot;:692.9793700787402}"/>
</p:tagLst>
</file>

<file path=ppt/tags/tag6.xml><?xml version="1.0" encoding="utf-8"?>
<p:tagLst xmlns:p="http://schemas.openxmlformats.org/presentationml/2006/main">
  <p:tag name="KSO_WM_DIAGRAM_VIRTUALLY_FRAME" val="{&quot;height&quot;:233.41133619586094,&quot;left&quot;:59.920629921259845,&quot;top&quot;:119.68653543307087,&quot;width&quot;:692.9793700787402}"/>
</p:tagLst>
</file>

<file path=ppt/tags/tag7.xml><?xml version="1.0" encoding="utf-8"?>
<p:tagLst xmlns:p="http://schemas.openxmlformats.org/presentationml/2006/main">
  <p:tag name="KSO_WM_DIAGRAM_VIRTUALLY_FRAME" val="{&quot;height&quot;:233.41133619586094,&quot;left&quot;:59.920629921259845,&quot;top&quot;:119.68653543307087,&quot;width&quot;:692.9793700787402}"/>
</p:tagLst>
</file>

<file path=ppt/tags/tag8.xml><?xml version="1.0" encoding="utf-8"?>
<p:tagLst xmlns:p="http://schemas.openxmlformats.org/presentationml/2006/main">
  <p:tag name="KSO_WM_DIAGRAM_VIRTUALLY_FRAME" val="{&quot;height&quot;:233.41133619586094,&quot;left&quot;:59.920629921259845,&quot;top&quot;:119.68653543307087,&quot;width&quot;:692.9793700787402}"/>
</p:tagLst>
</file>

<file path=ppt/tags/tag9.xml><?xml version="1.0" encoding="utf-8"?>
<p:tagLst xmlns:p="http://schemas.openxmlformats.org/presentationml/2006/main">
  <p:tag name="KSO_WM_DIAGRAM_VIRTUALLY_FRAME" val="{&quot;height&quot;:233.41133619586094,&quot;left&quot;:59.920629921259845,&quot;top&quot;:119.68653543307087,&quot;width&quot;:692.9793700787402}"/>
</p:tagLst>
</file>

<file path=ppt/theme/theme1.xml><?xml version="1.0" encoding="utf-8"?>
<a:theme xmlns:a="http://schemas.openxmlformats.org/drawingml/2006/main" name="uni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7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/>
            </a:gs>
            <a:gs pos="50000">
              <a:schemeClr val="phClr"/>
            </a:gs>
          </a:gsLst>
          <a:lin ang="5400000" scaled="0"/>
        </a:gradFill>
        <a:gradFill rotWithShape="1">
          <a:gsLst>
            <a:gs pos="0">
              <a:schemeClr val="phClr"/>
            </a:gs>
            <a:gs pos="50000">
              <a:schemeClr val="phClr"/>
            </a:gs>
          </a:gsLst>
          <a:lin ang="5400000" scaled="0"/>
        </a:gradFill>
      </a:fillStyleLst>
      <a:lnStyleLst>
        <a:ln w="6350" cap="flat" cmpd="sng" algn="ctr"/>
        <a:ln w="12700" cap="flat" cmpd="sng" algn="ctr"/>
        <a:ln w="19050" cap="flat" cmpd="sng" algn="ctr"/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/>
            </a:gs>
            <a:gs pos="50000">
              <a:schemeClr val="phClr"/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uni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7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/>
            </a:gs>
            <a:gs pos="50000">
              <a:schemeClr val="phClr"/>
            </a:gs>
          </a:gsLst>
          <a:lin ang="5400000" scaled="0"/>
        </a:gradFill>
        <a:gradFill rotWithShape="1">
          <a:gsLst>
            <a:gs pos="0">
              <a:schemeClr val="phClr"/>
            </a:gs>
            <a:gs pos="50000">
              <a:schemeClr val="phClr"/>
            </a:gs>
          </a:gsLst>
          <a:lin ang="5400000" scaled="0"/>
        </a:gradFill>
      </a:fillStyleLst>
      <a:lnStyleLst>
        <a:ln w="6350" cap="flat" cmpd="sng" algn="ctr"/>
        <a:ln w="12700" cap="flat" cmpd="sng" algn="ctr"/>
        <a:ln w="19050" cap="flat" cmpd="sng" algn="ctr"/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/>
            </a:gs>
            <a:gs pos="50000">
              <a:schemeClr val="phClr"/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uni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7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/>
            </a:gs>
            <a:gs pos="50000">
              <a:schemeClr val="phClr"/>
            </a:gs>
          </a:gsLst>
          <a:lin ang="5400000" scaled="0"/>
        </a:gradFill>
        <a:gradFill rotWithShape="1">
          <a:gsLst>
            <a:gs pos="0">
              <a:schemeClr val="phClr"/>
            </a:gs>
            <a:gs pos="50000">
              <a:schemeClr val="phClr"/>
            </a:gs>
          </a:gsLst>
          <a:lin ang="5400000" scaled="0"/>
        </a:gradFill>
      </a:fillStyleLst>
      <a:lnStyleLst>
        <a:ln w="6350" cap="flat" cmpd="sng" algn="ctr"/>
        <a:ln w="12700" cap="flat" cmpd="sng" algn="ctr"/>
        <a:ln w="19050" cap="flat" cmpd="sng" algn="ctr"/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/>
            </a:gs>
            <a:gs pos="50000">
              <a:schemeClr val="phClr"/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753</Words>
  <Application>WPS 演示</Application>
  <PresentationFormat/>
  <Paragraphs>123</Paragraphs>
  <Slides>9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12</vt:i4>
      </vt:variant>
      <vt:variant>
        <vt:lpstr>主题</vt:lpstr>
      </vt:variant>
      <vt:variant>
        <vt:i4>3</vt:i4>
      </vt:variant>
      <vt:variant>
        <vt:lpstr>幻灯片标题</vt:lpstr>
      </vt:variant>
      <vt:variant>
        <vt:i4>9</vt:i4>
      </vt:variant>
    </vt:vector>
  </HeadingPairs>
  <TitlesOfParts>
    <vt:vector size="24" baseType="lpstr">
      <vt:lpstr>Arial</vt:lpstr>
      <vt:lpstr>宋体</vt:lpstr>
      <vt:lpstr>Wingdings</vt:lpstr>
      <vt:lpstr>Reeji-CloudHeiDa-GB</vt:lpstr>
      <vt:lpstr>GEETYPE-XinGothicGB-W7</vt:lpstr>
      <vt:lpstr>OPPOSans Regular</vt:lpstr>
      <vt:lpstr>OPPOSans Medium</vt:lpstr>
      <vt:lpstr>OPPOSans Bold</vt:lpstr>
      <vt:lpstr>GEETYPE-XinGothicGB-W4</vt:lpstr>
      <vt:lpstr>微软雅黑</vt:lpstr>
      <vt:lpstr>Arial Unicode MS</vt:lpstr>
      <vt:lpstr>Calibri</vt:lpstr>
      <vt:lpstr>unioffice Theme</vt:lpstr>
      <vt:lpstr>1_unioffice Theme</vt:lpstr>
      <vt:lpstr>2_unioffice Theme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FoxyUtils ehf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>小草～考拉户外（和平国旅）</cp:lastModifiedBy>
  <cp:revision>2</cp:revision>
  <dcterms:created xsi:type="dcterms:W3CDTF">2025-06-08T04:01:00Z</dcterms:created>
  <dcterms:modified xsi:type="dcterms:W3CDTF">2025-06-09T01:49:15Z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2A44F47977694F6EB340AD1FE9385F10_12</vt:lpwstr>
  </property>
  <property fmtid="{D5CDD505-2E9C-101B-9397-08002B2CF9AE}" pid="3" name="KSOProductBuildVer">
    <vt:lpwstr>2052-12.1.0.21171</vt:lpwstr>
  </property>
</Properties>
</file>